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96" r:id="rId6"/>
    <p:sldId id="297" r:id="rId7"/>
    <p:sldId id="298" r:id="rId8"/>
    <p:sldId id="299" r:id="rId9"/>
    <p:sldId id="319" r:id="rId10"/>
    <p:sldId id="300" r:id="rId11"/>
    <p:sldId id="301" r:id="rId12"/>
    <p:sldId id="302" r:id="rId13"/>
    <p:sldId id="303" r:id="rId14"/>
    <p:sldId id="304" r:id="rId15"/>
    <p:sldId id="305" r:id="rId16"/>
    <p:sldId id="320" r:id="rId17"/>
    <p:sldId id="307" r:id="rId18"/>
    <p:sldId id="308" r:id="rId19"/>
    <p:sldId id="309" r:id="rId20"/>
    <p:sldId id="310" r:id="rId21"/>
    <p:sldId id="311" r:id="rId22"/>
    <p:sldId id="312" r:id="rId23"/>
    <p:sldId id="321" r:id="rId24"/>
    <p:sldId id="313" r:id="rId25"/>
    <p:sldId id="314" r:id="rId26"/>
    <p:sldId id="315" r:id="rId27"/>
    <p:sldId id="316" r:id="rId28"/>
    <p:sldId id="322" r:id="rId29"/>
    <p:sldId id="317" r:id="rId30"/>
    <p:sldId id="318" r:id="rId31"/>
    <p:sldId id="323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4" autoAdjust="0"/>
    <p:restoredTop sz="94660"/>
  </p:normalViewPr>
  <p:slideViewPr>
    <p:cSldViewPr snapToGrid="0">
      <p:cViewPr>
        <p:scale>
          <a:sx n="66" d="100"/>
          <a:sy n="66" d="100"/>
        </p:scale>
        <p:origin x="151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61162" y="565348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5FA6A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54445" y="3104360"/>
            <a:ext cx="7953044" cy="3508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98166" y="3624287"/>
            <a:ext cx="2227581" cy="424521"/>
            <a:chOff x="4654427" y="4718860"/>
            <a:chExt cx="1663809" cy="317127"/>
          </a:xfrm>
        </p:grpSpPr>
        <p:grpSp>
          <p:nvGrpSpPr>
            <p:cNvPr id="20" name="组合 19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2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solidFill>
                  <a:srgbClr val="1AB49C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53573" y="3664596"/>
            <a:ext cx="2699384" cy="388620"/>
            <a:chOff x="6395842" y="4718860"/>
            <a:chExt cx="2016134" cy="290158"/>
          </a:xfrm>
        </p:grpSpPr>
        <p:grpSp>
          <p:nvGrpSpPr>
            <p:cNvPr id="25" name="组合 24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7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solidFill>
                  <a:srgbClr val="1AB49C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54445" y="2049558"/>
            <a:ext cx="8779581" cy="11064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0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毕业论文答辩</a:t>
            </a:r>
            <a:r>
              <a:rPr lang="en-US" altLang="zh-CN" sz="6000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6000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b="1" kern="0" dirty="0">
              <a:solidFill>
                <a:schemeClr val="bg1"/>
              </a:solidFill>
              <a:latin typeface="+mj-ea"/>
              <a:ea typeface="+mj-ea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20644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66725" y="1603112"/>
            <a:ext cx="7616763" cy="3196357"/>
            <a:chOff x="527957" y="1532336"/>
            <a:chExt cx="7616763" cy="3196357"/>
          </a:xfrm>
        </p:grpSpPr>
        <p:sp>
          <p:nvSpPr>
            <p:cNvPr id="8" name="ïś1íḍé"/>
            <p:cNvSpPr/>
            <p:nvPr/>
          </p:nvSpPr>
          <p:spPr>
            <a:xfrm>
              <a:off x="527957" y="1863068"/>
              <a:ext cx="6728528" cy="2305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íṥļïďé"/>
            <p:cNvSpPr/>
            <p:nvPr/>
          </p:nvSpPr>
          <p:spPr>
            <a:xfrm rot="16200000">
              <a:off x="6404432" y="3930206"/>
              <a:ext cx="300462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0"/>
                    <a:pt x="666" y="3703"/>
                  </a:cubicBezTo>
                  <a:cubicBezTo>
                    <a:pt x="1062" y="2183"/>
                    <a:pt x="7893" y="577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íṥ1íḑê"/>
            <p:cNvSpPr/>
            <p:nvPr/>
          </p:nvSpPr>
          <p:spPr>
            <a:xfrm rot="16200000">
              <a:off x="6404428" y="1350316"/>
              <a:ext cx="300471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0"/>
                    <a:pt x="20531" y="3703"/>
                  </a:cubicBezTo>
                  <a:cubicBezTo>
                    <a:pt x="20137" y="2183"/>
                    <a:pt x="13303" y="577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îşḻidè"/>
            <p:cNvSpPr/>
            <p:nvPr/>
          </p:nvSpPr>
          <p:spPr>
            <a:xfrm rot="16200000">
              <a:off x="5713858" y="2040939"/>
              <a:ext cx="2939466" cy="1922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1" h="21600" extrusionOk="0">
                  <a:moveTo>
                    <a:pt x="811" y="0"/>
                  </a:moveTo>
                  <a:cubicBezTo>
                    <a:pt x="636" y="151"/>
                    <a:pt x="167" y="604"/>
                    <a:pt x="157" y="1181"/>
                  </a:cubicBezTo>
                  <a:cubicBezTo>
                    <a:pt x="104" y="4280"/>
                    <a:pt x="0" y="11319"/>
                    <a:pt x="0" y="11319"/>
                  </a:cubicBezTo>
                  <a:lnTo>
                    <a:pt x="1" y="11319"/>
                  </a:lnTo>
                  <a:cubicBezTo>
                    <a:pt x="0" y="12451"/>
                    <a:pt x="657" y="14139"/>
                    <a:pt x="2256" y="15337"/>
                  </a:cubicBezTo>
                  <a:lnTo>
                    <a:pt x="5998" y="18237"/>
                  </a:lnTo>
                  <a:lnTo>
                    <a:pt x="5995" y="18244"/>
                  </a:lnTo>
                  <a:lnTo>
                    <a:pt x="10099" y="21566"/>
                  </a:lnTo>
                  <a:cubicBezTo>
                    <a:pt x="10099" y="21567"/>
                    <a:pt x="10099" y="21600"/>
                    <a:pt x="10099" y="21600"/>
                  </a:cubicBezTo>
                  <a:lnTo>
                    <a:pt x="10119" y="21582"/>
                  </a:lnTo>
                  <a:lnTo>
                    <a:pt x="10141" y="21600"/>
                  </a:lnTo>
                  <a:cubicBezTo>
                    <a:pt x="10141" y="21600"/>
                    <a:pt x="10141" y="21567"/>
                    <a:pt x="10141" y="21566"/>
                  </a:cubicBezTo>
                  <a:lnTo>
                    <a:pt x="14244" y="18244"/>
                  </a:lnTo>
                  <a:lnTo>
                    <a:pt x="14242" y="18237"/>
                  </a:lnTo>
                  <a:lnTo>
                    <a:pt x="17984" y="15337"/>
                  </a:lnTo>
                  <a:cubicBezTo>
                    <a:pt x="19583" y="14138"/>
                    <a:pt x="20241" y="12451"/>
                    <a:pt x="20239" y="11319"/>
                  </a:cubicBezTo>
                  <a:lnTo>
                    <a:pt x="20240" y="11319"/>
                  </a:lnTo>
                  <a:cubicBezTo>
                    <a:pt x="20240" y="11319"/>
                    <a:pt x="20136" y="4280"/>
                    <a:pt x="20083" y="1181"/>
                  </a:cubicBezTo>
                  <a:cubicBezTo>
                    <a:pt x="20073" y="605"/>
                    <a:pt x="19604" y="151"/>
                    <a:pt x="19429" y="0"/>
                  </a:cubicBezTo>
                  <a:cubicBezTo>
                    <a:pt x="19771" y="330"/>
                    <a:pt x="20920" y="1833"/>
                    <a:pt x="17465" y="4736"/>
                  </a:cubicBezTo>
                  <a:lnTo>
                    <a:pt x="13405" y="8002"/>
                  </a:lnTo>
                  <a:lnTo>
                    <a:pt x="13405" y="8009"/>
                  </a:lnTo>
                  <a:lnTo>
                    <a:pt x="10118" y="10651"/>
                  </a:lnTo>
                  <a:lnTo>
                    <a:pt x="6834" y="8009"/>
                  </a:lnTo>
                  <a:lnTo>
                    <a:pt x="6835" y="8002"/>
                  </a:lnTo>
                  <a:lnTo>
                    <a:pt x="2775" y="4736"/>
                  </a:lnTo>
                  <a:cubicBezTo>
                    <a:pt x="-680" y="1833"/>
                    <a:pt x="469" y="330"/>
                    <a:pt x="81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3" name="iş1îḋé"/>
            <p:cNvSpPr/>
            <p:nvPr/>
          </p:nvSpPr>
          <p:spPr>
            <a:xfrm rot="16200000">
              <a:off x="5322330" y="3930274"/>
              <a:ext cx="300462" cy="7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1"/>
                    <a:pt x="666" y="3703"/>
                  </a:cubicBezTo>
                  <a:cubicBezTo>
                    <a:pt x="1062" y="2183"/>
                    <a:pt x="7893" y="576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" name="íṣḻiḑè"/>
            <p:cNvSpPr/>
            <p:nvPr/>
          </p:nvSpPr>
          <p:spPr>
            <a:xfrm rot="16200000">
              <a:off x="5322325" y="1350385"/>
              <a:ext cx="300471" cy="712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1"/>
                    <a:pt x="20531" y="3703"/>
                  </a:cubicBezTo>
                  <a:cubicBezTo>
                    <a:pt x="20137" y="2183"/>
                    <a:pt x="13303" y="576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7" name="îSlíḍè"/>
            <p:cNvSpPr/>
            <p:nvPr/>
          </p:nvSpPr>
          <p:spPr>
            <a:xfrm rot="16200000">
              <a:off x="4628718" y="2037925"/>
              <a:ext cx="2939466" cy="19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extrusionOk="0">
                  <a:moveTo>
                    <a:pt x="852" y="0"/>
                  </a:moveTo>
                  <a:cubicBezTo>
                    <a:pt x="852" y="0"/>
                    <a:pt x="162" y="547"/>
                    <a:pt x="151" y="1247"/>
                  </a:cubicBezTo>
                  <a:cubicBezTo>
                    <a:pt x="99" y="4336"/>
                    <a:pt x="0" y="11352"/>
                    <a:pt x="0" y="11352"/>
                  </a:cubicBezTo>
                  <a:lnTo>
                    <a:pt x="1" y="11352"/>
                  </a:lnTo>
                  <a:cubicBezTo>
                    <a:pt x="0" y="12480"/>
                    <a:pt x="629" y="14161"/>
                    <a:pt x="2157" y="15357"/>
                  </a:cubicBezTo>
                  <a:lnTo>
                    <a:pt x="5736" y="18248"/>
                  </a:lnTo>
                  <a:lnTo>
                    <a:pt x="5733" y="18254"/>
                  </a:lnTo>
                  <a:lnTo>
                    <a:pt x="9657" y="21566"/>
                  </a:lnTo>
                  <a:cubicBezTo>
                    <a:pt x="9657" y="21567"/>
                    <a:pt x="9657" y="21600"/>
                    <a:pt x="9657" y="21600"/>
                  </a:cubicBezTo>
                  <a:lnTo>
                    <a:pt x="9677" y="21582"/>
                  </a:lnTo>
                  <a:lnTo>
                    <a:pt x="9699" y="21600"/>
                  </a:lnTo>
                  <a:cubicBezTo>
                    <a:pt x="9699" y="21600"/>
                    <a:pt x="9699" y="21567"/>
                    <a:pt x="9699" y="21566"/>
                  </a:cubicBezTo>
                  <a:lnTo>
                    <a:pt x="13621" y="18254"/>
                  </a:lnTo>
                  <a:lnTo>
                    <a:pt x="13620" y="18248"/>
                  </a:lnTo>
                  <a:lnTo>
                    <a:pt x="17199" y="15357"/>
                  </a:lnTo>
                  <a:cubicBezTo>
                    <a:pt x="18727" y="14161"/>
                    <a:pt x="19356" y="12480"/>
                    <a:pt x="19355" y="11352"/>
                  </a:cubicBezTo>
                  <a:lnTo>
                    <a:pt x="19356" y="11352"/>
                  </a:lnTo>
                  <a:cubicBezTo>
                    <a:pt x="19356" y="11352"/>
                    <a:pt x="19257" y="4336"/>
                    <a:pt x="19205" y="1247"/>
                  </a:cubicBezTo>
                  <a:cubicBezTo>
                    <a:pt x="19194" y="547"/>
                    <a:pt x="18502" y="0"/>
                    <a:pt x="18502" y="0"/>
                  </a:cubicBezTo>
                  <a:cubicBezTo>
                    <a:pt x="18502" y="0"/>
                    <a:pt x="20478" y="1482"/>
                    <a:pt x="16702" y="4789"/>
                  </a:cubicBezTo>
                  <a:lnTo>
                    <a:pt x="12819" y="8044"/>
                  </a:lnTo>
                  <a:lnTo>
                    <a:pt x="12819" y="8051"/>
                  </a:lnTo>
                  <a:lnTo>
                    <a:pt x="9677" y="10683"/>
                  </a:lnTo>
                  <a:lnTo>
                    <a:pt x="6535" y="8051"/>
                  </a:lnTo>
                  <a:lnTo>
                    <a:pt x="6537" y="8044"/>
                  </a:lnTo>
                  <a:lnTo>
                    <a:pt x="2654" y="4789"/>
                  </a:lnTo>
                  <a:cubicBezTo>
                    <a:pt x="-1122" y="1482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1AB49C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8" name="îŝlïdè"/>
            <p:cNvSpPr/>
            <p:nvPr/>
          </p:nvSpPr>
          <p:spPr>
            <a:xfrm rot="16200000">
              <a:off x="4253133" y="3962364"/>
              <a:ext cx="300462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7" h="21399" extrusionOk="0">
                  <a:moveTo>
                    <a:pt x="21197" y="21399"/>
                  </a:moveTo>
                  <a:lnTo>
                    <a:pt x="136" y="21399"/>
                  </a:lnTo>
                  <a:cubicBezTo>
                    <a:pt x="136" y="21399"/>
                    <a:pt x="-403" y="7800"/>
                    <a:pt x="666" y="3703"/>
                  </a:cubicBezTo>
                  <a:cubicBezTo>
                    <a:pt x="1062" y="2183"/>
                    <a:pt x="7893" y="577"/>
                    <a:pt x="8951" y="361"/>
                  </a:cubicBezTo>
                  <a:cubicBezTo>
                    <a:pt x="11711" y="-201"/>
                    <a:pt x="21197" y="61"/>
                    <a:pt x="21197" y="61"/>
                  </a:cubicBezTo>
                  <a:cubicBezTo>
                    <a:pt x="21197" y="61"/>
                    <a:pt x="21197" y="21399"/>
                    <a:pt x="21197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9" name="íśļíḓe"/>
            <p:cNvSpPr/>
            <p:nvPr/>
          </p:nvSpPr>
          <p:spPr>
            <a:xfrm rot="16200000">
              <a:off x="4253129" y="1356749"/>
              <a:ext cx="300471" cy="712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399" extrusionOk="0">
                  <a:moveTo>
                    <a:pt x="0" y="21399"/>
                  </a:moveTo>
                  <a:lnTo>
                    <a:pt x="21060" y="21399"/>
                  </a:lnTo>
                  <a:cubicBezTo>
                    <a:pt x="21060" y="21399"/>
                    <a:pt x="21600" y="7800"/>
                    <a:pt x="20531" y="3703"/>
                  </a:cubicBezTo>
                  <a:cubicBezTo>
                    <a:pt x="20137" y="2183"/>
                    <a:pt x="13303" y="577"/>
                    <a:pt x="12246" y="361"/>
                  </a:cubicBezTo>
                  <a:cubicBezTo>
                    <a:pt x="9485" y="-201"/>
                    <a:pt x="0" y="61"/>
                    <a:pt x="0" y="61"/>
                  </a:cubicBezTo>
                  <a:cubicBezTo>
                    <a:pt x="0" y="61"/>
                    <a:pt x="0" y="21399"/>
                    <a:pt x="0" y="213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0" name="iṧlïḋè"/>
            <p:cNvSpPr/>
            <p:nvPr/>
          </p:nvSpPr>
          <p:spPr>
            <a:xfrm rot="16200000">
              <a:off x="3559457" y="2050788"/>
              <a:ext cx="2939466" cy="192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6" h="21600" extrusionOk="0">
                  <a:moveTo>
                    <a:pt x="852" y="0"/>
                  </a:moveTo>
                  <a:cubicBezTo>
                    <a:pt x="852" y="0"/>
                    <a:pt x="162" y="545"/>
                    <a:pt x="151" y="1245"/>
                  </a:cubicBezTo>
                  <a:cubicBezTo>
                    <a:pt x="99" y="4334"/>
                    <a:pt x="0" y="11352"/>
                    <a:pt x="0" y="11352"/>
                  </a:cubicBezTo>
                  <a:lnTo>
                    <a:pt x="1" y="11352"/>
                  </a:lnTo>
                  <a:cubicBezTo>
                    <a:pt x="0" y="12480"/>
                    <a:pt x="629" y="14164"/>
                    <a:pt x="2157" y="15359"/>
                  </a:cubicBezTo>
                  <a:lnTo>
                    <a:pt x="5736" y="18248"/>
                  </a:lnTo>
                  <a:lnTo>
                    <a:pt x="5733" y="18254"/>
                  </a:lnTo>
                  <a:lnTo>
                    <a:pt x="9657" y="21566"/>
                  </a:lnTo>
                  <a:cubicBezTo>
                    <a:pt x="9657" y="21567"/>
                    <a:pt x="9657" y="21600"/>
                    <a:pt x="9657" y="21600"/>
                  </a:cubicBezTo>
                  <a:lnTo>
                    <a:pt x="9677" y="21582"/>
                  </a:lnTo>
                  <a:lnTo>
                    <a:pt x="9699" y="21600"/>
                  </a:lnTo>
                  <a:cubicBezTo>
                    <a:pt x="9699" y="21600"/>
                    <a:pt x="9699" y="21567"/>
                    <a:pt x="9699" y="21566"/>
                  </a:cubicBezTo>
                  <a:lnTo>
                    <a:pt x="13621" y="18254"/>
                  </a:lnTo>
                  <a:lnTo>
                    <a:pt x="13620" y="18248"/>
                  </a:lnTo>
                  <a:lnTo>
                    <a:pt x="17199" y="15359"/>
                  </a:lnTo>
                  <a:cubicBezTo>
                    <a:pt x="18727" y="14164"/>
                    <a:pt x="19356" y="12480"/>
                    <a:pt x="19355" y="11352"/>
                  </a:cubicBezTo>
                  <a:lnTo>
                    <a:pt x="19356" y="11352"/>
                  </a:lnTo>
                  <a:cubicBezTo>
                    <a:pt x="19356" y="11352"/>
                    <a:pt x="19257" y="4334"/>
                    <a:pt x="19205" y="1245"/>
                  </a:cubicBezTo>
                  <a:cubicBezTo>
                    <a:pt x="19194" y="545"/>
                    <a:pt x="18502" y="0"/>
                    <a:pt x="18502" y="0"/>
                  </a:cubicBezTo>
                  <a:cubicBezTo>
                    <a:pt x="18502" y="0"/>
                    <a:pt x="20478" y="1482"/>
                    <a:pt x="16702" y="4789"/>
                  </a:cubicBezTo>
                  <a:lnTo>
                    <a:pt x="12819" y="8044"/>
                  </a:lnTo>
                  <a:lnTo>
                    <a:pt x="12819" y="8051"/>
                  </a:lnTo>
                  <a:lnTo>
                    <a:pt x="9677" y="10685"/>
                  </a:lnTo>
                  <a:lnTo>
                    <a:pt x="6535" y="8051"/>
                  </a:lnTo>
                  <a:lnTo>
                    <a:pt x="6537" y="8044"/>
                  </a:lnTo>
                  <a:lnTo>
                    <a:pt x="2654" y="4789"/>
                  </a:lnTo>
                  <a:cubicBezTo>
                    <a:pt x="-1122" y="1482"/>
                    <a:pt x="852" y="0"/>
                    <a:pt x="85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1" name="îṣliḍè"/>
            <p:cNvSpPr/>
            <p:nvPr/>
          </p:nvSpPr>
          <p:spPr>
            <a:xfrm>
              <a:off x="5112485" y="2656608"/>
              <a:ext cx="695628" cy="6956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2" name="îs1îḑé"/>
            <p:cNvSpPr/>
            <p:nvPr/>
          </p:nvSpPr>
          <p:spPr>
            <a:xfrm>
              <a:off x="7261829" y="2656608"/>
              <a:ext cx="695628" cy="695628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prstDash val="solid"/>
              <a:round/>
            </a:ln>
            <a:effectLst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23" name="íṡļíḑè"/>
            <p:cNvSpPr/>
            <p:nvPr/>
          </p:nvSpPr>
          <p:spPr bwMode="auto">
            <a:xfrm>
              <a:off x="5261408" y="2813144"/>
              <a:ext cx="397782" cy="382556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ïśḻîḍê"/>
            <p:cNvSpPr/>
            <p:nvPr/>
          </p:nvSpPr>
          <p:spPr bwMode="auto">
            <a:xfrm>
              <a:off x="7403308" y="2805923"/>
              <a:ext cx="412670" cy="396998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25" name="iSḻiḋê"/>
            <p:cNvGrpSpPr/>
            <p:nvPr/>
          </p:nvGrpSpPr>
          <p:grpSpPr>
            <a:xfrm>
              <a:off x="5563141" y="4033067"/>
              <a:ext cx="695628" cy="695626"/>
              <a:chOff x="6177509" y="2656609"/>
              <a:chExt cx="695628" cy="695626"/>
            </a:xfrm>
          </p:grpSpPr>
          <p:sp>
            <p:nvSpPr>
              <p:cNvPr id="26" name="iSḻïdé"/>
              <p:cNvSpPr/>
              <p:nvPr/>
            </p:nvSpPr>
            <p:spPr>
              <a:xfrm>
                <a:off x="6177509" y="2656609"/>
                <a:ext cx="695628" cy="695626"/>
              </a:xfrm>
              <a:prstGeom prst="ellipse">
                <a:avLst/>
              </a:prstGeom>
              <a:solidFill>
                <a:srgbClr val="1AB49C"/>
              </a:solidFill>
              <a:ln w="57150" cap="flat">
                <a:solidFill>
                  <a:schemeClr val="bg1"/>
                </a:solidFill>
                <a:prstDash val="solid"/>
                <a:round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" name="išḷïḓê"/>
              <p:cNvSpPr/>
              <p:nvPr/>
            </p:nvSpPr>
            <p:spPr bwMode="auto">
              <a:xfrm>
                <a:off x="6312162" y="2791660"/>
                <a:ext cx="426322" cy="425524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891953" y="2292450"/>
            <a:ext cx="2808736" cy="1560788"/>
            <a:chOff x="4604769" y="2309048"/>
            <a:chExt cx="2808736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92780" y="2292450"/>
            <a:ext cx="2808736" cy="1560788"/>
            <a:chOff x="4604769" y="2309048"/>
            <a:chExt cx="2808736" cy="1560788"/>
          </a:xfrm>
        </p:grpSpPr>
        <p:sp>
          <p:nvSpPr>
            <p:cNvPr id="3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9394" y="5014246"/>
            <a:ext cx="3148250" cy="1195244"/>
            <a:chOff x="4265255" y="2674592"/>
            <a:chExt cx="3148250" cy="1195244"/>
          </a:xfrm>
        </p:grpSpPr>
        <p:sp>
          <p:nvSpPr>
            <p:cNvPr id="37" name="圆角淘宝网Chenying0907出品 22"/>
            <p:cNvSpPr/>
            <p:nvPr/>
          </p:nvSpPr>
          <p:spPr>
            <a:xfrm>
              <a:off x="4265255" y="2697885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5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419297" y="2252563"/>
            <a:ext cx="3581703" cy="3476076"/>
            <a:chOff x="6803" y="2685"/>
            <a:chExt cx="5595" cy="5430"/>
          </a:xfrm>
        </p:grpSpPr>
        <p:sp>
          <p:nvSpPr>
            <p:cNvPr id="8" name="îśļiḍe"/>
            <p:cNvSpPr/>
            <p:nvPr/>
          </p:nvSpPr>
          <p:spPr>
            <a:xfrm flipH="1">
              <a:off x="6803" y="2685"/>
              <a:ext cx="5595" cy="5430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9" name="ís1ïḍê"/>
            <p:cNvSpPr/>
            <p:nvPr/>
          </p:nvSpPr>
          <p:spPr>
            <a:xfrm>
              <a:off x="6803" y="2685"/>
              <a:ext cx="5595" cy="5430"/>
            </a:xfrm>
            <a:custGeom>
              <a:avLst/>
              <a:gdLst>
                <a:gd name="connsiteX0" fmla="*/ 1019651 w 4378642"/>
                <a:gd name="connsiteY0" fmla="*/ 0 h 4249102"/>
                <a:gd name="connsiteX1" fmla="*/ 2039302 w 4378642"/>
                <a:gd name="connsiteY1" fmla="*/ 1019651 h 4249102"/>
                <a:gd name="connsiteX2" fmla="*/ 2034038 w 4378642"/>
                <a:gd name="connsiteY2" fmla="*/ 1123904 h 4249102"/>
                <a:gd name="connsiteX3" fmla="*/ 2031826 w 4378642"/>
                <a:gd name="connsiteY3" fmla="*/ 1138396 h 4249102"/>
                <a:gd name="connsiteX4" fmla="*/ 2031913 w 4378642"/>
                <a:gd name="connsiteY4" fmla="*/ 1138396 h 4249102"/>
                <a:gd name="connsiteX5" fmla="*/ 2030605 w 4378642"/>
                <a:gd name="connsiteY5" fmla="*/ 1146968 h 4249102"/>
                <a:gd name="connsiteX6" fmla="*/ 2025491 w 4378642"/>
                <a:gd name="connsiteY6" fmla="*/ 1248251 h 4249102"/>
                <a:gd name="connsiteX7" fmla="*/ 3016091 w 4378642"/>
                <a:gd name="connsiteY7" fmla="*/ 2238851 h 4249102"/>
                <a:gd name="connsiteX8" fmla="*/ 3117374 w 4378642"/>
                <a:gd name="connsiteY8" fmla="*/ 2233737 h 4249102"/>
                <a:gd name="connsiteX9" fmla="*/ 3187541 w 4378642"/>
                <a:gd name="connsiteY9" fmla="*/ 2223028 h 4249102"/>
                <a:gd name="connsiteX10" fmla="*/ 3187541 w 4378642"/>
                <a:gd name="connsiteY10" fmla="*/ 2225320 h 4249102"/>
                <a:gd name="connsiteX11" fmla="*/ 3254738 w 4378642"/>
                <a:gd name="connsiteY11" fmla="*/ 2215064 h 4249102"/>
                <a:gd name="connsiteX12" fmla="*/ 3358991 w 4378642"/>
                <a:gd name="connsiteY12" fmla="*/ 2209800 h 4249102"/>
                <a:gd name="connsiteX13" fmla="*/ 4378642 w 4378642"/>
                <a:gd name="connsiteY13" fmla="*/ 3229451 h 4249102"/>
                <a:gd name="connsiteX14" fmla="*/ 3358991 w 4378642"/>
                <a:gd name="connsiteY14" fmla="*/ 4249102 h 4249102"/>
                <a:gd name="connsiteX15" fmla="*/ 2339340 w 4378642"/>
                <a:gd name="connsiteY15" fmla="*/ 3229451 h 4249102"/>
                <a:gd name="connsiteX16" fmla="*/ 2344605 w 4378642"/>
                <a:gd name="connsiteY16" fmla="*/ 3125198 h 4249102"/>
                <a:gd name="connsiteX17" fmla="*/ 2350305 w 4378642"/>
                <a:gd name="connsiteY17" fmla="*/ 3087846 h 4249102"/>
                <a:gd name="connsiteX18" fmla="*/ 2348598 w 4378642"/>
                <a:gd name="connsiteY18" fmla="*/ 3087846 h 4249102"/>
                <a:gd name="connsiteX19" fmla="*/ 2353151 w 4378642"/>
                <a:gd name="connsiteY19" fmla="*/ 2997676 h 4249102"/>
                <a:gd name="connsiteX20" fmla="*/ 1362551 w 4378642"/>
                <a:gd name="connsiteY20" fmla="*/ 2007076 h 4249102"/>
                <a:gd name="connsiteX21" fmla="*/ 1261268 w 4378642"/>
                <a:gd name="connsiteY21" fmla="*/ 2012190 h 4249102"/>
                <a:gd name="connsiteX22" fmla="*/ 1233600 w 4378642"/>
                <a:gd name="connsiteY22" fmla="*/ 2016413 h 4249102"/>
                <a:gd name="connsiteX23" fmla="*/ 1225147 w 4378642"/>
                <a:gd name="connsiteY23" fmla="*/ 2018586 h 4249102"/>
                <a:gd name="connsiteX24" fmla="*/ 1019651 w 4378642"/>
                <a:gd name="connsiteY24" fmla="*/ 2039302 h 4249102"/>
                <a:gd name="connsiteX25" fmla="*/ 0 w 4378642"/>
                <a:gd name="connsiteY25" fmla="*/ 1019651 h 4249102"/>
                <a:gd name="connsiteX26" fmla="*/ 1019651 w 4378642"/>
                <a:gd name="connsiteY26" fmla="*/ 0 h 424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8642" h="4249102">
                  <a:moveTo>
                    <a:pt x="1019651" y="0"/>
                  </a:moveTo>
                  <a:cubicBezTo>
                    <a:pt x="1582789" y="0"/>
                    <a:pt x="2039302" y="456513"/>
                    <a:pt x="2039302" y="1019651"/>
                  </a:cubicBezTo>
                  <a:cubicBezTo>
                    <a:pt x="2039302" y="1054847"/>
                    <a:pt x="2037519" y="1089627"/>
                    <a:pt x="2034038" y="1123904"/>
                  </a:cubicBezTo>
                  <a:lnTo>
                    <a:pt x="2031826" y="1138396"/>
                  </a:lnTo>
                  <a:lnTo>
                    <a:pt x="2031913" y="1138396"/>
                  </a:lnTo>
                  <a:lnTo>
                    <a:pt x="2030605" y="1146968"/>
                  </a:lnTo>
                  <a:cubicBezTo>
                    <a:pt x="2027224" y="1180269"/>
                    <a:pt x="2025491" y="1214058"/>
                    <a:pt x="2025491" y="1248251"/>
                  </a:cubicBezTo>
                  <a:cubicBezTo>
                    <a:pt x="2025491" y="1795344"/>
                    <a:pt x="2468998" y="2238851"/>
                    <a:pt x="3016091" y="2238851"/>
                  </a:cubicBezTo>
                  <a:cubicBezTo>
                    <a:pt x="3050285" y="2238851"/>
                    <a:pt x="3084073" y="2237119"/>
                    <a:pt x="3117374" y="2233737"/>
                  </a:cubicBezTo>
                  <a:lnTo>
                    <a:pt x="3187541" y="2223028"/>
                  </a:lnTo>
                  <a:lnTo>
                    <a:pt x="3187541" y="2225320"/>
                  </a:lnTo>
                  <a:lnTo>
                    <a:pt x="3254738" y="2215064"/>
                  </a:lnTo>
                  <a:cubicBezTo>
                    <a:pt x="3289015" y="2211583"/>
                    <a:pt x="3323795" y="2209800"/>
                    <a:pt x="3358991" y="2209800"/>
                  </a:cubicBezTo>
                  <a:cubicBezTo>
                    <a:pt x="3922129" y="2209800"/>
                    <a:pt x="4378642" y="2666313"/>
                    <a:pt x="4378642" y="3229451"/>
                  </a:cubicBezTo>
                  <a:cubicBezTo>
                    <a:pt x="4378642" y="3792589"/>
                    <a:pt x="3922129" y="4249102"/>
                    <a:pt x="3358991" y="4249102"/>
                  </a:cubicBezTo>
                  <a:cubicBezTo>
                    <a:pt x="2795853" y="4249102"/>
                    <a:pt x="2339340" y="3792589"/>
                    <a:pt x="2339340" y="3229451"/>
                  </a:cubicBezTo>
                  <a:cubicBezTo>
                    <a:pt x="2339340" y="3194255"/>
                    <a:pt x="2341124" y="3159475"/>
                    <a:pt x="2344605" y="3125198"/>
                  </a:cubicBezTo>
                  <a:lnTo>
                    <a:pt x="2350305" y="3087846"/>
                  </a:lnTo>
                  <a:lnTo>
                    <a:pt x="2348598" y="3087846"/>
                  </a:lnTo>
                  <a:lnTo>
                    <a:pt x="2353151" y="2997676"/>
                  </a:lnTo>
                  <a:cubicBezTo>
                    <a:pt x="2353151" y="2450583"/>
                    <a:pt x="1909644" y="2007076"/>
                    <a:pt x="1362551" y="2007076"/>
                  </a:cubicBezTo>
                  <a:cubicBezTo>
                    <a:pt x="1328358" y="2007076"/>
                    <a:pt x="1294569" y="2008809"/>
                    <a:pt x="1261268" y="2012190"/>
                  </a:cubicBezTo>
                  <a:lnTo>
                    <a:pt x="1233600" y="2016413"/>
                  </a:lnTo>
                  <a:lnTo>
                    <a:pt x="1225147" y="2018586"/>
                  </a:lnTo>
                  <a:cubicBezTo>
                    <a:pt x="1158769" y="2032169"/>
                    <a:pt x="1090043" y="2039302"/>
                    <a:pt x="1019651" y="2039302"/>
                  </a:cubicBezTo>
                  <a:cubicBezTo>
                    <a:pt x="456513" y="2039302"/>
                    <a:pt x="0" y="1582789"/>
                    <a:pt x="0" y="1019651"/>
                  </a:cubicBezTo>
                  <a:cubicBezTo>
                    <a:pt x="0" y="456513"/>
                    <a:pt x="456513" y="0"/>
                    <a:pt x="1019651" y="0"/>
                  </a:cubicBezTo>
                  <a:close/>
                </a:path>
              </a:pathLst>
            </a:custGeom>
            <a:solidFill>
              <a:srgbClr val="1AB49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0" name="iS1îḋé"/>
            <p:cNvSpPr/>
            <p:nvPr/>
          </p:nvSpPr>
          <p:spPr>
            <a:xfrm>
              <a:off x="7021" y="294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ï$ḻíďê"/>
            <p:cNvSpPr/>
            <p:nvPr/>
          </p:nvSpPr>
          <p:spPr>
            <a:xfrm>
              <a:off x="10051" y="576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iśḻíḋè"/>
            <p:cNvSpPr/>
            <p:nvPr/>
          </p:nvSpPr>
          <p:spPr>
            <a:xfrm>
              <a:off x="10051" y="294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íšļîḓé"/>
            <p:cNvSpPr/>
            <p:nvPr/>
          </p:nvSpPr>
          <p:spPr>
            <a:xfrm>
              <a:off x="7021" y="5760"/>
              <a:ext cx="2130" cy="2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iṡlïḍê"/>
            <p:cNvSpPr/>
            <p:nvPr/>
          </p:nvSpPr>
          <p:spPr bwMode="auto">
            <a:xfrm>
              <a:off x="10701" y="3607"/>
              <a:ext cx="828" cy="79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íṡḷîde"/>
            <p:cNvSpPr/>
            <p:nvPr/>
          </p:nvSpPr>
          <p:spPr bwMode="auto">
            <a:xfrm>
              <a:off x="7695" y="6449"/>
              <a:ext cx="782" cy="752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19" name="íšļïḓê"/>
            <p:cNvSpPr/>
            <p:nvPr/>
          </p:nvSpPr>
          <p:spPr bwMode="auto">
            <a:xfrm>
              <a:off x="10721" y="6431"/>
              <a:ext cx="790" cy="788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ï$ľïde"/>
            <p:cNvSpPr/>
            <p:nvPr/>
          </p:nvSpPr>
          <p:spPr bwMode="auto">
            <a:xfrm>
              <a:off x="7620" y="3628"/>
              <a:ext cx="931" cy="754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4416" y="2252563"/>
            <a:ext cx="2808736" cy="1560788"/>
            <a:chOff x="4604769" y="2309048"/>
            <a:chExt cx="2808736" cy="1560788"/>
          </a:xfrm>
        </p:grpSpPr>
        <p:sp>
          <p:nvSpPr>
            <p:cNvPr id="2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2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34416" y="4122436"/>
            <a:ext cx="2808736" cy="1560788"/>
            <a:chOff x="4604769" y="2309048"/>
            <a:chExt cx="2808736" cy="1560788"/>
          </a:xfrm>
        </p:grpSpPr>
        <p:sp>
          <p:nvSpPr>
            <p:cNvPr id="2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2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677608" y="2252563"/>
            <a:ext cx="2808736" cy="1560788"/>
            <a:chOff x="4604769" y="2309048"/>
            <a:chExt cx="2808736" cy="1560788"/>
          </a:xfrm>
        </p:grpSpPr>
        <p:sp>
          <p:nvSpPr>
            <p:cNvPr id="3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677608" y="4122436"/>
            <a:ext cx="2808736" cy="1560788"/>
            <a:chOff x="4604769" y="2309048"/>
            <a:chExt cx="2808736" cy="1560788"/>
          </a:xfrm>
        </p:grpSpPr>
        <p:sp>
          <p:nvSpPr>
            <p:cNvPr id="3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38" name="组合 3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2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43" name="直接连接符 42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73892" y="2103725"/>
            <a:ext cx="10216788" cy="3719117"/>
            <a:chOff x="719093" y="2018459"/>
            <a:chExt cx="10915865" cy="3973595"/>
          </a:xfrm>
        </p:grpSpPr>
        <p:grpSp>
          <p:nvGrpSpPr>
            <p:cNvPr id="7" name="组合 6"/>
            <p:cNvGrpSpPr/>
            <p:nvPr/>
          </p:nvGrpSpPr>
          <p:grpSpPr>
            <a:xfrm>
              <a:off x="3770410" y="2018459"/>
              <a:ext cx="5005843" cy="3333722"/>
              <a:chOff x="4844" y="2266"/>
              <a:chExt cx="9517" cy="6338"/>
            </a:xfrm>
          </p:grpSpPr>
          <p:sp>
            <p:nvSpPr>
              <p:cNvPr id="8" name="iŝľîďé"/>
              <p:cNvSpPr/>
              <p:nvPr/>
            </p:nvSpPr>
            <p:spPr bwMode="auto">
              <a:xfrm>
                <a:off x="8336" y="3013"/>
                <a:ext cx="2680" cy="2720"/>
              </a:xfrm>
              <a:custGeom>
                <a:avLst/>
                <a:gdLst>
                  <a:gd name="T0" fmla="*/ 415 w 453"/>
                  <a:gd name="T1" fmla="*/ 229 h 459"/>
                  <a:gd name="T2" fmla="*/ 444 w 453"/>
                  <a:gd name="T3" fmla="*/ 195 h 459"/>
                  <a:gd name="T4" fmla="*/ 449 w 453"/>
                  <a:gd name="T5" fmla="*/ 174 h 459"/>
                  <a:gd name="T6" fmla="*/ 432 w 453"/>
                  <a:gd name="T7" fmla="*/ 165 h 459"/>
                  <a:gd name="T8" fmla="*/ 398 w 453"/>
                  <a:gd name="T9" fmla="*/ 151 h 459"/>
                  <a:gd name="T10" fmla="*/ 387 w 453"/>
                  <a:gd name="T11" fmla="*/ 131 h 459"/>
                  <a:gd name="T12" fmla="*/ 406 w 453"/>
                  <a:gd name="T13" fmla="*/ 86 h 459"/>
                  <a:gd name="T14" fmla="*/ 388 w 453"/>
                  <a:gd name="T15" fmla="*/ 81 h 459"/>
                  <a:gd name="T16" fmla="*/ 345 w 453"/>
                  <a:gd name="T17" fmla="*/ 83 h 459"/>
                  <a:gd name="T18" fmla="*/ 331 w 453"/>
                  <a:gd name="T19" fmla="*/ 61 h 459"/>
                  <a:gd name="T20" fmla="*/ 334 w 453"/>
                  <a:gd name="T21" fmla="*/ 26 h 459"/>
                  <a:gd name="T22" fmla="*/ 308 w 453"/>
                  <a:gd name="T23" fmla="*/ 25 h 459"/>
                  <a:gd name="T24" fmla="*/ 276 w 453"/>
                  <a:gd name="T25" fmla="*/ 48 h 459"/>
                  <a:gd name="T26" fmla="*/ 255 w 453"/>
                  <a:gd name="T27" fmla="*/ 43 h 459"/>
                  <a:gd name="T28" fmla="*/ 238 w 453"/>
                  <a:gd name="T29" fmla="*/ 0 h 459"/>
                  <a:gd name="T30" fmla="*/ 214 w 453"/>
                  <a:gd name="T31" fmla="*/ 0 h 459"/>
                  <a:gd name="T32" fmla="*/ 188 w 453"/>
                  <a:gd name="T33" fmla="*/ 45 h 459"/>
                  <a:gd name="T34" fmla="*/ 172 w 453"/>
                  <a:gd name="T35" fmla="*/ 49 h 459"/>
                  <a:gd name="T36" fmla="*/ 138 w 453"/>
                  <a:gd name="T37" fmla="*/ 17 h 459"/>
                  <a:gd name="T38" fmla="*/ 117 w 453"/>
                  <a:gd name="T39" fmla="*/ 28 h 459"/>
                  <a:gd name="T40" fmla="*/ 125 w 453"/>
                  <a:gd name="T41" fmla="*/ 71 h 459"/>
                  <a:gd name="T42" fmla="*/ 106 w 453"/>
                  <a:gd name="T43" fmla="*/ 84 h 459"/>
                  <a:gd name="T44" fmla="*/ 57 w 453"/>
                  <a:gd name="T45" fmla="*/ 78 h 459"/>
                  <a:gd name="T46" fmla="*/ 42 w 453"/>
                  <a:gd name="T47" fmla="*/ 93 h 459"/>
                  <a:gd name="T48" fmla="*/ 64 w 453"/>
                  <a:gd name="T49" fmla="*/ 133 h 459"/>
                  <a:gd name="T50" fmla="*/ 51 w 453"/>
                  <a:gd name="T51" fmla="*/ 160 h 459"/>
                  <a:gd name="T52" fmla="*/ 16 w 453"/>
                  <a:gd name="T53" fmla="*/ 166 h 459"/>
                  <a:gd name="T54" fmla="*/ 3 w 453"/>
                  <a:gd name="T55" fmla="*/ 178 h 459"/>
                  <a:gd name="T56" fmla="*/ 30 w 453"/>
                  <a:gd name="T57" fmla="*/ 206 h 459"/>
                  <a:gd name="T58" fmla="*/ 38 w 453"/>
                  <a:gd name="T59" fmla="*/ 233 h 459"/>
                  <a:gd name="T60" fmla="*/ 0 w 453"/>
                  <a:gd name="T61" fmla="*/ 268 h 459"/>
                  <a:gd name="T62" fmla="*/ 4 w 453"/>
                  <a:gd name="T63" fmla="*/ 287 h 459"/>
                  <a:gd name="T64" fmla="*/ 27 w 453"/>
                  <a:gd name="T65" fmla="*/ 293 h 459"/>
                  <a:gd name="T66" fmla="*/ 57 w 453"/>
                  <a:gd name="T67" fmla="*/ 311 h 459"/>
                  <a:gd name="T68" fmla="*/ 59 w 453"/>
                  <a:gd name="T69" fmla="*/ 336 h 459"/>
                  <a:gd name="T70" fmla="*/ 50 w 453"/>
                  <a:gd name="T71" fmla="*/ 376 h 459"/>
                  <a:gd name="T72" fmla="*/ 85 w 453"/>
                  <a:gd name="T73" fmla="*/ 369 h 459"/>
                  <a:gd name="T74" fmla="*/ 109 w 453"/>
                  <a:gd name="T75" fmla="*/ 377 h 459"/>
                  <a:gd name="T76" fmla="*/ 120 w 453"/>
                  <a:gd name="T77" fmla="*/ 410 h 459"/>
                  <a:gd name="T78" fmla="*/ 127 w 453"/>
                  <a:gd name="T79" fmla="*/ 436 h 459"/>
                  <a:gd name="T80" fmla="*/ 152 w 453"/>
                  <a:gd name="T81" fmla="*/ 426 h 459"/>
                  <a:gd name="T82" fmla="*/ 179 w 453"/>
                  <a:gd name="T83" fmla="*/ 412 h 459"/>
                  <a:gd name="T84" fmla="*/ 204 w 453"/>
                  <a:gd name="T85" fmla="*/ 416 h 459"/>
                  <a:gd name="T86" fmla="*/ 218 w 453"/>
                  <a:gd name="T87" fmla="*/ 459 h 459"/>
                  <a:gd name="T88" fmla="*/ 242 w 453"/>
                  <a:gd name="T89" fmla="*/ 449 h 459"/>
                  <a:gd name="T90" fmla="*/ 268 w 453"/>
                  <a:gd name="T91" fmla="*/ 413 h 459"/>
                  <a:gd name="T92" fmla="*/ 287 w 453"/>
                  <a:gd name="T93" fmla="*/ 408 h 459"/>
                  <a:gd name="T94" fmla="*/ 316 w 453"/>
                  <a:gd name="T95" fmla="*/ 441 h 459"/>
                  <a:gd name="T96" fmla="*/ 337 w 453"/>
                  <a:gd name="T97" fmla="*/ 431 h 459"/>
                  <a:gd name="T98" fmla="*/ 333 w 453"/>
                  <a:gd name="T99" fmla="*/ 385 h 459"/>
                  <a:gd name="T100" fmla="*/ 354 w 453"/>
                  <a:gd name="T101" fmla="*/ 368 h 459"/>
                  <a:gd name="T102" fmla="*/ 398 w 453"/>
                  <a:gd name="T103" fmla="*/ 382 h 459"/>
                  <a:gd name="T104" fmla="*/ 413 w 453"/>
                  <a:gd name="T105" fmla="*/ 363 h 459"/>
                  <a:gd name="T106" fmla="*/ 390 w 453"/>
                  <a:gd name="T107" fmla="*/ 323 h 459"/>
                  <a:gd name="T108" fmla="*/ 404 w 453"/>
                  <a:gd name="T109" fmla="*/ 293 h 459"/>
                  <a:gd name="T110" fmla="*/ 447 w 453"/>
                  <a:gd name="T111" fmla="*/ 292 h 459"/>
                  <a:gd name="T112" fmla="*/ 451 w 453"/>
                  <a:gd name="T113" fmla="*/ 276 h 459"/>
                  <a:gd name="T114" fmla="*/ 226 w 453"/>
                  <a:gd name="T115" fmla="*/ 36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53" h="459">
                    <a:moveTo>
                      <a:pt x="423" y="253"/>
                    </a:moveTo>
                    <a:cubicBezTo>
                      <a:pt x="420" y="252"/>
                      <a:pt x="417" y="250"/>
                      <a:pt x="414" y="249"/>
                    </a:cubicBezTo>
                    <a:cubicBezTo>
                      <a:pt x="414" y="247"/>
                      <a:pt x="414" y="245"/>
                      <a:pt x="414" y="243"/>
                    </a:cubicBezTo>
                    <a:cubicBezTo>
                      <a:pt x="415" y="239"/>
                      <a:pt x="415" y="235"/>
                      <a:pt x="415" y="233"/>
                    </a:cubicBezTo>
                    <a:cubicBezTo>
                      <a:pt x="415" y="231"/>
                      <a:pt x="415" y="229"/>
                      <a:pt x="415" y="229"/>
                    </a:cubicBezTo>
                    <a:cubicBezTo>
                      <a:pt x="415" y="229"/>
                      <a:pt x="415" y="228"/>
                      <a:pt x="415" y="226"/>
                    </a:cubicBezTo>
                    <a:cubicBezTo>
                      <a:pt x="415" y="223"/>
                      <a:pt x="415" y="220"/>
                      <a:pt x="414" y="216"/>
                    </a:cubicBezTo>
                    <a:cubicBezTo>
                      <a:pt x="414" y="214"/>
                      <a:pt x="414" y="212"/>
                      <a:pt x="414" y="210"/>
                    </a:cubicBezTo>
                    <a:cubicBezTo>
                      <a:pt x="417" y="209"/>
                      <a:pt x="420" y="207"/>
                      <a:pt x="423" y="206"/>
                    </a:cubicBezTo>
                    <a:cubicBezTo>
                      <a:pt x="431" y="202"/>
                      <a:pt x="438" y="198"/>
                      <a:pt x="444" y="195"/>
                    </a:cubicBezTo>
                    <a:cubicBezTo>
                      <a:pt x="449" y="192"/>
                      <a:pt x="453" y="190"/>
                      <a:pt x="453" y="190"/>
                    </a:cubicBezTo>
                    <a:cubicBezTo>
                      <a:pt x="453" y="190"/>
                      <a:pt x="452" y="189"/>
                      <a:pt x="452" y="187"/>
                    </a:cubicBezTo>
                    <a:cubicBezTo>
                      <a:pt x="452" y="185"/>
                      <a:pt x="452" y="184"/>
                      <a:pt x="451" y="183"/>
                    </a:cubicBezTo>
                    <a:cubicBezTo>
                      <a:pt x="451" y="181"/>
                      <a:pt x="451" y="180"/>
                      <a:pt x="450" y="178"/>
                    </a:cubicBezTo>
                    <a:cubicBezTo>
                      <a:pt x="450" y="177"/>
                      <a:pt x="450" y="175"/>
                      <a:pt x="449" y="174"/>
                    </a:cubicBezTo>
                    <a:cubicBezTo>
                      <a:pt x="449" y="173"/>
                      <a:pt x="449" y="173"/>
                      <a:pt x="449" y="172"/>
                    </a:cubicBezTo>
                    <a:cubicBezTo>
                      <a:pt x="449" y="171"/>
                      <a:pt x="448" y="171"/>
                      <a:pt x="448" y="170"/>
                    </a:cubicBezTo>
                    <a:cubicBezTo>
                      <a:pt x="448" y="168"/>
                      <a:pt x="447" y="166"/>
                      <a:pt x="447" y="166"/>
                    </a:cubicBezTo>
                    <a:cubicBezTo>
                      <a:pt x="447" y="166"/>
                      <a:pt x="443" y="166"/>
                      <a:pt x="437" y="166"/>
                    </a:cubicBezTo>
                    <a:cubicBezTo>
                      <a:pt x="435" y="166"/>
                      <a:pt x="434" y="166"/>
                      <a:pt x="432" y="165"/>
                    </a:cubicBezTo>
                    <a:cubicBezTo>
                      <a:pt x="430" y="165"/>
                      <a:pt x="428" y="165"/>
                      <a:pt x="426" y="165"/>
                    </a:cubicBezTo>
                    <a:cubicBezTo>
                      <a:pt x="422" y="165"/>
                      <a:pt x="418" y="165"/>
                      <a:pt x="414" y="165"/>
                    </a:cubicBezTo>
                    <a:cubicBezTo>
                      <a:pt x="411" y="165"/>
                      <a:pt x="407" y="165"/>
                      <a:pt x="404" y="166"/>
                    </a:cubicBezTo>
                    <a:cubicBezTo>
                      <a:pt x="403" y="163"/>
                      <a:pt x="402" y="162"/>
                      <a:pt x="402" y="160"/>
                    </a:cubicBezTo>
                    <a:cubicBezTo>
                      <a:pt x="400" y="156"/>
                      <a:pt x="399" y="153"/>
                      <a:pt x="398" y="151"/>
                    </a:cubicBezTo>
                    <a:cubicBezTo>
                      <a:pt x="397" y="149"/>
                      <a:pt x="396" y="148"/>
                      <a:pt x="396" y="148"/>
                    </a:cubicBezTo>
                    <a:cubicBezTo>
                      <a:pt x="396" y="148"/>
                      <a:pt x="396" y="146"/>
                      <a:pt x="395" y="144"/>
                    </a:cubicBezTo>
                    <a:cubicBezTo>
                      <a:pt x="394" y="142"/>
                      <a:pt x="392" y="139"/>
                      <a:pt x="390" y="136"/>
                    </a:cubicBezTo>
                    <a:cubicBezTo>
                      <a:pt x="390" y="135"/>
                      <a:pt x="389" y="134"/>
                      <a:pt x="389" y="133"/>
                    </a:cubicBezTo>
                    <a:cubicBezTo>
                      <a:pt x="388" y="132"/>
                      <a:pt x="387" y="131"/>
                      <a:pt x="387" y="131"/>
                    </a:cubicBezTo>
                    <a:cubicBezTo>
                      <a:pt x="389" y="128"/>
                      <a:pt x="391" y="125"/>
                      <a:pt x="394" y="123"/>
                    </a:cubicBezTo>
                    <a:cubicBezTo>
                      <a:pt x="399" y="116"/>
                      <a:pt x="404" y="110"/>
                      <a:pt x="407" y="105"/>
                    </a:cubicBezTo>
                    <a:cubicBezTo>
                      <a:pt x="411" y="99"/>
                      <a:pt x="413" y="96"/>
                      <a:pt x="413" y="96"/>
                    </a:cubicBezTo>
                    <a:cubicBezTo>
                      <a:pt x="413" y="96"/>
                      <a:pt x="412" y="95"/>
                      <a:pt x="411" y="93"/>
                    </a:cubicBezTo>
                    <a:cubicBezTo>
                      <a:pt x="410" y="91"/>
                      <a:pt x="408" y="89"/>
                      <a:pt x="406" y="86"/>
                    </a:cubicBezTo>
                    <a:cubicBezTo>
                      <a:pt x="405" y="85"/>
                      <a:pt x="404" y="84"/>
                      <a:pt x="403" y="83"/>
                    </a:cubicBezTo>
                    <a:cubicBezTo>
                      <a:pt x="402" y="82"/>
                      <a:pt x="401" y="81"/>
                      <a:pt x="401" y="80"/>
                    </a:cubicBezTo>
                    <a:cubicBezTo>
                      <a:pt x="399" y="78"/>
                      <a:pt x="398" y="77"/>
                      <a:pt x="398" y="77"/>
                    </a:cubicBezTo>
                    <a:cubicBezTo>
                      <a:pt x="398" y="77"/>
                      <a:pt x="397" y="77"/>
                      <a:pt x="395" y="78"/>
                    </a:cubicBezTo>
                    <a:cubicBezTo>
                      <a:pt x="394" y="79"/>
                      <a:pt x="391" y="79"/>
                      <a:pt x="388" y="81"/>
                    </a:cubicBezTo>
                    <a:cubicBezTo>
                      <a:pt x="383" y="83"/>
                      <a:pt x="375" y="87"/>
                      <a:pt x="368" y="90"/>
                    </a:cubicBezTo>
                    <a:cubicBezTo>
                      <a:pt x="365" y="92"/>
                      <a:pt x="361" y="93"/>
                      <a:pt x="359" y="95"/>
                    </a:cubicBezTo>
                    <a:cubicBezTo>
                      <a:pt x="357" y="93"/>
                      <a:pt x="355" y="92"/>
                      <a:pt x="354" y="91"/>
                    </a:cubicBezTo>
                    <a:cubicBezTo>
                      <a:pt x="351" y="88"/>
                      <a:pt x="348" y="86"/>
                      <a:pt x="347" y="84"/>
                    </a:cubicBezTo>
                    <a:cubicBezTo>
                      <a:pt x="346" y="84"/>
                      <a:pt x="345" y="83"/>
                      <a:pt x="345" y="83"/>
                    </a:cubicBezTo>
                    <a:cubicBezTo>
                      <a:pt x="344" y="82"/>
                      <a:pt x="344" y="82"/>
                      <a:pt x="344" y="82"/>
                    </a:cubicBezTo>
                    <a:cubicBezTo>
                      <a:pt x="344" y="82"/>
                      <a:pt x="343" y="81"/>
                      <a:pt x="341" y="80"/>
                    </a:cubicBezTo>
                    <a:cubicBezTo>
                      <a:pt x="339" y="78"/>
                      <a:pt x="337" y="77"/>
                      <a:pt x="333" y="74"/>
                    </a:cubicBezTo>
                    <a:cubicBezTo>
                      <a:pt x="332" y="73"/>
                      <a:pt x="330" y="72"/>
                      <a:pt x="328" y="71"/>
                    </a:cubicBezTo>
                    <a:cubicBezTo>
                      <a:pt x="329" y="67"/>
                      <a:pt x="330" y="64"/>
                      <a:pt x="331" y="61"/>
                    </a:cubicBezTo>
                    <a:cubicBezTo>
                      <a:pt x="332" y="57"/>
                      <a:pt x="333" y="53"/>
                      <a:pt x="333" y="49"/>
                    </a:cubicBezTo>
                    <a:cubicBezTo>
                      <a:pt x="334" y="45"/>
                      <a:pt x="335" y="41"/>
                      <a:pt x="335" y="38"/>
                    </a:cubicBezTo>
                    <a:cubicBezTo>
                      <a:pt x="336" y="32"/>
                      <a:pt x="337" y="28"/>
                      <a:pt x="337" y="28"/>
                    </a:cubicBezTo>
                    <a:cubicBezTo>
                      <a:pt x="337" y="28"/>
                      <a:pt x="337" y="28"/>
                      <a:pt x="336" y="28"/>
                    </a:cubicBezTo>
                    <a:cubicBezTo>
                      <a:pt x="335" y="27"/>
                      <a:pt x="335" y="27"/>
                      <a:pt x="334" y="26"/>
                    </a:cubicBezTo>
                    <a:cubicBezTo>
                      <a:pt x="332" y="25"/>
                      <a:pt x="329" y="24"/>
                      <a:pt x="326" y="22"/>
                    </a:cubicBezTo>
                    <a:cubicBezTo>
                      <a:pt x="323" y="21"/>
                      <a:pt x="321" y="20"/>
                      <a:pt x="318" y="19"/>
                    </a:cubicBezTo>
                    <a:cubicBezTo>
                      <a:pt x="317" y="18"/>
                      <a:pt x="317" y="18"/>
                      <a:pt x="316" y="18"/>
                    </a:cubicBezTo>
                    <a:cubicBezTo>
                      <a:pt x="315" y="18"/>
                      <a:pt x="315" y="17"/>
                      <a:pt x="315" y="17"/>
                    </a:cubicBezTo>
                    <a:cubicBezTo>
                      <a:pt x="315" y="17"/>
                      <a:pt x="312" y="20"/>
                      <a:pt x="308" y="25"/>
                    </a:cubicBezTo>
                    <a:cubicBezTo>
                      <a:pt x="306" y="28"/>
                      <a:pt x="303" y="30"/>
                      <a:pt x="301" y="33"/>
                    </a:cubicBezTo>
                    <a:cubicBezTo>
                      <a:pt x="298" y="36"/>
                      <a:pt x="296" y="39"/>
                      <a:pt x="293" y="43"/>
                    </a:cubicBezTo>
                    <a:cubicBezTo>
                      <a:pt x="291" y="45"/>
                      <a:pt x="289" y="48"/>
                      <a:pt x="287" y="51"/>
                    </a:cubicBezTo>
                    <a:cubicBezTo>
                      <a:pt x="285" y="50"/>
                      <a:pt x="283" y="50"/>
                      <a:pt x="281" y="49"/>
                    </a:cubicBezTo>
                    <a:cubicBezTo>
                      <a:pt x="279" y="48"/>
                      <a:pt x="277" y="48"/>
                      <a:pt x="276" y="48"/>
                    </a:cubicBezTo>
                    <a:cubicBezTo>
                      <a:pt x="275" y="47"/>
                      <a:pt x="274" y="47"/>
                      <a:pt x="274" y="47"/>
                    </a:cubicBezTo>
                    <a:cubicBezTo>
                      <a:pt x="273" y="47"/>
                      <a:pt x="272" y="47"/>
                      <a:pt x="272" y="47"/>
                    </a:cubicBezTo>
                    <a:cubicBezTo>
                      <a:pt x="270" y="46"/>
                      <a:pt x="268" y="46"/>
                      <a:pt x="268" y="46"/>
                    </a:cubicBezTo>
                    <a:cubicBezTo>
                      <a:pt x="268" y="46"/>
                      <a:pt x="267" y="45"/>
                      <a:pt x="265" y="45"/>
                    </a:cubicBezTo>
                    <a:cubicBezTo>
                      <a:pt x="263" y="44"/>
                      <a:pt x="259" y="44"/>
                      <a:pt x="255" y="43"/>
                    </a:cubicBezTo>
                    <a:cubicBezTo>
                      <a:pt x="253" y="43"/>
                      <a:pt x="251" y="43"/>
                      <a:pt x="249" y="42"/>
                    </a:cubicBezTo>
                    <a:cubicBezTo>
                      <a:pt x="249" y="39"/>
                      <a:pt x="248" y="36"/>
                      <a:pt x="247" y="32"/>
                    </a:cubicBezTo>
                    <a:cubicBezTo>
                      <a:pt x="245" y="24"/>
                      <a:pt x="243" y="16"/>
                      <a:pt x="242" y="10"/>
                    </a:cubicBezTo>
                    <a:cubicBezTo>
                      <a:pt x="240" y="4"/>
                      <a:pt x="239" y="0"/>
                      <a:pt x="239" y="0"/>
                    </a:cubicBezTo>
                    <a:cubicBezTo>
                      <a:pt x="239" y="0"/>
                      <a:pt x="238" y="0"/>
                      <a:pt x="238" y="0"/>
                    </a:cubicBezTo>
                    <a:cubicBezTo>
                      <a:pt x="237" y="0"/>
                      <a:pt x="236" y="0"/>
                      <a:pt x="235" y="0"/>
                    </a:cubicBezTo>
                    <a:cubicBezTo>
                      <a:pt x="233" y="0"/>
                      <a:pt x="229" y="0"/>
                      <a:pt x="226" y="0"/>
                    </a:cubicBezTo>
                    <a:cubicBezTo>
                      <a:pt x="223" y="0"/>
                      <a:pt x="220" y="0"/>
                      <a:pt x="218" y="0"/>
                    </a:cubicBezTo>
                    <a:cubicBezTo>
                      <a:pt x="217" y="0"/>
                      <a:pt x="216" y="0"/>
                      <a:pt x="215" y="0"/>
                    </a:cubicBezTo>
                    <a:cubicBezTo>
                      <a:pt x="215" y="0"/>
                      <a:pt x="214" y="0"/>
                      <a:pt x="214" y="0"/>
                    </a:cubicBezTo>
                    <a:cubicBezTo>
                      <a:pt x="214" y="0"/>
                      <a:pt x="213" y="4"/>
                      <a:pt x="211" y="10"/>
                    </a:cubicBezTo>
                    <a:cubicBezTo>
                      <a:pt x="210" y="16"/>
                      <a:pt x="207" y="24"/>
                      <a:pt x="206" y="32"/>
                    </a:cubicBezTo>
                    <a:cubicBezTo>
                      <a:pt x="205" y="36"/>
                      <a:pt x="204" y="39"/>
                      <a:pt x="204" y="42"/>
                    </a:cubicBezTo>
                    <a:cubicBezTo>
                      <a:pt x="202" y="43"/>
                      <a:pt x="199" y="43"/>
                      <a:pt x="197" y="43"/>
                    </a:cubicBezTo>
                    <a:cubicBezTo>
                      <a:pt x="194" y="44"/>
                      <a:pt x="190" y="44"/>
                      <a:pt x="188" y="45"/>
                    </a:cubicBezTo>
                    <a:cubicBezTo>
                      <a:pt x="186" y="45"/>
                      <a:pt x="185" y="46"/>
                      <a:pt x="185" y="46"/>
                    </a:cubicBezTo>
                    <a:cubicBezTo>
                      <a:pt x="185" y="46"/>
                      <a:pt x="183" y="46"/>
                      <a:pt x="181" y="47"/>
                    </a:cubicBezTo>
                    <a:cubicBezTo>
                      <a:pt x="180" y="47"/>
                      <a:pt x="180" y="47"/>
                      <a:pt x="179" y="47"/>
                    </a:cubicBezTo>
                    <a:cubicBezTo>
                      <a:pt x="178" y="47"/>
                      <a:pt x="178" y="47"/>
                      <a:pt x="177" y="48"/>
                    </a:cubicBezTo>
                    <a:cubicBezTo>
                      <a:pt x="175" y="48"/>
                      <a:pt x="174" y="48"/>
                      <a:pt x="172" y="49"/>
                    </a:cubicBezTo>
                    <a:cubicBezTo>
                      <a:pt x="170" y="50"/>
                      <a:pt x="168" y="50"/>
                      <a:pt x="166" y="51"/>
                    </a:cubicBezTo>
                    <a:cubicBezTo>
                      <a:pt x="164" y="48"/>
                      <a:pt x="162" y="45"/>
                      <a:pt x="160" y="43"/>
                    </a:cubicBezTo>
                    <a:cubicBezTo>
                      <a:pt x="157" y="39"/>
                      <a:pt x="154" y="36"/>
                      <a:pt x="152" y="33"/>
                    </a:cubicBezTo>
                    <a:cubicBezTo>
                      <a:pt x="149" y="30"/>
                      <a:pt x="147" y="28"/>
                      <a:pt x="145" y="25"/>
                    </a:cubicBezTo>
                    <a:cubicBezTo>
                      <a:pt x="141" y="20"/>
                      <a:pt x="138" y="17"/>
                      <a:pt x="138" y="17"/>
                    </a:cubicBezTo>
                    <a:cubicBezTo>
                      <a:pt x="138" y="17"/>
                      <a:pt x="138" y="18"/>
                      <a:pt x="137" y="18"/>
                    </a:cubicBezTo>
                    <a:cubicBezTo>
                      <a:pt x="136" y="18"/>
                      <a:pt x="135" y="18"/>
                      <a:pt x="134" y="19"/>
                    </a:cubicBezTo>
                    <a:cubicBezTo>
                      <a:pt x="132" y="20"/>
                      <a:pt x="130" y="21"/>
                      <a:pt x="127" y="22"/>
                    </a:cubicBezTo>
                    <a:cubicBezTo>
                      <a:pt x="124" y="24"/>
                      <a:pt x="121" y="25"/>
                      <a:pt x="119" y="26"/>
                    </a:cubicBezTo>
                    <a:cubicBezTo>
                      <a:pt x="118" y="27"/>
                      <a:pt x="117" y="27"/>
                      <a:pt x="117" y="28"/>
                    </a:cubicBezTo>
                    <a:cubicBezTo>
                      <a:pt x="116" y="28"/>
                      <a:pt x="116" y="28"/>
                      <a:pt x="116" y="28"/>
                    </a:cubicBezTo>
                    <a:cubicBezTo>
                      <a:pt x="116" y="28"/>
                      <a:pt x="116" y="32"/>
                      <a:pt x="118" y="38"/>
                    </a:cubicBezTo>
                    <a:cubicBezTo>
                      <a:pt x="118" y="41"/>
                      <a:pt x="119" y="45"/>
                      <a:pt x="120" y="49"/>
                    </a:cubicBezTo>
                    <a:cubicBezTo>
                      <a:pt x="120" y="53"/>
                      <a:pt x="121" y="57"/>
                      <a:pt x="122" y="61"/>
                    </a:cubicBezTo>
                    <a:cubicBezTo>
                      <a:pt x="123" y="64"/>
                      <a:pt x="124" y="67"/>
                      <a:pt x="125" y="71"/>
                    </a:cubicBezTo>
                    <a:cubicBezTo>
                      <a:pt x="123" y="72"/>
                      <a:pt x="121" y="73"/>
                      <a:pt x="120" y="74"/>
                    </a:cubicBezTo>
                    <a:cubicBezTo>
                      <a:pt x="116" y="77"/>
                      <a:pt x="114" y="78"/>
                      <a:pt x="112" y="80"/>
                    </a:cubicBezTo>
                    <a:cubicBezTo>
                      <a:pt x="110" y="81"/>
                      <a:pt x="109" y="82"/>
                      <a:pt x="109" y="82"/>
                    </a:cubicBezTo>
                    <a:cubicBezTo>
                      <a:pt x="109" y="82"/>
                      <a:pt x="109" y="82"/>
                      <a:pt x="108" y="83"/>
                    </a:cubicBezTo>
                    <a:cubicBezTo>
                      <a:pt x="108" y="83"/>
                      <a:pt x="107" y="84"/>
                      <a:pt x="106" y="84"/>
                    </a:cubicBezTo>
                    <a:cubicBezTo>
                      <a:pt x="104" y="86"/>
                      <a:pt x="102" y="88"/>
                      <a:pt x="99" y="91"/>
                    </a:cubicBezTo>
                    <a:cubicBezTo>
                      <a:pt x="98" y="92"/>
                      <a:pt x="96" y="93"/>
                      <a:pt x="94" y="95"/>
                    </a:cubicBezTo>
                    <a:cubicBezTo>
                      <a:pt x="91" y="93"/>
                      <a:pt x="88" y="92"/>
                      <a:pt x="85" y="90"/>
                    </a:cubicBezTo>
                    <a:cubicBezTo>
                      <a:pt x="78" y="87"/>
                      <a:pt x="70" y="83"/>
                      <a:pt x="64" y="81"/>
                    </a:cubicBezTo>
                    <a:cubicBezTo>
                      <a:pt x="62" y="79"/>
                      <a:pt x="59" y="79"/>
                      <a:pt x="57" y="78"/>
                    </a:cubicBezTo>
                    <a:cubicBezTo>
                      <a:pt x="56" y="77"/>
                      <a:pt x="55" y="77"/>
                      <a:pt x="55" y="77"/>
                    </a:cubicBezTo>
                    <a:cubicBezTo>
                      <a:pt x="55" y="77"/>
                      <a:pt x="54" y="78"/>
                      <a:pt x="52" y="80"/>
                    </a:cubicBezTo>
                    <a:cubicBezTo>
                      <a:pt x="52" y="81"/>
                      <a:pt x="51" y="82"/>
                      <a:pt x="50" y="83"/>
                    </a:cubicBezTo>
                    <a:cubicBezTo>
                      <a:pt x="49" y="84"/>
                      <a:pt x="48" y="85"/>
                      <a:pt x="47" y="86"/>
                    </a:cubicBezTo>
                    <a:cubicBezTo>
                      <a:pt x="45" y="89"/>
                      <a:pt x="43" y="91"/>
                      <a:pt x="42" y="93"/>
                    </a:cubicBezTo>
                    <a:cubicBezTo>
                      <a:pt x="40" y="95"/>
                      <a:pt x="40" y="96"/>
                      <a:pt x="40" y="96"/>
                    </a:cubicBezTo>
                    <a:cubicBezTo>
                      <a:pt x="40" y="96"/>
                      <a:pt x="42" y="99"/>
                      <a:pt x="46" y="105"/>
                    </a:cubicBezTo>
                    <a:cubicBezTo>
                      <a:pt x="49" y="110"/>
                      <a:pt x="54" y="116"/>
                      <a:pt x="59" y="123"/>
                    </a:cubicBezTo>
                    <a:cubicBezTo>
                      <a:pt x="62" y="125"/>
                      <a:pt x="64" y="128"/>
                      <a:pt x="66" y="131"/>
                    </a:cubicBezTo>
                    <a:cubicBezTo>
                      <a:pt x="65" y="131"/>
                      <a:pt x="65" y="132"/>
                      <a:pt x="64" y="133"/>
                    </a:cubicBezTo>
                    <a:cubicBezTo>
                      <a:pt x="64" y="134"/>
                      <a:pt x="63" y="135"/>
                      <a:pt x="63" y="136"/>
                    </a:cubicBezTo>
                    <a:cubicBezTo>
                      <a:pt x="61" y="139"/>
                      <a:pt x="59" y="142"/>
                      <a:pt x="58" y="144"/>
                    </a:cubicBezTo>
                    <a:cubicBezTo>
                      <a:pt x="57" y="146"/>
                      <a:pt x="57" y="148"/>
                      <a:pt x="57" y="148"/>
                    </a:cubicBezTo>
                    <a:cubicBezTo>
                      <a:pt x="57" y="148"/>
                      <a:pt x="56" y="149"/>
                      <a:pt x="55" y="151"/>
                    </a:cubicBezTo>
                    <a:cubicBezTo>
                      <a:pt x="54" y="153"/>
                      <a:pt x="53" y="156"/>
                      <a:pt x="51" y="160"/>
                    </a:cubicBezTo>
                    <a:cubicBezTo>
                      <a:pt x="51" y="162"/>
                      <a:pt x="50" y="163"/>
                      <a:pt x="49" y="166"/>
                    </a:cubicBezTo>
                    <a:cubicBezTo>
                      <a:pt x="46" y="165"/>
                      <a:pt x="42" y="165"/>
                      <a:pt x="39" y="165"/>
                    </a:cubicBezTo>
                    <a:cubicBezTo>
                      <a:pt x="35" y="165"/>
                      <a:pt x="31" y="165"/>
                      <a:pt x="27" y="165"/>
                    </a:cubicBezTo>
                    <a:cubicBezTo>
                      <a:pt x="25" y="165"/>
                      <a:pt x="23" y="165"/>
                      <a:pt x="21" y="165"/>
                    </a:cubicBezTo>
                    <a:cubicBezTo>
                      <a:pt x="19" y="166"/>
                      <a:pt x="18" y="166"/>
                      <a:pt x="16" y="166"/>
                    </a:cubicBezTo>
                    <a:cubicBezTo>
                      <a:pt x="10" y="166"/>
                      <a:pt x="6" y="166"/>
                      <a:pt x="6" y="166"/>
                    </a:cubicBezTo>
                    <a:cubicBezTo>
                      <a:pt x="6" y="166"/>
                      <a:pt x="5" y="168"/>
                      <a:pt x="5" y="170"/>
                    </a:cubicBezTo>
                    <a:cubicBezTo>
                      <a:pt x="4" y="171"/>
                      <a:pt x="4" y="171"/>
                      <a:pt x="4" y="172"/>
                    </a:cubicBezTo>
                    <a:cubicBezTo>
                      <a:pt x="4" y="173"/>
                      <a:pt x="4" y="173"/>
                      <a:pt x="4" y="174"/>
                    </a:cubicBezTo>
                    <a:cubicBezTo>
                      <a:pt x="3" y="175"/>
                      <a:pt x="3" y="177"/>
                      <a:pt x="3" y="178"/>
                    </a:cubicBezTo>
                    <a:cubicBezTo>
                      <a:pt x="2" y="180"/>
                      <a:pt x="2" y="181"/>
                      <a:pt x="2" y="183"/>
                    </a:cubicBezTo>
                    <a:cubicBezTo>
                      <a:pt x="1" y="184"/>
                      <a:pt x="1" y="185"/>
                      <a:pt x="1" y="187"/>
                    </a:cubicBezTo>
                    <a:cubicBezTo>
                      <a:pt x="0" y="189"/>
                      <a:pt x="0" y="190"/>
                      <a:pt x="0" y="190"/>
                    </a:cubicBezTo>
                    <a:cubicBezTo>
                      <a:pt x="0" y="190"/>
                      <a:pt x="4" y="192"/>
                      <a:pt x="9" y="195"/>
                    </a:cubicBezTo>
                    <a:cubicBezTo>
                      <a:pt x="15" y="198"/>
                      <a:pt x="22" y="202"/>
                      <a:pt x="30" y="206"/>
                    </a:cubicBezTo>
                    <a:cubicBezTo>
                      <a:pt x="33" y="207"/>
                      <a:pt x="36" y="209"/>
                      <a:pt x="39" y="210"/>
                    </a:cubicBezTo>
                    <a:cubicBezTo>
                      <a:pt x="39" y="212"/>
                      <a:pt x="39" y="214"/>
                      <a:pt x="39" y="216"/>
                    </a:cubicBezTo>
                    <a:cubicBezTo>
                      <a:pt x="38" y="220"/>
                      <a:pt x="38" y="223"/>
                      <a:pt x="38" y="226"/>
                    </a:cubicBezTo>
                    <a:cubicBezTo>
                      <a:pt x="38" y="228"/>
                      <a:pt x="38" y="229"/>
                      <a:pt x="38" y="229"/>
                    </a:cubicBezTo>
                    <a:cubicBezTo>
                      <a:pt x="38" y="229"/>
                      <a:pt x="38" y="231"/>
                      <a:pt x="38" y="233"/>
                    </a:cubicBezTo>
                    <a:cubicBezTo>
                      <a:pt x="38" y="235"/>
                      <a:pt x="38" y="239"/>
                      <a:pt x="39" y="243"/>
                    </a:cubicBezTo>
                    <a:cubicBezTo>
                      <a:pt x="39" y="245"/>
                      <a:pt x="39" y="247"/>
                      <a:pt x="39" y="249"/>
                    </a:cubicBezTo>
                    <a:cubicBezTo>
                      <a:pt x="36" y="250"/>
                      <a:pt x="33" y="252"/>
                      <a:pt x="30" y="253"/>
                    </a:cubicBezTo>
                    <a:cubicBezTo>
                      <a:pt x="22" y="257"/>
                      <a:pt x="15" y="260"/>
                      <a:pt x="9" y="263"/>
                    </a:cubicBezTo>
                    <a:cubicBezTo>
                      <a:pt x="4" y="266"/>
                      <a:pt x="0" y="268"/>
                      <a:pt x="0" y="268"/>
                    </a:cubicBezTo>
                    <a:cubicBezTo>
                      <a:pt x="0" y="268"/>
                      <a:pt x="0" y="270"/>
                      <a:pt x="1" y="272"/>
                    </a:cubicBezTo>
                    <a:cubicBezTo>
                      <a:pt x="1" y="273"/>
                      <a:pt x="1" y="275"/>
                      <a:pt x="2" y="276"/>
                    </a:cubicBezTo>
                    <a:cubicBezTo>
                      <a:pt x="2" y="277"/>
                      <a:pt x="2" y="279"/>
                      <a:pt x="3" y="280"/>
                    </a:cubicBezTo>
                    <a:cubicBezTo>
                      <a:pt x="3" y="282"/>
                      <a:pt x="3" y="283"/>
                      <a:pt x="4" y="285"/>
                    </a:cubicBezTo>
                    <a:cubicBezTo>
                      <a:pt x="4" y="286"/>
                      <a:pt x="4" y="286"/>
                      <a:pt x="4" y="287"/>
                    </a:cubicBezTo>
                    <a:cubicBezTo>
                      <a:pt x="4" y="287"/>
                      <a:pt x="4" y="288"/>
                      <a:pt x="5" y="289"/>
                    </a:cubicBezTo>
                    <a:cubicBezTo>
                      <a:pt x="5" y="291"/>
                      <a:pt x="6" y="292"/>
                      <a:pt x="6" y="292"/>
                    </a:cubicBezTo>
                    <a:cubicBezTo>
                      <a:pt x="6" y="292"/>
                      <a:pt x="10" y="293"/>
                      <a:pt x="16" y="293"/>
                    </a:cubicBezTo>
                    <a:cubicBezTo>
                      <a:pt x="18" y="293"/>
                      <a:pt x="19" y="293"/>
                      <a:pt x="21" y="293"/>
                    </a:cubicBezTo>
                    <a:cubicBezTo>
                      <a:pt x="23" y="293"/>
                      <a:pt x="25" y="293"/>
                      <a:pt x="27" y="293"/>
                    </a:cubicBezTo>
                    <a:cubicBezTo>
                      <a:pt x="31" y="293"/>
                      <a:pt x="35" y="294"/>
                      <a:pt x="39" y="293"/>
                    </a:cubicBezTo>
                    <a:cubicBezTo>
                      <a:pt x="42" y="293"/>
                      <a:pt x="46" y="293"/>
                      <a:pt x="49" y="293"/>
                    </a:cubicBezTo>
                    <a:cubicBezTo>
                      <a:pt x="50" y="295"/>
                      <a:pt x="51" y="297"/>
                      <a:pt x="51" y="299"/>
                    </a:cubicBezTo>
                    <a:cubicBezTo>
                      <a:pt x="53" y="303"/>
                      <a:pt x="54" y="306"/>
                      <a:pt x="55" y="308"/>
                    </a:cubicBezTo>
                    <a:cubicBezTo>
                      <a:pt x="56" y="310"/>
                      <a:pt x="57" y="311"/>
                      <a:pt x="57" y="311"/>
                    </a:cubicBezTo>
                    <a:cubicBezTo>
                      <a:pt x="57" y="311"/>
                      <a:pt x="57" y="312"/>
                      <a:pt x="58" y="314"/>
                    </a:cubicBezTo>
                    <a:cubicBezTo>
                      <a:pt x="59" y="316"/>
                      <a:pt x="61" y="319"/>
                      <a:pt x="63" y="323"/>
                    </a:cubicBezTo>
                    <a:cubicBezTo>
                      <a:pt x="63" y="324"/>
                      <a:pt x="64" y="325"/>
                      <a:pt x="64" y="325"/>
                    </a:cubicBezTo>
                    <a:cubicBezTo>
                      <a:pt x="65" y="326"/>
                      <a:pt x="65" y="327"/>
                      <a:pt x="66" y="328"/>
                    </a:cubicBezTo>
                    <a:cubicBezTo>
                      <a:pt x="64" y="331"/>
                      <a:pt x="62" y="333"/>
                      <a:pt x="59" y="336"/>
                    </a:cubicBezTo>
                    <a:cubicBezTo>
                      <a:pt x="54" y="342"/>
                      <a:pt x="49" y="349"/>
                      <a:pt x="46" y="354"/>
                    </a:cubicBezTo>
                    <a:cubicBezTo>
                      <a:pt x="42" y="359"/>
                      <a:pt x="40" y="363"/>
                      <a:pt x="40" y="363"/>
                    </a:cubicBezTo>
                    <a:cubicBezTo>
                      <a:pt x="40" y="363"/>
                      <a:pt x="40" y="364"/>
                      <a:pt x="42" y="366"/>
                    </a:cubicBezTo>
                    <a:cubicBezTo>
                      <a:pt x="43" y="368"/>
                      <a:pt x="45" y="370"/>
                      <a:pt x="47" y="373"/>
                    </a:cubicBezTo>
                    <a:cubicBezTo>
                      <a:pt x="48" y="374"/>
                      <a:pt x="49" y="375"/>
                      <a:pt x="50" y="376"/>
                    </a:cubicBezTo>
                    <a:cubicBezTo>
                      <a:pt x="51" y="377"/>
                      <a:pt x="52" y="378"/>
                      <a:pt x="52" y="379"/>
                    </a:cubicBezTo>
                    <a:cubicBezTo>
                      <a:pt x="54" y="381"/>
                      <a:pt x="55" y="382"/>
                      <a:pt x="55" y="382"/>
                    </a:cubicBezTo>
                    <a:cubicBezTo>
                      <a:pt x="55" y="382"/>
                      <a:pt x="56" y="382"/>
                      <a:pt x="57" y="381"/>
                    </a:cubicBezTo>
                    <a:cubicBezTo>
                      <a:pt x="59" y="380"/>
                      <a:pt x="62" y="379"/>
                      <a:pt x="64" y="378"/>
                    </a:cubicBezTo>
                    <a:cubicBezTo>
                      <a:pt x="70" y="376"/>
                      <a:pt x="78" y="372"/>
                      <a:pt x="85" y="369"/>
                    </a:cubicBezTo>
                    <a:cubicBezTo>
                      <a:pt x="88" y="367"/>
                      <a:pt x="91" y="365"/>
                      <a:pt x="94" y="364"/>
                    </a:cubicBezTo>
                    <a:cubicBezTo>
                      <a:pt x="96" y="365"/>
                      <a:pt x="98" y="367"/>
                      <a:pt x="99" y="368"/>
                    </a:cubicBezTo>
                    <a:cubicBezTo>
                      <a:pt x="102" y="371"/>
                      <a:pt x="104" y="373"/>
                      <a:pt x="106" y="374"/>
                    </a:cubicBezTo>
                    <a:cubicBezTo>
                      <a:pt x="107" y="375"/>
                      <a:pt x="108" y="376"/>
                      <a:pt x="108" y="376"/>
                    </a:cubicBezTo>
                    <a:cubicBezTo>
                      <a:pt x="109" y="376"/>
                      <a:pt x="109" y="377"/>
                      <a:pt x="109" y="377"/>
                    </a:cubicBezTo>
                    <a:cubicBezTo>
                      <a:pt x="109" y="377"/>
                      <a:pt x="110" y="377"/>
                      <a:pt x="112" y="379"/>
                    </a:cubicBezTo>
                    <a:cubicBezTo>
                      <a:pt x="114" y="380"/>
                      <a:pt x="116" y="382"/>
                      <a:pt x="120" y="385"/>
                    </a:cubicBezTo>
                    <a:cubicBezTo>
                      <a:pt x="121" y="386"/>
                      <a:pt x="123" y="387"/>
                      <a:pt x="125" y="388"/>
                    </a:cubicBezTo>
                    <a:cubicBezTo>
                      <a:pt x="124" y="391"/>
                      <a:pt x="123" y="395"/>
                      <a:pt x="122" y="398"/>
                    </a:cubicBezTo>
                    <a:cubicBezTo>
                      <a:pt x="121" y="402"/>
                      <a:pt x="120" y="406"/>
                      <a:pt x="120" y="410"/>
                    </a:cubicBezTo>
                    <a:cubicBezTo>
                      <a:pt x="119" y="414"/>
                      <a:pt x="118" y="417"/>
                      <a:pt x="118" y="420"/>
                    </a:cubicBezTo>
                    <a:cubicBezTo>
                      <a:pt x="116" y="427"/>
                      <a:pt x="116" y="431"/>
                      <a:pt x="116" y="431"/>
                    </a:cubicBezTo>
                    <a:cubicBezTo>
                      <a:pt x="116" y="431"/>
                      <a:pt x="116" y="431"/>
                      <a:pt x="117" y="431"/>
                    </a:cubicBezTo>
                    <a:cubicBezTo>
                      <a:pt x="117" y="432"/>
                      <a:pt x="118" y="432"/>
                      <a:pt x="119" y="432"/>
                    </a:cubicBezTo>
                    <a:cubicBezTo>
                      <a:pt x="121" y="434"/>
                      <a:pt x="124" y="435"/>
                      <a:pt x="127" y="436"/>
                    </a:cubicBezTo>
                    <a:cubicBezTo>
                      <a:pt x="130" y="438"/>
                      <a:pt x="132" y="439"/>
                      <a:pt x="134" y="440"/>
                    </a:cubicBezTo>
                    <a:cubicBezTo>
                      <a:pt x="135" y="440"/>
                      <a:pt x="136" y="441"/>
                      <a:pt x="137" y="441"/>
                    </a:cubicBezTo>
                    <a:cubicBezTo>
                      <a:pt x="138" y="441"/>
                      <a:pt x="138" y="441"/>
                      <a:pt x="138" y="441"/>
                    </a:cubicBezTo>
                    <a:cubicBezTo>
                      <a:pt x="138" y="441"/>
                      <a:pt x="141" y="438"/>
                      <a:pt x="145" y="434"/>
                    </a:cubicBezTo>
                    <a:cubicBezTo>
                      <a:pt x="147" y="431"/>
                      <a:pt x="149" y="428"/>
                      <a:pt x="152" y="426"/>
                    </a:cubicBezTo>
                    <a:cubicBezTo>
                      <a:pt x="154" y="423"/>
                      <a:pt x="157" y="419"/>
                      <a:pt x="160" y="416"/>
                    </a:cubicBezTo>
                    <a:cubicBezTo>
                      <a:pt x="162" y="413"/>
                      <a:pt x="164" y="410"/>
                      <a:pt x="166" y="408"/>
                    </a:cubicBezTo>
                    <a:cubicBezTo>
                      <a:pt x="168" y="408"/>
                      <a:pt x="170" y="409"/>
                      <a:pt x="172" y="410"/>
                    </a:cubicBezTo>
                    <a:cubicBezTo>
                      <a:pt x="174" y="410"/>
                      <a:pt x="175" y="411"/>
                      <a:pt x="177" y="411"/>
                    </a:cubicBezTo>
                    <a:cubicBezTo>
                      <a:pt x="178" y="411"/>
                      <a:pt x="178" y="412"/>
                      <a:pt x="179" y="412"/>
                    </a:cubicBezTo>
                    <a:cubicBezTo>
                      <a:pt x="180" y="412"/>
                      <a:pt x="180" y="412"/>
                      <a:pt x="181" y="412"/>
                    </a:cubicBezTo>
                    <a:cubicBezTo>
                      <a:pt x="183" y="413"/>
                      <a:pt x="185" y="413"/>
                      <a:pt x="185" y="413"/>
                    </a:cubicBezTo>
                    <a:cubicBezTo>
                      <a:pt x="185" y="413"/>
                      <a:pt x="186" y="413"/>
                      <a:pt x="188" y="414"/>
                    </a:cubicBezTo>
                    <a:cubicBezTo>
                      <a:pt x="190" y="414"/>
                      <a:pt x="194" y="415"/>
                      <a:pt x="197" y="416"/>
                    </a:cubicBezTo>
                    <a:cubicBezTo>
                      <a:pt x="199" y="416"/>
                      <a:pt x="202" y="416"/>
                      <a:pt x="204" y="416"/>
                    </a:cubicBezTo>
                    <a:cubicBezTo>
                      <a:pt x="204" y="420"/>
                      <a:pt x="205" y="423"/>
                      <a:pt x="206" y="427"/>
                    </a:cubicBezTo>
                    <a:cubicBezTo>
                      <a:pt x="207" y="435"/>
                      <a:pt x="210" y="443"/>
                      <a:pt x="211" y="449"/>
                    </a:cubicBezTo>
                    <a:cubicBezTo>
                      <a:pt x="213" y="455"/>
                      <a:pt x="214" y="459"/>
                      <a:pt x="214" y="459"/>
                    </a:cubicBezTo>
                    <a:cubicBezTo>
                      <a:pt x="214" y="459"/>
                      <a:pt x="215" y="459"/>
                      <a:pt x="215" y="459"/>
                    </a:cubicBezTo>
                    <a:cubicBezTo>
                      <a:pt x="216" y="459"/>
                      <a:pt x="217" y="459"/>
                      <a:pt x="218" y="459"/>
                    </a:cubicBezTo>
                    <a:cubicBezTo>
                      <a:pt x="220" y="459"/>
                      <a:pt x="223" y="459"/>
                      <a:pt x="226" y="459"/>
                    </a:cubicBezTo>
                    <a:cubicBezTo>
                      <a:pt x="229" y="459"/>
                      <a:pt x="233" y="459"/>
                      <a:pt x="235" y="459"/>
                    </a:cubicBezTo>
                    <a:cubicBezTo>
                      <a:pt x="236" y="459"/>
                      <a:pt x="237" y="459"/>
                      <a:pt x="238" y="459"/>
                    </a:cubicBezTo>
                    <a:cubicBezTo>
                      <a:pt x="238" y="459"/>
                      <a:pt x="239" y="459"/>
                      <a:pt x="239" y="459"/>
                    </a:cubicBezTo>
                    <a:cubicBezTo>
                      <a:pt x="239" y="459"/>
                      <a:pt x="240" y="455"/>
                      <a:pt x="242" y="449"/>
                    </a:cubicBezTo>
                    <a:cubicBezTo>
                      <a:pt x="243" y="443"/>
                      <a:pt x="245" y="435"/>
                      <a:pt x="247" y="427"/>
                    </a:cubicBezTo>
                    <a:cubicBezTo>
                      <a:pt x="248" y="423"/>
                      <a:pt x="249" y="420"/>
                      <a:pt x="249" y="416"/>
                    </a:cubicBezTo>
                    <a:cubicBezTo>
                      <a:pt x="251" y="416"/>
                      <a:pt x="253" y="416"/>
                      <a:pt x="255" y="416"/>
                    </a:cubicBezTo>
                    <a:cubicBezTo>
                      <a:pt x="259" y="415"/>
                      <a:pt x="263" y="414"/>
                      <a:pt x="265" y="414"/>
                    </a:cubicBezTo>
                    <a:cubicBezTo>
                      <a:pt x="267" y="413"/>
                      <a:pt x="268" y="413"/>
                      <a:pt x="268" y="413"/>
                    </a:cubicBezTo>
                    <a:cubicBezTo>
                      <a:pt x="268" y="413"/>
                      <a:pt x="270" y="413"/>
                      <a:pt x="272" y="412"/>
                    </a:cubicBezTo>
                    <a:cubicBezTo>
                      <a:pt x="272" y="412"/>
                      <a:pt x="273" y="412"/>
                      <a:pt x="274" y="412"/>
                    </a:cubicBezTo>
                    <a:cubicBezTo>
                      <a:pt x="274" y="412"/>
                      <a:pt x="275" y="411"/>
                      <a:pt x="276" y="411"/>
                    </a:cubicBezTo>
                    <a:cubicBezTo>
                      <a:pt x="277" y="411"/>
                      <a:pt x="279" y="410"/>
                      <a:pt x="281" y="410"/>
                    </a:cubicBezTo>
                    <a:cubicBezTo>
                      <a:pt x="283" y="409"/>
                      <a:pt x="285" y="408"/>
                      <a:pt x="287" y="408"/>
                    </a:cubicBezTo>
                    <a:cubicBezTo>
                      <a:pt x="289" y="410"/>
                      <a:pt x="291" y="413"/>
                      <a:pt x="293" y="416"/>
                    </a:cubicBezTo>
                    <a:cubicBezTo>
                      <a:pt x="296" y="419"/>
                      <a:pt x="298" y="423"/>
                      <a:pt x="301" y="426"/>
                    </a:cubicBezTo>
                    <a:cubicBezTo>
                      <a:pt x="303" y="428"/>
                      <a:pt x="306" y="431"/>
                      <a:pt x="308" y="434"/>
                    </a:cubicBezTo>
                    <a:cubicBezTo>
                      <a:pt x="312" y="438"/>
                      <a:pt x="315" y="441"/>
                      <a:pt x="315" y="441"/>
                    </a:cubicBezTo>
                    <a:cubicBezTo>
                      <a:pt x="315" y="441"/>
                      <a:pt x="315" y="441"/>
                      <a:pt x="316" y="441"/>
                    </a:cubicBezTo>
                    <a:cubicBezTo>
                      <a:pt x="317" y="441"/>
                      <a:pt x="317" y="440"/>
                      <a:pt x="318" y="440"/>
                    </a:cubicBezTo>
                    <a:cubicBezTo>
                      <a:pt x="321" y="439"/>
                      <a:pt x="323" y="438"/>
                      <a:pt x="326" y="436"/>
                    </a:cubicBezTo>
                    <a:cubicBezTo>
                      <a:pt x="329" y="435"/>
                      <a:pt x="332" y="434"/>
                      <a:pt x="334" y="432"/>
                    </a:cubicBezTo>
                    <a:cubicBezTo>
                      <a:pt x="335" y="432"/>
                      <a:pt x="335" y="432"/>
                      <a:pt x="336" y="431"/>
                    </a:cubicBezTo>
                    <a:cubicBezTo>
                      <a:pt x="337" y="431"/>
                      <a:pt x="337" y="431"/>
                      <a:pt x="337" y="431"/>
                    </a:cubicBezTo>
                    <a:cubicBezTo>
                      <a:pt x="337" y="431"/>
                      <a:pt x="336" y="427"/>
                      <a:pt x="335" y="420"/>
                    </a:cubicBezTo>
                    <a:cubicBezTo>
                      <a:pt x="335" y="417"/>
                      <a:pt x="334" y="414"/>
                      <a:pt x="333" y="410"/>
                    </a:cubicBezTo>
                    <a:cubicBezTo>
                      <a:pt x="333" y="406"/>
                      <a:pt x="332" y="402"/>
                      <a:pt x="331" y="398"/>
                    </a:cubicBezTo>
                    <a:cubicBezTo>
                      <a:pt x="330" y="395"/>
                      <a:pt x="329" y="391"/>
                      <a:pt x="328" y="388"/>
                    </a:cubicBezTo>
                    <a:cubicBezTo>
                      <a:pt x="330" y="387"/>
                      <a:pt x="332" y="386"/>
                      <a:pt x="333" y="385"/>
                    </a:cubicBezTo>
                    <a:cubicBezTo>
                      <a:pt x="337" y="382"/>
                      <a:pt x="339" y="380"/>
                      <a:pt x="341" y="379"/>
                    </a:cubicBezTo>
                    <a:cubicBezTo>
                      <a:pt x="343" y="377"/>
                      <a:pt x="344" y="377"/>
                      <a:pt x="344" y="377"/>
                    </a:cubicBezTo>
                    <a:cubicBezTo>
                      <a:pt x="344" y="377"/>
                      <a:pt x="344" y="376"/>
                      <a:pt x="345" y="376"/>
                    </a:cubicBezTo>
                    <a:cubicBezTo>
                      <a:pt x="345" y="376"/>
                      <a:pt x="346" y="375"/>
                      <a:pt x="347" y="374"/>
                    </a:cubicBezTo>
                    <a:cubicBezTo>
                      <a:pt x="348" y="373"/>
                      <a:pt x="351" y="371"/>
                      <a:pt x="354" y="368"/>
                    </a:cubicBezTo>
                    <a:cubicBezTo>
                      <a:pt x="355" y="367"/>
                      <a:pt x="357" y="365"/>
                      <a:pt x="359" y="364"/>
                    </a:cubicBezTo>
                    <a:cubicBezTo>
                      <a:pt x="361" y="365"/>
                      <a:pt x="365" y="367"/>
                      <a:pt x="368" y="369"/>
                    </a:cubicBezTo>
                    <a:cubicBezTo>
                      <a:pt x="375" y="372"/>
                      <a:pt x="383" y="376"/>
                      <a:pt x="388" y="378"/>
                    </a:cubicBezTo>
                    <a:cubicBezTo>
                      <a:pt x="391" y="379"/>
                      <a:pt x="394" y="380"/>
                      <a:pt x="395" y="381"/>
                    </a:cubicBezTo>
                    <a:cubicBezTo>
                      <a:pt x="397" y="382"/>
                      <a:pt x="398" y="382"/>
                      <a:pt x="398" y="382"/>
                    </a:cubicBezTo>
                    <a:cubicBezTo>
                      <a:pt x="398" y="382"/>
                      <a:pt x="399" y="381"/>
                      <a:pt x="401" y="379"/>
                    </a:cubicBezTo>
                    <a:cubicBezTo>
                      <a:pt x="401" y="378"/>
                      <a:pt x="402" y="377"/>
                      <a:pt x="403" y="376"/>
                    </a:cubicBezTo>
                    <a:cubicBezTo>
                      <a:pt x="404" y="375"/>
                      <a:pt x="405" y="374"/>
                      <a:pt x="406" y="373"/>
                    </a:cubicBezTo>
                    <a:cubicBezTo>
                      <a:pt x="408" y="370"/>
                      <a:pt x="410" y="368"/>
                      <a:pt x="411" y="366"/>
                    </a:cubicBezTo>
                    <a:cubicBezTo>
                      <a:pt x="412" y="364"/>
                      <a:pt x="413" y="363"/>
                      <a:pt x="413" y="363"/>
                    </a:cubicBezTo>
                    <a:cubicBezTo>
                      <a:pt x="413" y="363"/>
                      <a:pt x="411" y="359"/>
                      <a:pt x="407" y="354"/>
                    </a:cubicBezTo>
                    <a:cubicBezTo>
                      <a:pt x="404" y="349"/>
                      <a:pt x="399" y="342"/>
                      <a:pt x="394" y="336"/>
                    </a:cubicBezTo>
                    <a:cubicBezTo>
                      <a:pt x="391" y="333"/>
                      <a:pt x="389" y="331"/>
                      <a:pt x="387" y="328"/>
                    </a:cubicBezTo>
                    <a:cubicBezTo>
                      <a:pt x="387" y="327"/>
                      <a:pt x="388" y="326"/>
                      <a:pt x="389" y="325"/>
                    </a:cubicBezTo>
                    <a:cubicBezTo>
                      <a:pt x="389" y="325"/>
                      <a:pt x="390" y="324"/>
                      <a:pt x="390" y="323"/>
                    </a:cubicBezTo>
                    <a:cubicBezTo>
                      <a:pt x="392" y="319"/>
                      <a:pt x="394" y="316"/>
                      <a:pt x="395" y="314"/>
                    </a:cubicBezTo>
                    <a:cubicBezTo>
                      <a:pt x="396" y="312"/>
                      <a:pt x="396" y="311"/>
                      <a:pt x="396" y="311"/>
                    </a:cubicBezTo>
                    <a:cubicBezTo>
                      <a:pt x="396" y="311"/>
                      <a:pt x="397" y="310"/>
                      <a:pt x="398" y="308"/>
                    </a:cubicBezTo>
                    <a:cubicBezTo>
                      <a:pt x="399" y="306"/>
                      <a:pt x="400" y="303"/>
                      <a:pt x="402" y="299"/>
                    </a:cubicBezTo>
                    <a:cubicBezTo>
                      <a:pt x="402" y="297"/>
                      <a:pt x="403" y="295"/>
                      <a:pt x="404" y="293"/>
                    </a:cubicBezTo>
                    <a:cubicBezTo>
                      <a:pt x="407" y="293"/>
                      <a:pt x="411" y="293"/>
                      <a:pt x="414" y="293"/>
                    </a:cubicBezTo>
                    <a:cubicBezTo>
                      <a:pt x="418" y="294"/>
                      <a:pt x="422" y="293"/>
                      <a:pt x="426" y="293"/>
                    </a:cubicBezTo>
                    <a:cubicBezTo>
                      <a:pt x="428" y="293"/>
                      <a:pt x="430" y="293"/>
                      <a:pt x="432" y="293"/>
                    </a:cubicBezTo>
                    <a:cubicBezTo>
                      <a:pt x="434" y="293"/>
                      <a:pt x="435" y="293"/>
                      <a:pt x="437" y="293"/>
                    </a:cubicBezTo>
                    <a:cubicBezTo>
                      <a:pt x="443" y="293"/>
                      <a:pt x="447" y="292"/>
                      <a:pt x="447" y="292"/>
                    </a:cubicBezTo>
                    <a:cubicBezTo>
                      <a:pt x="447" y="292"/>
                      <a:pt x="448" y="291"/>
                      <a:pt x="448" y="289"/>
                    </a:cubicBezTo>
                    <a:cubicBezTo>
                      <a:pt x="448" y="288"/>
                      <a:pt x="449" y="287"/>
                      <a:pt x="449" y="287"/>
                    </a:cubicBezTo>
                    <a:cubicBezTo>
                      <a:pt x="449" y="286"/>
                      <a:pt x="449" y="286"/>
                      <a:pt x="449" y="285"/>
                    </a:cubicBezTo>
                    <a:cubicBezTo>
                      <a:pt x="450" y="283"/>
                      <a:pt x="450" y="282"/>
                      <a:pt x="450" y="280"/>
                    </a:cubicBezTo>
                    <a:cubicBezTo>
                      <a:pt x="451" y="279"/>
                      <a:pt x="451" y="277"/>
                      <a:pt x="451" y="276"/>
                    </a:cubicBezTo>
                    <a:cubicBezTo>
                      <a:pt x="452" y="275"/>
                      <a:pt x="452" y="273"/>
                      <a:pt x="452" y="272"/>
                    </a:cubicBezTo>
                    <a:cubicBezTo>
                      <a:pt x="452" y="270"/>
                      <a:pt x="453" y="268"/>
                      <a:pt x="453" y="268"/>
                    </a:cubicBezTo>
                    <a:cubicBezTo>
                      <a:pt x="453" y="268"/>
                      <a:pt x="449" y="266"/>
                      <a:pt x="444" y="263"/>
                    </a:cubicBezTo>
                    <a:cubicBezTo>
                      <a:pt x="438" y="260"/>
                      <a:pt x="431" y="257"/>
                      <a:pt x="423" y="253"/>
                    </a:cubicBezTo>
                    <a:close/>
                    <a:moveTo>
                      <a:pt x="226" y="368"/>
                    </a:moveTo>
                    <a:cubicBezTo>
                      <a:pt x="150" y="368"/>
                      <a:pt x="88" y="306"/>
                      <a:pt x="88" y="229"/>
                    </a:cubicBezTo>
                    <a:cubicBezTo>
                      <a:pt x="88" y="153"/>
                      <a:pt x="150" y="91"/>
                      <a:pt x="226" y="91"/>
                    </a:cubicBezTo>
                    <a:cubicBezTo>
                      <a:pt x="303" y="91"/>
                      <a:pt x="365" y="153"/>
                      <a:pt x="365" y="229"/>
                    </a:cubicBezTo>
                    <a:cubicBezTo>
                      <a:pt x="365" y="306"/>
                      <a:pt x="303" y="368"/>
                      <a:pt x="226" y="368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02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î$ḷîḍe"/>
              <p:cNvSpPr/>
              <p:nvPr/>
            </p:nvSpPr>
            <p:spPr bwMode="auto">
              <a:xfrm>
                <a:off x="9111" y="5591"/>
                <a:ext cx="2970" cy="3013"/>
              </a:xfrm>
              <a:custGeom>
                <a:avLst/>
                <a:gdLst>
                  <a:gd name="T0" fmla="*/ 460 w 502"/>
                  <a:gd name="T1" fmla="*/ 254 h 509"/>
                  <a:gd name="T2" fmla="*/ 492 w 502"/>
                  <a:gd name="T3" fmla="*/ 217 h 509"/>
                  <a:gd name="T4" fmla="*/ 498 w 502"/>
                  <a:gd name="T5" fmla="*/ 193 h 509"/>
                  <a:gd name="T6" fmla="*/ 479 w 502"/>
                  <a:gd name="T7" fmla="*/ 183 h 509"/>
                  <a:gd name="T8" fmla="*/ 441 w 502"/>
                  <a:gd name="T9" fmla="*/ 167 h 509"/>
                  <a:gd name="T10" fmla="*/ 429 w 502"/>
                  <a:gd name="T11" fmla="*/ 145 h 509"/>
                  <a:gd name="T12" fmla="*/ 450 w 502"/>
                  <a:gd name="T13" fmla="*/ 95 h 509"/>
                  <a:gd name="T14" fmla="*/ 431 w 502"/>
                  <a:gd name="T15" fmla="*/ 89 h 509"/>
                  <a:gd name="T16" fmla="*/ 382 w 502"/>
                  <a:gd name="T17" fmla="*/ 92 h 509"/>
                  <a:gd name="T18" fmla="*/ 367 w 502"/>
                  <a:gd name="T19" fmla="*/ 67 h 509"/>
                  <a:gd name="T20" fmla="*/ 370 w 502"/>
                  <a:gd name="T21" fmla="*/ 29 h 509"/>
                  <a:gd name="T22" fmla="*/ 341 w 502"/>
                  <a:gd name="T23" fmla="*/ 28 h 509"/>
                  <a:gd name="T24" fmla="*/ 306 w 502"/>
                  <a:gd name="T25" fmla="*/ 53 h 509"/>
                  <a:gd name="T26" fmla="*/ 283 w 502"/>
                  <a:gd name="T27" fmla="*/ 48 h 509"/>
                  <a:gd name="T28" fmla="*/ 263 w 502"/>
                  <a:gd name="T29" fmla="*/ 0 h 509"/>
                  <a:gd name="T30" fmla="*/ 238 w 502"/>
                  <a:gd name="T31" fmla="*/ 0 h 509"/>
                  <a:gd name="T32" fmla="*/ 209 w 502"/>
                  <a:gd name="T33" fmla="*/ 50 h 509"/>
                  <a:gd name="T34" fmla="*/ 191 w 502"/>
                  <a:gd name="T35" fmla="*/ 54 h 509"/>
                  <a:gd name="T36" fmla="*/ 153 w 502"/>
                  <a:gd name="T37" fmla="*/ 19 h 509"/>
                  <a:gd name="T38" fmla="*/ 130 w 502"/>
                  <a:gd name="T39" fmla="*/ 31 h 509"/>
                  <a:gd name="T40" fmla="*/ 139 w 502"/>
                  <a:gd name="T41" fmla="*/ 78 h 509"/>
                  <a:gd name="T42" fmla="*/ 118 w 502"/>
                  <a:gd name="T43" fmla="*/ 93 h 509"/>
                  <a:gd name="T44" fmla="*/ 64 w 502"/>
                  <a:gd name="T45" fmla="*/ 86 h 509"/>
                  <a:gd name="T46" fmla="*/ 47 w 502"/>
                  <a:gd name="T47" fmla="*/ 103 h 509"/>
                  <a:gd name="T48" fmla="*/ 72 w 502"/>
                  <a:gd name="T49" fmla="*/ 148 h 509"/>
                  <a:gd name="T50" fmla="*/ 57 w 502"/>
                  <a:gd name="T51" fmla="*/ 177 h 509"/>
                  <a:gd name="T52" fmla="*/ 18 w 502"/>
                  <a:gd name="T53" fmla="*/ 184 h 509"/>
                  <a:gd name="T54" fmla="*/ 3 w 502"/>
                  <a:gd name="T55" fmla="*/ 198 h 509"/>
                  <a:gd name="T56" fmla="*/ 33 w 502"/>
                  <a:gd name="T57" fmla="*/ 228 h 509"/>
                  <a:gd name="T58" fmla="*/ 42 w 502"/>
                  <a:gd name="T59" fmla="*/ 258 h 509"/>
                  <a:gd name="T60" fmla="*/ 0 w 502"/>
                  <a:gd name="T61" fmla="*/ 297 h 509"/>
                  <a:gd name="T62" fmla="*/ 5 w 502"/>
                  <a:gd name="T63" fmla="*/ 318 h 509"/>
                  <a:gd name="T64" fmla="*/ 30 w 502"/>
                  <a:gd name="T65" fmla="*/ 325 h 509"/>
                  <a:gd name="T66" fmla="*/ 63 w 502"/>
                  <a:gd name="T67" fmla="*/ 345 h 509"/>
                  <a:gd name="T68" fmla="*/ 66 w 502"/>
                  <a:gd name="T69" fmla="*/ 372 h 509"/>
                  <a:gd name="T70" fmla="*/ 55 w 502"/>
                  <a:gd name="T71" fmla="*/ 417 h 509"/>
                  <a:gd name="T72" fmla="*/ 95 w 502"/>
                  <a:gd name="T73" fmla="*/ 408 h 509"/>
                  <a:gd name="T74" fmla="*/ 121 w 502"/>
                  <a:gd name="T75" fmla="*/ 417 h 509"/>
                  <a:gd name="T76" fmla="*/ 133 w 502"/>
                  <a:gd name="T77" fmla="*/ 454 h 509"/>
                  <a:gd name="T78" fmla="*/ 141 w 502"/>
                  <a:gd name="T79" fmla="*/ 483 h 509"/>
                  <a:gd name="T80" fmla="*/ 169 w 502"/>
                  <a:gd name="T81" fmla="*/ 471 h 509"/>
                  <a:gd name="T82" fmla="*/ 199 w 502"/>
                  <a:gd name="T83" fmla="*/ 456 h 509"/>
                  <a:gd name="T84" fmla="*/ 226 w 502"/>
                  <a:gd name="T85" fmla="*/ 461 h 509"/>
                  <a:gd name="T86" fmla="*/ 242 w 502"/>
                  <a:gd name="T87" fmla="*/ 508 h 509"/>
                  <a:gd name="T88" fmla="*/ 268 w 502"/>
                  <a:gd name="T89" fmla="*/ 497 h 509"/>
                  <a:gd name="T90" fmla="*/ 298 w 502"/>
                  <a:gd name="T91" fmla="*/ 458 h 509"/>
                  <a:gd name="T92" fmla="*/ 318 w 502"/>
                  <a:gd name="T93" fmla="*/ 452 h 509"/>
                  <a:gd name="T94" fmla="*/ 350 w 502"/>
                  <a:gd name="T95" fmla="*/ 489 h 509"/>
                  <a:gd name="T96" fmla="*/ 374 w 502"/>
                  <a:gd name="T97" fmla="*/ 477 h 509"/>
                  <a:gd name="T98" fmla="*/ 370 w 502"/>
                  <a:gd name="T99" fmla="*/ 426 h 509"/>
                  <a:gd name="T100" fmla="*/ 392 w 502"/>
                  <a:gd name="T101" fmla="*/ 408 h 509"/>
                  <a:gd name="T102" fmla="*/ 441 w 502"/>
                  <a:gd name="T103" fmla="*/ 423 h 509"/>
                  <a:gd name="T104" fmla="*/ 458 w 502"/>
                  <a:gd name="T105" fmla="*/ 402 h 509"/>
                  <a:gd name="T106" fmla="*/ 432 w 502"/>
                  <a:gd name="T107" fmla="*/ 358 h 509"/>
                  <a:gd name="T108" fmla="*/ 448 w 502"/>
                  <a:gd name="T109" fmla="*/ 325 h 509"/>
                  <a:gd name="T110" fmla="*/ 496 w 502"/>
                  <a:gd name="T111" fmla="*/ 324 h 509"/>
                  <a:gd name="T112" fmla="*/ 500 w 502"/>
                  <a:gd name="T113" fmla="*/ 306 h 509"/>
                  <a:gd name="T114" fmla="*/ 251 w 502"/>
                  <a:gd name="T115" fmla="*/ 408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2" h="509">
                    <a:moveTo>
                      <a:pt x="469" y="280"/>
                    </a:moveTo>
                    <a:cubicBezTo>
                      <a:pt x="466" y="279"/>
                      <a:pt x="462" y="277"/>
                      <a:pt x="459" y="276"/>
                    </a:cubicBezTo>
                    <a:cubicBezTo>
                      <a:pt x="459" y="273"/>
                      <a:pt x="459" y="271"/>
                      <a:pt x="459" y="269"/>
                    </a:cubicBezTo>
                    <a:cubicBezTo>
                      <a:pt x="460" y="264"/>
                      <a:pt x="460" y="261"/>
                      <a:pt x="460" y="258"/>
                    </a:cubicBezTo>
                    <a:cubicBezTo>
                      <a:pt x="460" y="256"/>
                      <a:pt x="460" y="254"/>
                      <a:pt x="460" y="254"/>
                    </a:cubicBezTo>
                    <a:cubicBezTo>
                      <a:pt x="460" y="254"/>
                      <a:pt x="460" y="253"/>
                      <a:pt x="460" y="250"/>
                    </a:cubicBezTo>
                    <a:cubicBezTo>
                      <a:pt x="460" y="248"/>
                      <a:pt x="460" y="244"/>
                      <a:pt x="459" y="239"/>
                    </a:cubicBezTo>
                    <a:cubicBezTo>
                      <a:pt x="459" y="237"/>
                      <a:pt x="459" y="235"/>
                      <a:pt x="459" y="233"/>
                    </a:cubicBezTo>
                    <a:cubicBezTo>
                      <a:pt x="462" y="231"/>
                      <a:pt x="466" y="230"/>
                      <a:pt x="469" y="228"/>
                    </a:cubicBezTo>
                    <a:cubicBezTo>
                      <a:pt x="477" y="224"/>
                      <a:pt x="486" y="220"/>
                      <a:pt x="492" y="217"/>
                    </a:cubicBezTo>
                    <a:cubicBezTo>
                      <a:pt x="498" y="213"/>
                      <a:pt x="502" y="211"/>
                      <a:pt x="502" y="211"/>
                    </a:cubicBezTo>
                    <a:cubicBezTo>
                      <a:pt x="502" y="211"/>
                      <a:pt x="502" y="209"/>
                      <a:pt x="501" y="207"/>
                    </a:cubicBezTo>
                    <a:cubicBezTo>
                      <a:pt x="501" y="205"/>
                      <a:pt x="501" y="204"/>
                      <a:pt x="500" y="202"/>
                    </a:cubicBezTo>
                    <a:cubicBezTo>
                      <a:pt x="500" y="201"/>
                      <a:pt x="500" y="199"/>
                      <a:pt x="499" y="198"/>
                    </a:cubicBezTo>
                    <a:cubicBezTo>
                      <a:pt x="499" y="196"/>
                      <a:pt x="498" y="194"/>
                      <a:pt x="498" y="193"/>
                    </a:cubicBezTo>
                    <a:cubicBezTo>
                      <a:pt x="498" y="192"/>
                      <a:pt x="498" y="191"/>
                      <a:pt x="498" y="190"/>
                    </a:cubicBezTo>
                    <a:cubicBezTo>
                      <a:pt x="497" y="190"/>
                      <a:pt x="497" y="189"/>
                      <a:pt x="497" y="188"/>
                    </a:cubicBezTo>
                    <a:cubicBezTo>
                      <a:pt x="496" y="186"/>
                      <a:pt x="496" y="184"/>
                      <a:pt x="496" y="184"/>
                    </a:cubicBezTo>
                    <a:cubicBezTo>
                      <a:pt x="496" y="184"/>
                      <a:pt x="491" y="184"/>
                      <a:pt x="484" y="184"/>
                    </a:cubicBezTo>
                    <a:cubicBezTo>
                      <a:pt x="483" y="184"/>
                      <a:pt x="481" y="183"/>
                      <a:pt x="479" y="183"/>
                    </a:cubicBezTo>
                    <a:cubicBezTo>
                      <a:pt x="477" y="183"/>
                      <a:pt x="475" y="183"/>
                      <a:pt x="473" y="183"/>
                    </a:cubicBezTo>
                    <a:cubicBezTo>
                      <a:pt x="468" y="183"/>
                      <a:pt x="464" y="183"/>
                      <a:pt x="459" y="183"/>
                    </a:cubicBezTo>
                    <a:cubicBezTo>
                      <a:pt x="455" y="183"/>
                      <a:pt x="451" y="183"/>
                      <a:pt x="448" y="183"/>
                    </a:cubicBezTo>
                    <a:cubicBezTo>
                      <a:pt x="447" y="181"/>
                      <a:pt x="446" y="179"/>
                      <a:pt x="445" y="177"/>
                    </a:cubicBezTo>
                    <a:cubicBezTo>
                      <a:pt x="444" y="173"/>
                      <a:pt x="442" y="170"/>
                      <a:pt x="441" y="167"/>
                    </a:cubicBezTo>
                    <a:cubicBezTo>
                      <a:pt x="440" y="165"/>
                      <a:pt x="439" y="164"/>
                      <a:pt x="439" y="164"/>
                    </a:cubicBezTo>
                    <a:cubicBezTo>
                      <a:pt x="439" y="164"/>
                      <a:pt x="439" y="162"/>
                      <a:pt x="437" y="160"/>
                    </a:cubicBezTo>
                    <a:cubicBezTo>
                      <a:pt x="436" y="158"/>
                      <a:pt x="435" y="154"/>
                      <a:pt x="432" y="151"/>
                    </a:cubicBezTo>
                    <a:cubicBezTo>
                      <a:pt x="432" y="150"/>
                      <a:pt x="431" y="149"/>
                      <a:pt x="431" y="148"/>
                    </a:cubicBezTo>
                    <a:cubicBezTo>
                      <a:pt x="430" y="147"/>
                      <a:pt x="430" y="146"/>
                      <a:pt x="429" y="145"/>
                    </a:cubicBezTo>
                    <a:cubicBezTo>
                      <a:pt x="431" y="142"/>
                      <a:pt x="434" y="139"/>
                      <a:pt x="436" y="136"/>
                    </a:cubicBezTo>
                    <a:cubicBezTo>
                      <a:pt x="442" y="129"/>
                      <a:pt x="448" y="121"/>
                      <a:pt x="452" y="116"/>
                    </a:cubicBezTo>
                    <a:cubicBezTo>
                      <a:pt x="456" y="110"/>
                      <a:pt x="458" y="106"/>
                      <a:pt x="458" y="106"/>
                    </a:cubicBezTo>
                    <a:cubicBezTo>
                      <a:pt x="458" y="106"/>
                      <a:pt x="457" y="105"/>
                      <a:pt x="456" y="103"/>
                    </a:cubicBezTo>
                    <a:cubicBezTo>
                      <a:pt x="454" y="101"/>
                      <a:pt x="452" y="98"/>
                      <a:pt x="450" y="95"/>
                    </a:cubicBezTo>
                    <a:cubicBezTo>
                      <a:pt x="449" y="94"/>
                      <a:pt x="448" y="93"/>
                      <a:pt x="447" y="92"/>
                    </a:cubicBezTo>
                    <a:cubicBezTo>
                      <a:pt x="446" y="90"/>
                      <a:pt x="445" y="89"/>
                      <a:pt x="444" y="88"/>
                    </a:cubicBezTo>
                    <a:cubicBezTo>
                      <a:pt x="442" y="86"/>
                      <a:pt x="441" y="85"/>
                      <a:pt x="441" y="85"/>
                    </a:cubicBezTo>
                    <a:cubicBezTo>
                      <a:pt x="441" y="85"/>
                      <a:pt x="440" y="86"/>
                      <a:pt x="438" y="86"/>
                    </a:cubicBezTo>
                    <a:cubicBezTo>
                      <a:pt x="436" y="87"/>
                      <a:pt x="434" y="88"/>
                      <a:pt x="431" y="89"/>
                    </a:cubicBezTo>
                    <a:cubicBezTo>
                      <a:pt x="424" y="92"/>
                      <a:pt x="416" y="96"/>
                      <a:pt x="408" y="100"/>
                    </a:cubicBezTo>
                    <a:cubicBezTo>
                      <a:pt x="404" y="102"/>
                      <a:pt x="401" y="103"/>
                      <a:pt x="397" y="105"/>
                    </a:cubicBezTo>
                    <a:cubicBezTo>
                      <a:pt x="396" y="104"/>
                      <a:pt x="394" y="102"/>
                      <a:pt x="392" y="100"/>
                    </a:cubicBezTo>
                    <a:cubicBezTo>
                      <a:pt x="389" y="97"/>
                      <a:pt x="386" y="95"/>
                      <a:pt x="384" y="93"/>
                    </a:cubicBezTo>
                    <a:cubicBezTo>
                      <a:pt x="383" y="93"/>
                      <a:pt x="383" y="92"/>
                      <a:pt x="382" y="92"/>
                    </a:cubicBezTo>
                    <a:cubicBezTo>
                      <a:pt x="382" y="91"/>
                      <a:pt x="381" y="91"/>
                      <a:pt x="381" y="91"/>
                    </a:cubicBezTo>
                    <a:cubicBezTo>
                      <a:pt x="381" y="91"/>
                      <a:pt x="380" y="90"/>
                      <a:pt x="378" y="88"/>
                    </a:cubicBezTo>
                    <a:cubicBezTo>
                      <a:pt x="376" y="87"/>
                      <a:pt x="373" y="85"/>
                      <a:pt x="370" y="82"/>
                    </a:cubicBezTo>
                    <a:cubicBezTo>
                      <a:pt x="368" y="81"/>
                      <a:pt x="366" y="80"/>
                      <a:pt x="364" y="78"/>
                    </a:cubicBezTo>
                    <a:cubicBezTo>
                      <a:pt x="365" y="75"/>
                      <a:pt x="366" y="71"/>
                      <a:pt x="367" y="67"/>
                    </a:cubicBezTo>
                    <a:cubicBezTo>
                      <a:pt x="368" y="63"/>
                      <a:pt x="369" y="58"/>
                      <a:pt x="370" y="54"/>
                    </a:cubicBezTo>
                    <a:cubicBezTo>
                      <a:pt x="370" y="50"/>
                      <a:pt x="371" y="46"/>
                      <a:pt x="372" y="43"/>
                    </a:cubicBezTo>
                    <a:cubicBezTo>
                      <a:pt x="373" y="36"/>
                      <a:pt x="374" y="31"/>
                      <a:pt x="374" y="31"/>
                    </a:cubicBezTo>
                    <a:cubicBezTo>
                      <a:pt x="374" y="31"/>
                      <a:pt x="373" y="31"/>
                      <a:pt x="373" y="31"/>
                    </a:cubicBezTo>
                    <a:cubicBezTo>
                      <a:pt x="372" y="30"/>
                      <a:pt x="371" y="30"/>
                      <a:pt x="370" y="29"/>
                    </a:cubicBezTo>
                    <a:cubicBezTo>
                      <a:pt x="368" y="28"/>
                      <a:pt x="365" y="26"/>
                      <a:pt x="362" y="25"/>
                    </a:cubicBezTo>
                    <a:cubicBezTo>
                      <a:pt x="358" y="23"/>
                      <a:pt x="355" y="22"/>
                      <a:pt x="353" y="21"/>
                    </a:cubicBezTo>
                    <a:cubicBezTo>
                      <a:pt x="352" y="20"/>
                      <a:pt x="351" y="20"/>
                      <a:pt x="350" y="20"/>
                    </a:cubicBezTo>
                    <a:cubicBezTo>
                      <a:pt x="350" y="19"/>
                      <a:pt x="349" y="19"/>
                      <a:pt x="349" y="19"/>
                    </a:cubicBezTo>
                    <a:cubicBezTo>
                      <a:pt x="349" y="19"/>
                      <a:pt x="346" y="23"/>
                      <a:pt x="341" y="28"/>
                    </a:cubicBezTo>
                    <a:cubicBezTo>
                      <a:pt x="339" y="30"/>
                      <a:pt x="336" y="34"/>
                      <a:pt x="334" y="37"/>
                    </a:cubicBezTo>
                    <a:cubicBezTo>
                      <a:pt x="331" y="40"/>
                      <a:pt x="328" y="44"/>
                      <a:pt x="325" y="47"/>
                    </a:cubicBezTo>
                    <a:cubicBezTo>
                      <a:pt x="323" y="50"/>
                      <a:pt x="321" y="53"/>
                      <a:pt x="318" y="56"/>
                    </a:cubicBezTo>
                    <a:cubicBezTo>
                      <a:pt x="316" y="56"/>
                      <a:pt x="314" y="55"/>
                      <a:pt x="312" y="54"/>
                    </a:cubicBezTo>
                    <a:cubicBezTo>
                      <a:pt x="310" y="54"/>
                      <a:pt x="308" y="53"/>
                      <a:pt x="306" y="53"/>
                    </a:cubicBezTo>
                    <a:cubicBezTo>
                      <a:pt x="305" y="52"/>
                      <a:pt x="304" y="52"/>
                      <a:pt x="304" y="52"/>
                    </a:cubicBezTo>
                    <a:cubicBezTo>
                      <a:pt x="303" y="52"/>
                      <a:pt x="302" y="52"/>
                      <a:pt x="302" y="52"/>
                    </a:cubicBezTo>
                    <a:cubicBezTo>
                      <a:pt x="299" y="51"/>
                      <a:pt x="298" y="51"/>
                      <a:pt x="298" y="51"/>
                    </a:cubicBezTo>
                    <a:cubicBezTo>
                      <a:pt x="298" y="51"/>
                      <a:pt x="296" y="50"/>
                      <a:pt x="294" y="50"/>
                    </a:cubicBezTo>
                    <a:cubicBezTo>
                      <a:pt x="291" y="49"/>
                      <a:pt x="288" y="49"/>
                      <a:pt x="283" y="48"/>
                    </a:cubicBezTo>
                    <a:cubicBezTo>
                      <a:pt x="281" y="48"/>
                      <a:pt x="279" y="47"/>
                      <a:pt x="276" y="47"/>
                    </a:cubicBezTo>
                    <a:cubicBezTo>
                      <a:pt x="276" y="43"/>
                      <a:pt x="275" y="39"/>
                      <a:pt x="274" y="36"/>
                    </a:cubicBezTo>
                    <a:cubicBezTo>
                      <a:pt x="272" y="27"/>
                      <a:pt x="270" y="18"/>
                      <a:pt x="268" y="11"/>
                    </a:cubicBezTo>
                    <a:cubicBezTo>
                      <a:pt x="266" y="4"/>
                      <a:pt x="265" y="0"/>
                      <a:pt x="265" y="0"/>
                    </a:cubicBezTo>
                    <a:cubicBezTo>
                      <a:pt x="265" y="0"/>
                      <a:pt x="264" y="0"/>
                      <a:pt x="263" y="0"/>
                    </a:cubicBezTo>
                    <a:cubicBezTo>
                      <a:pt x="263" y="0"/>
                      <a:pt x="262" y="0"/>
                      <a:pt x="260" y="0"/>
                    </a:cubicBezTo>
                    <a:cubicBezTo>
                      <a:pt x="258" y="0"/>
                      <a:pt x="255" y="0"/>
                      <a:pt x="251" y="0"/>
                    </a:cubicBezTo>
                    <a:cubicBezTo>
                      <a:pt x="248" y="0"/>
                      <a:pt x="244" y="0"/>
                      <a:pt x="242" y="0"/>
                    </a:cubicBezTo>
                    <a:cubicBezTo>
                      <a:pt x="241" y="0"/>
                      <a:pt x="240" y="0"/>
                      <a:pt x="239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0"/>
                      <a:pt x="236" y="4"/>
                      <a:pt x="234" y="11"/>
                    </a:cubicBezTo>
                    <a:cubicBezTo>
                      <a:pt x="232" y="18"/>
                      <a:pt x="230" y="27"/>
                      <a:pt x="228" y="36"/>
                    </a:cubicBezTo>
                    <a:cubicBezTo>
                      <a:pt x="227" y="39"/>
                      <a:pt x="227" y="43"/>
                      <a:pt x="226" y="47"/>
                    </a:cubicBezTo>
                    <a:cubicBezTo>
                      <a:pt x="224" y="47"/>
                      <a:pt x="221" y="48"/>
                      <a:pt x="219" y="48"/>
                    </a:cubicBezTo>
                    <a:cubicBezTo>
                      <a:pt x="215" y="49"/>
                      <a:pt x="211" y="49"/>
                      <a:pt x="209" y="50"/>
                    </a:cubicBezTo>
                    <a:cubicBezTo>
                      <a:pt x="206" y="50"/>
                      <a:pt x="205" y="51"/>
                      <a:pt x="205" y="51"/>
                    </a:cubicBezTo>
                    <a:cubicBezTo>
                      <a:pt x="205" y="51"/>
                      <a:pt x="203" y="51"/>
                      <a:pt x="201" y="52"/>
                    </a:cubicBezTo>
                    <a:cubicBezTo>
                      <a:pt x="200" y="52"/>
                      <a:pt x="199" y="52"/>
                      <a:pt x="199" y="52"/>
                    </a:cubicBezTo>
                    <a:cubicBezTo>
                      <a:pt x="198" y="52"/>
                      <a:pt x="197" y="52"/>
                      <a:pt x="196" y="53"/>
                    </a:cubicBezTo>
                    <a:cubicBezTo>
                      <a:pt x="195" y="53"/>
                      <a:pt x="193" y="54"/>
                      <a:pt x="191" y="54"/>
                    </a:cubicBezTo>
                    <a:cubicBezTo>
                      <a:pt x="188" y="55"/>
                      <a:pt x="186" y="56"/>
                      <a:pt x="184" y="56"/>
                    </a:cubicBezTo>
                    <a:cubicBezTo>
                      <a:pt x="182" y="53"/>
                      <a:pt x="179" y="50"/>
                      <a:pt x="177" y="47"/>
                    </a:cubicBezTo>
                    <a:cubicBezTo>
                      <a:pt x="174" y="44"/>
                      <a:pt x="171" y="40"/>
                      <a:pt x="169" y="37"/>
                    </a:cubicBezTo>
                    <a:cubicBezTo>
                      <a:pt x="166" y="34"/>
                      <a:pt x="163" y="30"/>
                      <a:pt x="161" y="28"/>
                    </a:cubicBezTo>
                    <a:cubicBezTo>
                      <a:pt x="156" y="23"/>
                      <a:pt x="153" y="19"/>
                      <a:pt x="153" y="19"/>
                    </a:cubicBezTo>
                    <a:cubicBezTo>
                      <a:pt x="153" y="19"/>
                      <a:pt x="153" y="19"/>
                      <a:pt x="152" y="20"/>
                    </a:cubicBezTo>
                    <a:cubicBezTo>
                      <a:pt x="151" y="20"/>
                      <a:pt x="150" y="20"/>
                      <a:pt x="149" y="21"/>
                    </a:cubicBezTo>
                    <a:cubicBezTo>
                      <a:pt x="147" y="22"/>
                      <a:pt x="144" y="23"/>
                      <a:pt x="141" y="25"/>
                    </a:cubicBezTo>
                    <a:cubicBezTo>
                      <a:pt x="138" y="26"/>
                      <a:pt x="135" y="28"/>
                      <a:pt x="132" y="29"/>
                    </a:cubicBezTo>
                    <a:cubicBezTo>
                      <a:pt x="131" y="30"/>
                      <a:pt x="130" y="30"/>
                      <a:pt x="130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6"/>
                      <a:pt x="130" y="43"/>
                    </a:cubicBezTo>
                    <a:cubicBezTo>
                      <a:pt x="131" y="46"/>
                      <a:pt x="132" y="50"/>
                      <a:pt x="133" y="54"/>
                    </a:cubicBezTo>
                    <a:cubicBezTo>
                      <a:pt x="134" y="58"/>
                      <a:pt x="135" y="63"/>
                      <a:pt x="136" y="67"/>
                    </a:cubicBezTo>
                    <a:cubicBezTo>
                      <a:pt x="137" y="71"/>
                      <a:pt x="138" y="75"/>
                      <a:pt x="139" y="78"/>
                    </a:cubicBezTo>
                    <a:cubicBezTo>
                      <a:pt x="136" y="80"/>
                      <a:pt x="135" y="81"/>
                      <a:pt x="133" y="82"/>
                    </a:cubicBezTo>
                    <a:cubicBezTo>
                      <a:pt x="129" y="85"/>
                      <a:pt x="126" y="87"/>
                      <a:pt x="124" y="88"/>
                    </a:cubicBezTo>
                    <a:cubicBezTo>
                      <a:pt x="122" y="90"/>
                      <a:pt x="121" y="91"/>
                      <a:pt x="121" y="91"/>
                    </a:cubicBezTo>
                    <a:cubicBezTo>
                      <a:pt x="121" y="91"/>
                      <a:pt x="121" y="91"/>
                      <a:pt x="120" y="92"/>
                    </a:cubicBezTo>
                    <a:cubicBezTo>
                      <a:pt x="120" y="92"/>
                      <a:pt x="119" y="93"/>
                      <a:pt x="118" y="93"/>
                    </a:cubicBezTo>
                    <a:cubicBezTo>
                      <a:pt x="116" y="95"/>
                      <a:pt x="113" y="97"/>
                      <a:pt x="110" y="100"/>
                    </a:cubicBezTo>
                    <a:cubicBezTo>
                      <a:pt x="108" y="102"/>
                      <a:pt x="107" y="104"/>
                      <a:pt x="105" y="105"/>
                    </a:cubicBezTo>
                    <a:cubicBezTo>
                      <a:pt x="102" y="103"/>
                      <a:pt x="98" y="102"/>
                      <a:pt x="95" y="100"/>
                    </a:cubicBezTo>
                    <a:cubicBezTo>
                      <a:pt x="86" y="96"/>
                      <a:pt x="78" y="92"/>
                      <a:pt x="72" y="89"/>
                    </a:cubicBezTo>
                    <a:cubicBezTo>
                      <a:pt x="68" y="88"/>
                      <a:pt x="66" y="87"/>
                      <a:pt x="64" y="86"/>
                    </a:cubicBezTo>
                    <a:cubicBezTo>
                      <a:pt x="62" y="86"/>
                      <a:pt x="61" y="85"/>
                      <a:pt x="61" y="85"/>
                    </a:cubicBezTo>
                    <a:cubicBezTo>
                      <a:pt x="61" y="85"/>
                      <a:pt x="60" y="86"/>
                      <a:pt x="58" y="88"/>
                    </a:cubicBezTo>
                    <a:cubicBezTo>
                      <a:pt x="57" y="89"/>
                      <a:pt x="56" y="90"/>
                      <a:pt x="55" y="92"/>
                    </a:cubicBezTo>
                    <a:cubicBezTo>
                      <a:pt x="54" y="93"/>
                      <a:pt x="53" y="94"/>
                      <a:pt x="52" y="95"/>
                    </a:cubicBezTo>
                    <a:cubicBezTo>
                      <a:pt x="50" y="98"/>
                      <a:pt x="48" y="101"/>
                      <a:pt x="47" y="103"/>
                    </a:cubicBezTo>
                    <a:cubicBezTo>
                      <a:pt x="45" y="105"/>
                      <a:pt x="44" y="106"/>
                      <a:pt x="44" y="106"/>
                    </a:cubicBezTo>
                    <a:cubicBezTo>
                      <a:pt x="44" y="106"/>
                      <a:pt x="47" y="110"/>
                      <a:pt x="51" y="116"/>
                    </a:cubicBezTo>
                    <a:cubicBezTo>
                      <a:pt x="55" y="121"/>
                      <a:pt x="60" y="129"/>
                      <a:pt x="66" y="136"/>
                    </a:cubicBezTo>
                    <a:cubicBezTo>
                      <a:pt x="68" y="139"/>
                      <a:pt x="71" y="142"/>
                      <a:pt x="73" y="145"/>
                    </a:cubicBezTo>
                    <a:cubicBezTo>
                      <a:pt x="73" y="146"/>
                      <a:pt x="72" y="147"/>
                      <a:pt x="72" y="148"/>
                    </a:cubicBezTo>
                    <a:cubicBezTo>
                      <a:pt x="71" y="149"/>
                      <a:pt x="70" y="150"/>
                      <a:pt x="70" y="151"/>
                    </a:cubicBezTo>
                    <a:cubicBezTo>
                      <a:pt x="68" y="154"/>
                      <a:pt x="66" y="158"/>
                      <a:pt x="65" y="160"/>
                    </a:cubicBezTo>
                    <a:cubicBezTo>
                      <a:pt x="64" y="162"/>
                      <a:pt x="63" y="164"/>
                      <a:pt x="63" y="164"/>
                    </a:cubicBezTo>
                    <a:cubicBezTo>
                      <a:pt x="63" y="164"/>
                      <a:pt x="62" y="165"/>
                      <a:pt x="61" y="167"/>
                    </a:cubicBezTo>
                    <a:cubicBezTo>
                      <a:pt x="60" y="170"/>
                      <a:pt x="59" y="173"/>
                      <a:pt x="57" y="177"/>
                    </a:cubicBezTo>
                    <a:cubicBezTo>
                      <a:pt x="56" y="179"/>
                      <a:pt x="55" y="181"/>
                      <a:pt x="55" y="183"/>
                    </a:cubicBezTo>
                    <a:cubicBezTo>
                      <a:pt x="51" y="183"/>
                      <a:pt x="47" y="183"/>
                      <a:pt x="43" y="183"/>
                    </a:cubicBezTo>
                    <a:cubicBezTo>
                      <a:pt x="39" y="183"/>
                      <a:pt x="34" y="183"/>
                      <a:pt x="30" y="183"/>
                    </a:cubicBezTo>
                    <a:cubicBezTo>
                      <a:pt x="28" y="183"/>
                      <a:pt x="25" y="183"/>
                      <a:pt x="23" y="183"/>
                    </a:cubicBezTo>
                    <a:cubicBezTo>
                      <a:pt x="22" y="183"/>
                      <a:pt x="20" y="184"/>
                      <a:pt x="18" y="184"/>
                    </a:cubicBezTo>
                    <a:cubicBezTo>
                      <a:pt x="11" y="184"/>
                      <a:pt x="6" y="184"/>
                      <a:pt x="6" y="184"/>
                    </a:cubicBezTo>
                    <a:cubicBezTo>
                      <a:pt x="6" y="184"/>
                      <a:pt x="6" y="186"/>
                      <a:pt x="5" y="188"/>
                    </a:cubicBezTo>
                    <a:cubicBezTo>
                      <a:pt x="5" y="189"/>
                      <a:pt x="5" y="190"/>
                      <a:pt x="5" y="190"/>
                    </a:cubicBezTo>
                    <a:cubicBezTo>
                      <a:pt x="5" y="191"/>
                      <a:pt x="4" y="192"/>
                      <a:pt x="4" y="193"/>
                    </a:cubicBezTo>
                    <a:cubicBezTo>
                      <a:pt x="4" y="194"/>
                      <a:pt x="3" y="196"/>
                      <a:pt x="3" y="198"/>
                    </a:cubicBezTo>
                    <a:cubicBezTo>
                      <a:pt x="3" y="199"/>
                      <a:pt x="2" y="201"/>
                      <a:pt x="2" y="202"/>
                    </a:cubicBezTo>
                    <a:cubicBezTo>
                      <a:pt x="2" y="204"/>
                      <a:pt x="1" y="205"/>
                      <a:pt x="1" y="207"/>
                    </a:cubicBezTo>
                    <a:cubicBezTo>
                      <a:pt x="1" y="209"/>
                      <a:pt x="0" y="211"/>
                      <a:pt x="0" y="211"/>
                    </a:cubicBezTo>
                    <a:cubicBezTo>
                      <a:pt x="0" y="211"/>
                      <a:pt x="4" y="213"/>
                      <a:pt x="10" y="217"/>
                    </a:cubicBezTo>
                    <a:cubicBezTo>
                      <a:pt x="17" y="220"/>
                      <a:pt x="25" y="224"/>
                      <a:pt x="33" y="228"/>
                    </a:cubicBezTo>
                    <a:cubicBezTo>
                      <a:pt x="37" y="230"/>
                      <a:pt x="40" y="231"/>
                      <a:pt x="43" y="233"/>
                    </a:cubicBezTo>
                    <a:cubicBezTo>
                      <a:pt x="43" y="235"/>
                      <a:pt x="43" y="237"/>
                      <a:pt x="43" y="239"/>
                    </a:cubicBezTo>
                    <a:cubicBezTo>
                      <a:pt x="43" y="244"/>
                      <a:pt x="43" y="248"/>
                      <a:pt x="42" y="250"/>
                    </a:cubicBezTo>
                    <a:cubicBezTo>
                      <a:pt x="42" y="253"/>
                      <a:pt x="42" y="254"/>
                      <a:pt x="42" y="254"/>
                    </a:cubicBezTo>
                    <a:cubicBezTo>
                      <a:pt x="42" y="254"/>
                      <a:pt x="42" y="256"/>
                      <a:pt x="42" y="258"/>
                    </a:cubicBezTo>
                    <a:cubicBezTo>
                      <a:pt x="43" y="261"/>
                      <a:pt x="43" y="264"/>
                      <a:pt x="43" y="269"/>
                    </a:cubicBezTo>
                    <a:cubicBezTo>
                      <a:pt x="43" y="271"/>
                      <a:pt x="43" y="273"/>
                      <a:pt x="43" y="276"/>
                    </a:cubicBezTo>
                    <a:cubicBezTo>
                      <a:pt x="40" y="277"/>
                      <a:pt x="37" y="279"/>
                      <a:pt x="33" y="280"/>
                    </a:cubicBezTo>
                    <a:cubicBezTo>
                      <a:pt x="25" y="284"/>
                      <a:pt x="17" y="288"/>
                      <a:pt x="10" y="292"/>
                    </a:cubicBezTo>
                    <a:cubicBezTo>
                      <a:pt x="4" y="295"/>
                      <a:pt x="0" y="297"/>
                      <a:pt x="0" y="297"/>
                    </a:cubicBezTo>
                    <a:cubicBezTo>
                      <a:pt x="0" y="297"/>
                      <a:pt x="1" y="299"/>
                      <a:pt x="1" y="302"/>
                    </a:cubicBezTo>
                    <a:cubicBezTo>
                      <a:pt x="1" y="303"/>
                      <a:pt x="2" y="304"/>
                      <a:pt x="2" y="306"/>
                    </a:cubicBezTo>
                    <a:cubicBezTo>
                      <a:pt x="2" y="307"/>
                      <a:pt x="3" y="309"/>
                      <a:pt x="3" y="311"/>
                    </a:cubicBezTo>
                    <a:cubicBezTo>
                      <a:pt x="3" y="312"/>
                      <a:pt x="4" y="314"/>
                      <a:pt x="4" y="316"/>
                    </a:cubicBezTo>
                    <a:cubicBezTo>
                      <a:pt x="4" y="316"/>
                      <a:pt x="5" y="317"/>
                      <a:pt x="5" y="318"/>
                    </a:cubicBezTo>
                    <a:cubicBezTo>
                      <a:pt x="5" y="318"/>
                      <a:pt x="5" y="319"/>
                      <a:pt x="5" y="320"/>
                    </a:cubicBezTo>
                    <a:cubicBezTo>
                      <a:pt x="6" y="322"/>
                      <a:pt x="6" y="324"/>
                      <a:pt x="6" y="324"/>
                    </a:cubicBezTo>
                    <a:cubicBezTo>
                      <a:pt x="6" y="324"/>
                      <a:pt x="11" y="324"/>
                      <a:pt x="18" y="325"/>
                    </a:cubicBezTo>
                    <a:cubicBezTo>
                      <a:pt x="20" y="325"/>
                      <a:pt x="22" y="325"/>
                      <a:pt x="23" y="325"/>
                    </a:cubicBezTo>
                    <a:cubicBezTo>
                      <a:pt x="25" y="325"/>
                      <a:pt x="28" y="325"/>
                      <a:pt x="30" y="325"/>
                    </a:cubicBezTo>
                    <a:cubicBezTo>
                      <a:pt x="34" y="325"/>
                      <a:pt x="39" y="325"/>
                      <a:pt x="43" y="325"/>
                    </a:cubicBezTo>
                    <a:cubicBezTo>
                      <a:pt x="47" y="325"/>
                      <a:pt x="51" y="325"/>
                      <a:pt x="55" y="325"/>
                    </a:cubicBezTo>
                    <a:cubicBezTo>
                      <a:pt x="55" y="327"/>
                      <a:pt x="56" y="329"/>
                      <a:pt x="57" y="331"/>
                    </a:cubicBezTo>
                    <a:cubicBezTo>
                      <a:pt x="59" y="335"/>
                      <a:pt x="60" y="339"/>
                      <a:pt x="61" y="341"/>
                    </a:cubicBezTo>
                    <a:cubicBezTo>
                      <a:pt x="62" y="343"/>
                      <a:pt x="63" y="345"/>
                      <a:pt x="63" y="345"/>
                    </a:cubicBezTo>
                    <a:cubicBezTo>
                      <a:pt x="63" y="345"/>
                      <a:pt x="64" y="346"/>
                      <a:pt x="65" y="348"/>
                    </a:cubicBezTo>
                    <a:cubicBezTo>
                      <a:pt x="66" y="351"/>
                      <a:pt x="68" y="354"/>
                      <a:pt x="70" y="358"/>
                    </a:cubicBezTo>
                    <a:cubicBezTo>
                      <a:pt x="70" y="359"/>
                      <a:pt x="71" y="360"/>
                      <a:pt x="72" y="361"/>
                    </a:cubicBezTo>
                    <a:cubicBezTo>
                      <a:pt x="72" y="362"/>
                      <a:pt x="73" y="363"/>
                      <a:pt x="73" y="364"/>
                    </a:cubicBezTo>
                    <a:cubicBezTo>
                      <a:pt x="71" y="366"/>
                      <a:pt x="68" y="369"/>
                      <a:pt x="66" y="372"/>
                    </a:cubicBezTo>
                    <a:cubicBezTo>
                      <a:pt x="60" y="379"/>
                      <a:pt x="55" y="387"/>
                      <a:pt x="51" y="392"/>
                    </a:cubicBezTo>
                    <a:cubicBezTo>
                      <a:pt x="47" y="398"/>
                      <a:pt x="44" y="402"/>
                      <a:pt x="44" y="402"/>
                    </a:cubicBezTo>
                    <a:cubicBezTo>
                      <a:pt x="44" y="402"/>
                      <a:pt x="45" y="403"/>
                      <a:pt x="47" y="405"/>
                    </a:cubicBezTo>
                    <a:cubicBezTo>
                      <a:pt x="48" y="407"/>
                      <a:pt x="50" y="410"/>
                      <a:pt x="52" y="413"/>
                    </a:cubicBezTo>
                    <a:cubicBezTo>
                      <a:pt x="53" y="414"/>
                      <a:pt x="54" y="415"/>
                      <a:pt x="55" y="417"/>
                    </a:cubicBezTo>
                    <a:cubicBezTo>
                      <a:pt x="56" y="418"/>
                      <a:pt x="57" y="419"/>
                      <a:pt x="58" y="420"/>
                    </a:cubicBezTo>
                    <a:cubicBezTo>
                      <a:pt x="60" y="422"/>
                      <a:pt x="61" y="423"/>
                      <a:pt x="61" y="423"/>
                    </a:cubicBezTo>
                    <a:cubicBezTo>
                      <a:pt x="61" y="423"/>
                      <a:pt x="62" y="423"/>
                      <a:pt x="64" y="422"/>
                    </a:cubicBezTo>
                    <a:cubicBezTo>
                      <a:pt x="66" y="421"/>
                      <a:pt x="68" y="420"/>
                      <a:pt x="72" y="419"/>
                    </a:cubicBezTo>
                    <a:cubicBezTo>
                      <a:pt x="78" y="416"/>
                      <a:pt x="86" y="412"/>
                      <a:pt x="95" y="408"/>
                    </a:cubicBezTo>
                    <a:cubicBezTo>
                      <a:pt x="98" y="407"/>
                      <a:pt x="102" y="405"/>
                      <a:pt x="105" y="403"/>
                    </a:cubicBezTo>
                    <a:cubicBezTo>
                      <a:pt x="107" y="405"/>
                      <a:pt x="108" y="406"/>
                      <a:pt x="110" y="408"/>
                    </a:cubicBezTo>
                    <a:cubicBezTo>
                      <a:pt x="113" y="411"/>
                      <a:pt x="116" y="413"/>
                      <a:pt x="118" y="415"/>
                    </a:cubicBezTo>
                    <a:cubicBezTo>
                      <a:pt x="119" y="416"/>
                      <a:pt x="120" y="416"/>
                      <a:pt x="120" y="417"/>
                    </a:cubicBezTo>
                    <a:cubicBezTo>
                      <a:pt x="121" y="417"/>
                      <a:pt x="121" y="417"/>
                      <a:pt x="121" y="417"/>
                    </a:cubicBezTo>
                    <a:cubicBezTo>
                      <a:pt x="121" y="417"/>
                      <a:pt x="122" y="418"/>
                      <a:pt x="124" y="420"/>
                    </a:cubicBezTo>
                    <a:cubicBezTo>
                      <a:pt x="126" y="421"/>
                      <a:pt x="129" y="423"/>
                      <a:pt x="133" y="426"/>
                    </a:cubicBezTo>
                    <a:cubicBezTo>
                      <a:pt x="135" y="427"/>
                      <a:pt x="136" y="429"/>
                      <a:pt x="139" y="430"/>
                    </a:cubicBezTo>
                    <a:cubicBezTo>
                      <a:pt x="138" y="433"/>
                      <a:pt x="137" y="437"/>
                      <a:pt x="136" y="441"/>
                    </a:cubicBezTo>
                    <a:cubicBezTo>
                      <a:pt x="135" y="446"/>
                      <a:pt x="134" y="450"/>
                      <a:pt x="133" y="454"/>
                    </a:cubicBezTo>
                    <a:cubicBezTo>
                      <a:pt x="132" y="458"/>
                      <a:pt x="131" y="462"/>
                      <a:pt x="130" y="466"/>
                    </a:cubicBezTo>
                    <a:cubicBezTo>
                      <a:pt x="129" y="473"/>
                      <a:pt x="129" y="477"/>
                      <a:pt x="129" y="477"/>
                    </a:cubicBezTo>
                    <a:cubicBezTo>
                      <a:pt x="129" y="477"/>
                      <a:pt x="129" y="477"/>
                      <a:pt x="130" y="478"/>
                    </a:cubicBezTo>
                    <a:cubicBezTo>
                      <a:pt x="130" y="478"/>
                      <a:pt x="131" y="479"/>
                      <a:pt x="132" y="479"/>
                    </a:cubicBezTo>
                    <a:cubicBezTo>
                      <a:pt x="135" y="480"/>
                      <a:pt x="138" y="482"/>
                      <a:pt x="141" y="483"/>
                    </a:cubicBezTo>
                    <a:cubicBezTo>
                      <a:pt x="144" y="485"/>
                      <a:pt x="147" y="486"/>
                      <a:pt x="149" y="487"/>
                    </a:cubicBezTo>
                    <a:cubicBezTo>
                      <a:pt x="150" y="488"/>
                      <a:pt x="151" y="488"/>
                      <a:pt x="152" y="489"/>
                    </a:cubicBezTo>
                    <a:cubicBezTo>
                      <a:pt x="153" y="489"/>
                      <a:pt x="153" y="489"/>
                      <a:pt x="153" y="489"/>
                    </a:cubicBezTo>
                    <a:cubicBezTo>
                      <a:pt x="153" y="489"/>
                      <a:pt x="156" y="486"/>
                      <a:pt x="161" y="480"/>
                    </a:cubicBezTo>
                    <a:cubicBezTo>
                      <a:pt x="163" y="478"/>
                      <a:pt x="166" y="475"/>
                      <a:pt x="169" y="471"/>
                    </a:cubicBezTo>
                    <a:cubicBezTo>
                      <a:pt x="171" y="468"/>
                      <a:pt x="174" y="465"/>
                      <a:pt x="177" y="461"/>
                    </a:cubicBezTo>
                    <a:cubicBezTo>
                      <a:pt x="179" y="458"/>
                      <a:pt x="182" y="455"/>
                      <a:pt x="184" y="452"/>
                    </a:cubicBezTo>
                    <a:cubicBezTo>
                      <a:pt x="186" y="453"/>
                      <a:pt x="188" y="453"/>
                      <a:pt x="191" y="454"/>
                    </a:cubicBezTo>
                    <a:cubicBezTo>
                      <a:pt x="193" y="455"/>
                      <a:pt x="195" y="455"/>
                      <a:pt x="196" y="456"/>
                    </a:cubicBezTo>
                    <a:cubicBezTo>
                      <a:pt x="197" y="456"/>
                      <a:pt x="198" y="456"/>
                      <a:pt x="199" y="456"/>
                    </a:cubicBezTo>
                    <a:cubicBezTo>
                      <a:pt x="199" y="456"/>
                      <a:pt x="200" y="457"/>
                      <a:pt x="201" y="457"/>
                    </a:cubicBezTo>
                    <a:cubicBezTo>
                      <a:pt x="203" y="457"/>
                      <a:pt x="205" y="458"/>
                      <a:pt x="205" y="458"/>
                    </a:cubicBezTo>
                    <a:cubicBezTo>
                      <a:pt x="205" y="458"/>
                      <a:pt x="206" y="458"/>
                      <a:pt x="209" y="459"/>
                    </a:cubicBezTo>
                    <a:cubicBezTo>
                      <a:pt x="211" y="459"/>
                      <a:pt x="215" y="460"/>
                      <a:pt x="219" y="460"/>
                    </a:cubicBezTo>
                    <a:cubicBezTo>
                      <a:pt x="221" y="461"/>
                      <a:pt x="224" y="461"/>
                      <a:pt x="226" y="461"/>
                    </a:cubicBezTo>
                    <a:cubicBezTo>
                      <a:pt x="227" y="465"/>
                      <a:pt x="227" y="469"/>
                      <a:pt x="228" y="473"/>
                    </a:cubicBezTo>
                    <a:cubicBezTo>
                      <a:pt x="230" y="482"/>
                      <a:pt x="232" y="490"/>
                      <a:pt x="234" y="497"/>
                    </a:cubicBezTo>
                    <a:cubicBezTo>
                      <a:pt x="236" y="504"/>
                      <a:pt x="238" y="508"/>
                      <a:pt x="238" y="508"/>
                    </a:cubicBezTo>
                    <a:cubicBezTo>
                      <a:pt x="238" y="508"/>
                      <a:pt x="238" y="508"/>
                      <a:pt x="239" y="508"/>
                    </a:cubicBezTo>
                    <a:cubicBezTo>
                      <a:pt x="240" y="508"/>
                      <a:pt x="241" y="508"/>
                      <a:pt x="242" y="508"/>
                    </a:cubicBezTo>
                    <a:cubicBezTo>
                      <a:pt x="244" y="508"/>
                      <a:pt x="248" y="508"/>
                      <a:pt x="251" y="509"/>
                    </a:cubicBezTo>
                    <a:cubicBezTo>
                      <a:pt x="255" y="508"/>
                      <a:pt x="258" y="508"/>
                      <a:pt x="260" y="508"/>
                    </a:cubicBezTo>
                    <a:cubicBezTo>
                      <a:pt x="262" y="508"/>
                      <a:pt x="263" y="508"/>
                      <a:pt x="263" y="508"/>
                    </a:cubicBezTo>
                    <a:cubicBezTo>
                      <a:pt x="264" y="508"/>
                      <a:pt x="265" y="508"/>
                      <a:pt x="265" y="508"/>
                    </a:cubicBezTo>
                    <a:cubicBezTo>
                      <a:pt x="265" y="508"/>
                      <a:pt x="266" y="504"/>
                      <a:pt x="268" y="497"/>
                    </a:cubicBezTo>
                    <a:cubicBezTo>
                      <a:pt x="270" y="490"/>
                      <a:pt x="272" y="482"/>
                      <a:pt x="274" y="473"/>
                    </a:cubicBezTo>
                    <a:cubicBezTo>
                      <a:pt x="275" y="469"/>
                      <a:pt x="276" y="465"/>
                      <a:pt x="276" y="461"/>
                    </a:cubicBezTo>
                    <a:cubicBezTo>
                      <a:pt x="279" y="461"/>
                      <a:pt x="281" y="461"/>
                      <a:pt x="283" y="460"/>
                    </a:cubicBezTo>
                    <a:cubicBezTo>
                      <a:pt x="288" y="460"/>
                      <a:pt x="291" y="459"/>
                      <a:pt x="294" y="459"/>
                    </a:cubicBezTo>
                    <a:cubicBezTo>
                      <a:pt x="296" y="458"/>
                      <a:pt x="298" y="458"/>
                      <a:pt x="298" y="458"/>
                    </a:cubicBezTo>
                    <a:cubicBezTo>
                      <a:pt x="298" y="458"/>
                      <a:pt x="299" y="457"/>
                      <a:pt x="302" y="457"/>
                    </a:cubicBezTo>
                    <a:cubicBezTo>
                      <a:pt x="302" y="457"/>
                      <a:pt x="303" y="456"/>
                      <a:pt x="304" y="456"/>
                    </a:cubicBezTo>
                    <a:cubicBezTo>
                      <a:pt x="304" y="456"/>
                      <a:pt x="305" y="456"/>
                      <a:pt x="306" y="456"/>
                    </a:cubicBezTo>
                    <a:cubicBezTo>
                      <a:pt x="308" y="455"/>
                      <a:pt x="310" y="455"/>
                      <a:pt x="312" y="454"/>
                    </a:cubicBezTo>
                    <a:cubicBezTo>
                      <a:pt x="314" y="453"/>
                      <a:pt x="316" y="453"/>
                      <a:pt x="318" y="452"/>
                    </a:cubicBezTo>
                    <a:cubicBezTo>
                      <a:pt x="321" y="455"/>
                      <a:pt x="323" y="458"/>
                      <a:pt x="325" y="461"/>
                    </a:cubicBezTo>
                    <a:cubicBezTo>
                      <a:pt x="328" y="465"/>
                      <a:pt x="331" y="468"/>
                      <a:pt x="334" y="471"/>
                    </a:cubicBezTo>
                    <a:cubicBezTo>
                      <a:pt x="336" y="475"/>
                      <a:pt x="339" y="478"/>
                      <a:pt x="341" y="480"/>
                    </a:cubicBezTo>
                    <a:cubicBezTo>
                      <a:pt x="346" y="486"/>
                      <a:pt x="349" y="489"/>
                      <a:pt x="349" y="489"/>
                    </a:cubicBezTo>
                    <a:cubicBezTo>
                      <a:pt x="349" y="489"/>
                      <a:pt x="350" y="489"/>
                      <a:pt x="350" y="489"/>
                    </a:cubicBezTo>
                    <a:cubicBezTo>
                      <a:pt x="351" y="488"/>
                      <a:pt x="352" y="488"/>
                      <a:pt x="353" y="487"/>
                    </a:cubicBezTo>
                    <a:cubicBezTo>
                      <a:pt x="355" y="486"/>
                      <a:pt x="358" y="485"/>
                      <a:pt x="362" y="483"/>
                    </a:cubicBezTo>
                    <a:cubicBezTo>
                      <a:pt x="365" y="482"/>
                      <a:pt x="368" y="480"/>
                      <a:pt x="370" y="479"/>
                    </a:cubicBezTo>
                    <a:cubicBezTo>
                      <a:pt x="371" y="479"/>
                      <a:pt x="372" y="478"/>
                      <a:pt x="373" y="478"/>
                    </a:cubicBezTo>
                    <a:cubicBezTo>
                      <a:pt x="373" y="477"/>
                      <a:pt x="374" y="477"/>
                      <a:pt x="374" y="477"/>
                    </a:cubicBezTo>
                    <a:cubicBezTo>
                      <a:pt x="374" y="477"/>
                      <a:pt x="373" y="473"/>
                      <a:pt x="372" y="466"/>
                    </a:cubicBezTo>
                    <a:cubicBezTo>
                      <a:pt x="371" y="462"/>
                      <a:pt x="370" y="458"/>
                      <a:pt x="370" y="454"/>
                    </a:cubicBezTo>
                    <a:cubicBezTo>
                      <a:pt x="369" y="450"/>
                      <a:pt x="368" y="446"/>
                      <a:pt x="367" y="441"/>
                    </a:cubicBezTo>
                    <a:cubicBezTo>
                      <a:pt x="366" y="437"/>
                      <a:pt x="365" y="433"/>
                      <a:pt x="364" y="430"/>
                    </a:cubicBezTo>
                    <a:cubicBezTo>
                      <a:pt x="366" y="429"/>
                      <a:pt x="368" y="427"/>
                      <a:pt x="370" y="426"/>
                    </a:cubicBezTo>
                    <a:cubicBezTo>
                      <a:pt x="373" y="423"/>
                      <a:pt x="376" y="421"/>
                      <a:pt x="378" y="420"/>
                    </a:cubicBezTo>
                    <a:cubicBezTo>
                      <a:pt x="380" y="418"/>
                      <a:pt x="381" y="417"/>
                      <a:pt x="381" y="417"/>
                    </a:cubicBezTo>
                    <a:cubicBezTo>
                      <a:pt x="381" y="417"/>
                      <a:pt x="382" y="417"/>
                      <a:pt x="382" y="417"/>
                    </a:cubicBezTo>
                    <a:cubicBezTo>
                      <a:pt x="383" y="416"/>
                      <a:pt x="383" y="416"/>
                      <a:pt x="384" y="415"/>
                    </a:cubicBezTo>
                    <a:cubicBezTo>
                      <a:pt x="386" y="413"/>
                      <a:pt x="389" y="411"/>
                      <a:pt x="392" y="408"/>
                    </a:cubicBezTo>
                    <a:cubicBezTo>
                      <a:pt x="394" y="406"/>
                      <a:pt x="396" y="405"/>
                      <a:pt x="397" y="403"/>
                    </a:cubicBezTo>
                    <a:cubicBezTo>
                      <a:pt x="401" y="405"/>
                      <a:pt x="404" y="407"/>
                      <a:pt x="408" y="408"/>
                    </a:cubicBezTo>
                    <a:cubicBezTo>
                      <a:pt x="416" y="412"/>
                      <a:pt x="424" y="416"/>
                      <a:pt x="431" y="419"/>
                    </a:cubicBezTo>
                    <a:cubicBezTo>
                      <a:pt x="434" y="420"/>
                      <a:pt x="436" y="421"/>
                      <a:pt x="438" y="422"/>
                    </a:cubicBezTo>
                    <a:cubicBezTo>
                      <a:pt x="440" y="423"/>
                      <a:pt x="441" y="423"/>
                      <a:pt x="441" y="423"/>
                    </a:cubicBezTo>
                    <a:cubicBezTo>
                      <a:pt x="441" y="423"/>
                      <a:pt x="442" y="422"/>
                      <a:pt x="444" y="420"/>
                    </a:cubicBezTo>
                    <a:cubicBezTo>
                      <a:pt x="445" y="419"/>
                      <a:pt x="446" y="418"/>
                      <a:pt x="447" y="417"/>
                    </a:cubicBezTo>
                    <a:cubicBezTo>
                      <a:pt x="448" y="415"/>
                      <a:pt x="449" y="414"/>
                      <a:pt x="450" y="413"/>
                    </a:cubicBezTo>
                    <a:cubicBezTo>
                      <a:pt x="452" y="410"/>
                      <a:pt x="454" y="407"/>
                      <a:pt x="456" y="405"/>
                    </a:cubicBezTo>
                    <a:cubicBezTo>
                      <a:pt x="457" y="403"/>
                      <a:pt x="458" y="402"/>
                      <a:pt x="458" y="402"/>
                    </a:cubicBezTo>
                    <a:cubicBezTo>
                      <a:pt x="458" y="402"/>
                      <a:pt x="456" y="398"/>
                      <a:pt x="452" y="392"/>
                    </a:cubicBezTo>
                    <a:cubicBezTo>
                      <a:pt x="448" y="387"/>
                      <a:pt x="442" y="379"/>
                      <a:pt x="436" y="372"/>
                    </a:cubicBezTo>
                    <a:cubicBezTo>
                      <a:pt x="434" y="369"/>
                      <a:pt x="431" y="366"/>
                      <a:pt x="429" y="364"/>
                    </a:cubicBezTo>
                    <a:cubicBezTo>
                      <a:pt x="430" y="363"/>
                      <a:pt x="430" y="362"/>
                      <a:pt x="431" y="361"/>
                    </a:cubicBezTo>
                    <a:cubicBezTo>
                      <a:pt x="431" y="360"/>
                      <a:pt x="432" y="359"/>
                      <a:pt x="432" y="358"/>
                    </a:cubicBezTo>
                    <a:cubicBezTo>
                      <a:pt x="435" y="354"/>
                      <a:pt x="436" y="351"/>
                      <a:pt x="437" y="348"/>
                    </a:cubicBezTo>
                    <a:cubicBezTo>
                      <a:pt x="439" y="346"/>
                      <a:pt x="439" y="345"/>
                      <a:pt x="439" y="345"/>
                    </a:cubicBezTo>
                    <a:cubicBezTo>
                      <a:pt x="439" y="345"/>
                      <a:pt x="440" y="343"/>
                      <a:pt x="441" y="341"/>
                    </a:cubicBezTo>
                    <a:cubicBezTo>
                      <a:pt x="442" y="339"/>
                      <a:pt x="444" y="335"/>
                      <a:pt x="445" y="331"/>
                    </a:cubicBezTo>
                    <a:cubicBezTo>
                      <a:pt x="446" y="329"/>
                      <a:pt x="447" y="327"/>
                      <a:pt x="448" y="325"/>
                    </a:cubicBezTo>
                    <a:cubicBezTo>
                      <a:pt x="451" y="325"/>
                      <a:pt x="455" y="325"/>
                      <a:pt x="459" y="325"/>
                    </a:cubicBezTo>
                    <a:cubicBezTo>
                      <a:pt x="464" y="325"/>
                      <a:pt x="468" y="325"/>
                      <a:pt x="473" y="325"/>
                    </a:cubicBezTo>
                    <a:cubicBezTo>
                      <a:pt x="475" y="325"/>
                      <a:pt x="477" y="325"/>
                      <a:pt x="479" y="325"/>
                    </a:cubicBezTo>
                    <a:cubicBezTo>
                      <a:pt x="481" y="325"/>
                      <a:pt x="483" y="325"/>
                      <a:pt x="484" y="325"/>
                    </a:cubicBezTo>
                    <a:cubicBezTo>
                      <a:pt x="491" y="324"/>
                      <a:pt x="496" y="324"/>
                      <a:pt x="496" y="324"/>
                    </a:cubicBezTo>
                    <a:cubicBezTo>
                      <a:pt x="496" y="324"/>
                      <a:pt x="496" y="322"/>
                      <a:pt x="497" y="320"/>
                    </a:cubicBezTo>
                    <a:cubicBezTo>
                      <a:pt x="497" y="319"/>
                      <a:pt x="497" y="318"/>
                      <a:pt x="498" y="318"/>
                    </a:cubicBezTo>
                    <a:cubicBezTo>
                      <a:pt x="498" y="317"/>
                      <a:pt x="498" y="316"/>
                      <a:pt x="498" y="316"/>
                    </a:cubicBezTo>
                    <a:cubicBezTo>
                      <a:pt x="498" y="314"/>
                      <a:pt x="499" y="312"/>
                      <a:pt x="499" y="311"/>
                    </a:cubicBezTo>
                    <a:cubicBezTo>
                      <a:pt x="500" y="309"/>
                      <a:pt x="500" y="307"/>
                      <a:pt x="500" y="306"/>
                    </a:cubicBezTo>
                    <a:cubicBezTo>
                      <a:pt x="501" y="304"/>
                      <a:pt x="501" y="303"/>
                      <a:pt x="501" y="302"/>
                    </a:cubicBezTo>
                    <a:cubicBezTo>
                      <a:pt x="502" y="299"/>
                      <a:pt x="502" y="297"/>
                      <a:pt x="502" y="297"/>
                    </a:cubicBezTo>
                    <a:cubicBezTo>
                      <a:pt x="502" y="297"/>
                      <a:pt x="498" y="295"/>
                      <a:pt x="492" y="292"/>
                    </a:cubicBezTo>
                    <a:cubicBezTo>
                      <a:pt x="486" y="288"/>
                      <a:pt x="477" y="284"/>
                      <a:pt x="469" y="280"/>
                    </a:cubicBezTo>
                    <a:close/>
                    <a:moveTo>
                      <a:pt x="251" y="408"/>
                    </a:moveTo>
                    <a:cubicBezTo>
                      <a:pt x="166" y="408"/>
                      <a:pt x="98" y="339"/>
                      <a:pt x="98" y="254"/>
                    </a:cubicBezTo>
                    <a:cubicBezTo>
                      <a:pt x="98" y="169"/>
                      <a:pt x="166" y="101"/>
                      <a:pt x="251" y="101"/>
                    </a:cubicBezTo>
                    <a:cubicBezTo>
                      <a:pt x="336" y="101"/>
                      <a:pt x="405" y="169"/>
                      <a:pt x="405" y="254"/>
                    </a:cubicBezTo>
                    <a:cubicBezTo>
                      <a:pt x="405" y="339"/>
                      <a:pt x="336" y="408"/>
                      <a:pt x="251" y="408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03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ïsḻïḍe"/>
              <p:cNvSpPr/>
              <p:nvPr/>
            </p:nvSpPr>
            <p:spPr bwMode="auto">
              <a:xfrm>
                <a:off x="7136" y="5331"/>
                <a:ext cx="1952" cy="1978"/>
              </a:xfrm>
              <a:custGeom>
                <a:avLst/>
                <a:gdLst>
                  <a:gd name="T0" fmla="*/ 302 w 330"/>
                  <a:gd name="T1" fmla="*/ 167 h 334"/>
                  <a:gd name="T2" fmla="*/ 323 w 330"/>
                  <a:gd name="T3" fmla="*/ 143 h 334"/>
                  <a:gd name="T4" fmla="*/ 327 w 330"/>
                  <a:gd name="T5" fmla="*/ 127 h 334"/>
                  <a:gd name="T6" fmla="*/ 314 w 330"/>
                  <a:gd name="T7" fmla="*/ 121 h 334"/>
                  <a:gd name="T8" fmla="*/ 290 w 330"/>
                  <a:gd name="T9" fmla="*/ 110 h 334"/>
                  <a:gd name="T10" fmla="*/ 282 w 330"/>
                  <a:gd name="T11" fmla="*/ 95 h 334"/>
                  <a:gd name="T12" fmla="*/ 296 w 330"/>
                  <a:gd name="T13" fmla="*/ 63 h 334"/>
                  <a:gd name="T14" fmla="*/ 283 w 330"/>
                  <a:gd name="T15" fmla="*/ 59 h 334"/>
                  <a:gd name="T16" fmla="*/ 251 w 330"/>
                  <a:gd name="T17" fmla="*/ 60 h 334"/>
                  <a:gd name="T18" fmla="*/ 241 w 330"/>
                  <a:gd name="T19" fmla="*/ 44 h 334"/>
                  <a:gd name="T20" fmla="*/ 243 w 330"/>
                  <a:gd name="T21" fmla="*/ 19 h 334"/>
                  <a:gd name="T22" fmla="*/ 224 w 330"/>
                  <a:gd name="T23" fmla="*/ 19 h 334"/>
                  <a:gd name="T24" fmla="*/ 201 w 330"/>
                  <a:gd name="T25" fmla="*/ 35 h 334"/>
                  <a:gd name="T26" fmla="*/ 186 w 330"/>
                  <a:gd name="T27" fmla="*/ 32 h 334"/>
                  <a:gd name="T28" fmla="*/ 173 w 330"/>
                  <a:gd name="T29" fmla="*/ 0 h 334"/>
                  <a:gd name="T30" fmla="*/ 156 w 330"/>
                  <a:gd name="T31" fmla="*/ 0 h 334"/>
                  <a:gd name="T32" fmla="*/ 137 w 330"/>
                  <a:gd name="T33" fmla="*/ 33 h 334"/>
                  <a:gd name="T34" fmla="*/ 125 w 330"/>
                  <a:gd name="T35" fmla="*/ 36 h 334"/>
                  <a:gd name="T36" fmla="*/ 101 w 330"/>
                  <a:gd name="T37" fmla="*/ 13 h 334"/>
                  <a:gd name="T38" fmla="*/ 85 w 330"/>
                  <a:gd name="T39" fmla="*/ 20 h 334"/>
                  <a:gd name="T40" fmla="*/ 91 w 330"/>
                  <a:gd name="T41" fmla="*/ 52 h 334"/>
                  <a:gd name="T42" fmla="*/ 77 w 330"/>
                  <a:gd name="T43" fmla="*/ 62 h 334"/>
                  <a:gd name="T44" fmla="*/ 42 w 330"/>
                  <a:gd name="T45" fmla="*/ 57 h 334"/>
                  <a:gd name="T46" fmla="*/ 31 w 330"/>
                  <a:gd name="T47" fmla="*/ 68 h 334"/>
                  <a:gd name="T48" fmla="*/ 47 w 330"/>
                  <a:gd name="T49" fmla="*/ 97 h 334"/>
                  <a:gd name="T50" fmla="*/ 38 w 330"/>
                  <a:gd name="T51" fmla="*/ 117 h 334"/>
                  <a:gd name="T52" fmla="*/ 12 w 330"/>
                  <a:gd name="T53" fmla="*/ 121 h 334"/>
                  <a:gd name="T54" fmla="*/ 2 w 330"/>
                  <a:gd name="T55" fmla="*/ 130 h 334"/>
                  <a:gd name="T56" fmla="*/ 22 w 330"/>
                  <a:gd name="T57" fmla="*/ 150 h 334"/>
                  <a:gd name="T58" fmla="*/ 28 w 330"/>
                  <a:gd name="T59" fmla="*/ 170 h 334"/>
                  <a:gd name="T60" fmla="*/ 0 w 330"/>
                  <a:gd name="T61" fmla="*/ 196 h 334"/>
                  <a:gd name="T62" fmla="*/ 3 w 330"/>
                  <a:gd name="T63" fmla="*/ 209 h 334"/>
                  <a:gd name="T64" fmla="*/ 19 w 330"/>
                  <a:gd name="T65" fmla="*/ 214 h 334"/>
                  <a:gd name="T66" fmla="*/ 41 w 330"/>
                  <a:gd name="T67" fmla="*/ 227 h 334"/>
                  <a:gd name="T68" fmla="*/ 43 w 330"/>
                  <a:gd name="T69" fmla="*/ 245 h 334"/>
                  <a:gd name="T70" fmla="*/ 36 w 330"/>
                  <a:gd name="T71" fmla="*/ 274 h 334"/>
                  <a:gd name="T72" fmla="*/ 62 w 330"/>
                  <a:gd name="T73" fmla="*/ 268 h 334"/>
                  <a:gd name="T74" fmla="*/ 79 w 330"/>
                  <a:gd name="T75" fmla="*/ 274 h 334"/>
                  <a:gd name="T76" fmla="*/ 87 w 330"/>
                  <a:gd name="T77" fmla="*/ 299 h 334"/>
                  <a:gd name="T78" fmla="*/ 92 w 330"/>
                  <a:gd name="T79" fmla="*/ 318 h 334"/>
                  <a:gd name="T80" fmla="*/ 111 w 330"/>
                  <a:gd name="T81" fmla="*/ 310 h 334"/>
                  <a:gd name="T82" fmla="*/ 130 w 330"/>
                  <a:gd name="T83" fmla="*/ 300 h 334"/>
                  <a:gd name="T84" fmla="*/ 148 w 330"/>
                  <a:gd name="T85" fmla="*/ 303 h 334"/>
                  <a:gd name="T86" fmla="*/ 159 w 330"/>
                  <a:gd name="T87" fmla="*/ 334 h 334"/>
                  <a:gd name="T88" fmla="*/ 176 w 330"/>
                  <a:gd name="T89" fmla="*/ 327 h 334"/>
                  <a:gd name="T90" fmla="*/ 195 w 330"/>
                  <a:gd name="T91" fmla="*/ 301 h 334"/>
                  <a:gd name="T92" fmla="*/ 209 w 330"/>
                  <a:gd name="T93" fmla="*/ 297 h 334"/>
                  <a:gd name="T94" fmla="*/ 230 w 330"/>
                  <a:gd name="T95" fmla="*/ 321 h 334"/>
                  <a:gd name="T96" fmla="*/ 245 w 330"/>
                  <a:gd name="T97" fmla="*/ 314 h 334"/>
                  <a:gd name="T98" fmla="*/ 243 w 330"/>
                  <a:gd name="T99" fmla="*/ 280 h 334"/>
                  <a:gd name="T100" fmla="*/ 258 w 330"/>
                  <a:gd name="T101" fmla="*/ 268 h 334"/>
                  <a:gd name="T102" fmla="*/ 290 w 330"/>
                  <a:gd name="T103" fmla="*/ 278 h 334"/>
                  <a:gd name="T104" fmla="*/ 301 w 330"/>
                  <a:gd name="T105" fmla="*/ 264 h 334"/>
                  <a:gd name="T106" fmla="*/ 284 w 330"/>
                  <a:gd name="T107" fmla="*/ 235 h 334"/>
                  <a:gd name="T108" fmla="*/ 294 w 330"/>
                  <a:gd name="T109" fmla="*/ 214 h 334"/>
                  <a:gd name="T110" fmla="*/ 326 w 330"/>
                  <a:gd name="T111" fmla="*/ 213 h 334"/>
                  <a:gd name="T112" fmla="*/ 329 w 330"/>
                  <a:gd name="T113" fmla="*/ 201 h 334"/>
                  <a:gd name="T114" fmla="*/ 165 w 330"/>
                  <a:gd name="T115" fmla="*/ 26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0" h="334">
                    <a:moveTo>
                      <a:pt x="308" y="184"/>
                    </a:moveTo>
                    <a:cubicBezTo>
                      <a:pt x="306" y="183"/>
                      <a:pt x="304" y="182"/>
                      <a:pt x="301" y="181"/>
                    </a:cubicBezTo>
                    <a:cubicBezTo>
                      <a:pt x="301" y="180"/>
                      <a:pt x="302" y="178"/>
                      <a:pt x="302" y="177"/>
                    </a:cubicBezTo>
                    <a:cubicBezTo>
                      <a:pt x="302" y="174"/>
                      <a:pt x="302" y="172"/>
                      <a:pt x="302" y="170"/>
                    </a:cubicBezTo>
                    <a:cubicBezTo>
                      <a:pt x="302" y="168"/>
                      <a:pt x="302" y="167"/>
                      <a:pt x="302" y="167"/>
                    </a:cubicBezTo>
                    <a:cubicBezTo>
                      <a:pt x="302" y="167"/>
                      <a:pt x="302" y="166"/>
                      <a:pt x="302" y="165"/>
                    </a:cubicBezTo>
                    <a:cubicBezTo>
                      <a:pt x="302" y="163"/>
                      <a:pt x="302" y="161"/>
                      <a:pt x="302" y="158"/>
                    </a:cubicBezTo>
                    <a:cubicBezTo>
                      <a:pt x="302" y="156"/>
                      <a:pt x="301" y="155"/>
                      <a:pt x="301" y="153"/>
                    </a:cubicBezTo>
                    <a:cubicBezTo>
                      <a:pt x="304" y="152"/>
                      <a:pt x="306" y="151"/>
                      <a:pt x="308" y="150"/>
                    </a:cubicBezTo>
                    <a:cubicBezTo>
                      <a:pt x="314" y="147"/>
                      <a:pt x="319" y="145"/>
                      <a:pt x="323" y="143"/>
                    </a:cubicBezTo>
                    <a:cubicBezTo>
                      <a:pt x="327" y="140"/>
                      <a:pt x="330" y="139"/>
                      <a:pt x="330" y="139"/>
                    </a:cubicBezTo>
                    <a:cubicBezTo>
                      <a:pt x="330" y="139"/>
                      <a:pt x="329" y="138"/>
                      <a:pt x="329" y="136"/>
                    </a:cubicBezTo>
                    <a:cubicBezTo>
                      <a:pt x="329" y="135"/>
                      <a:pt x="329" y="134"/>
                      <a:pt x="329" y="133"/>
                    </a:cubicBezTo>
                    <a:cubicBezTo>
                      <a:pt x="328" y="132"/>
                      <a:pt x="328" y="131"/>
                      <a:pt x="328" y="130"/>
                    </a:cubicBezTo>
                    <a:cubicBezTo>
                      <a:pt x="328" y="129"/>
                      <a:pt x="327" y="128"/>
                      <a:pt x="327" y="127"/>
                    </a:cubicBezTo>
                    <a:cubicBezTo>
                      <a:pt x="327" y="126"/>
                      <a:pt x="327" y="126"/>
                      <a:pt x="327" y="125"/>
                    </a:cubicBezTo>
                    <a:cubicBezTo>
                      <a:pt x="327" y="125"/>
                      <a:pt x="327" y="125"/>
                      <a:pt x="326" y="124"/>
                    </a:cubicBezTo>
                    <a:cubicBezTo>
                      <a:pt x="326" y="123"/>
                      <a:pt x="326" y="121"/>
                      <a:pt x="326" y="121"/>
                    </a:cubicBezTo>
                    <a:cubicBezTo>
                      <a:pt x="326" y="121"/>
                      <a:pt x="323" y="121"/>
                      <a:pt x="318" y="121"/>
                    </a:cubicBezTo>
                    <a:cubicBezTo>
                      <a:pt x="317" y="121"/>
                      <a:pt x="316" y="121"/>
                      <a:pt x="314" y="121"/>
                    </a:cubicBezTo>
                    <a:cubicBezTo>
                      <a:pt x="313" y="121"/>
                      <a:pt x="312" y="121"/>
                      <a:pt x="310" y="121"/>
                    </a:cubicBezTo>
                    <a:cubicBezTo>
                      <a:pt x="308" y="121"/>
                      <a:pt x="304" y="121"/>
                      <a:pt x="301" y="121"/>
                    </a:cubicBezTo>
                    <a:cubicBezTo>
                      <a:pt x="299" y="121"/>
                      <a:pt x="296" y="121"/>
                      <a:pt x="294" y="121"/>
                    </a:cubicBezTo>
                    <a:cubicBezTo>
                      <a:pt x="293" y="119"/>
                      <a:pt x="293" y="118"/>
                      <a:pt x="292" y="117"/>
                    </a:cubicBezTo>
                    <a:cubicBezTo>
                      <a:pt x="291" y="114"/>
                      <a:pt x="290" y="112"/>
                      <a:pt x="290" y="110"/>
                    </a:cubicBezTo>
                    <a:cubicBezTo>
                      <a:pt x="289" y="109"/>
                      <a:pt x="288" y="108"/>
                      <a:pt x="288" y="108"/>
                    </a:cubicBezTo>
                    <a:cubicBezTo>
                      <a:pt x="288" y="108"/>
                      <a:pt x="288" y="107"/>
                      <a:pt x="287" y="105"/>
                    </a:cubicBezTo>
                    <a:cubicBezTo>
                      <a:pt x="287" y="104"/>
                      <a:pt x="285" y="102"/>
                      <a:pt x="284" y="99"/>
                    </a:cubicBezTo>
                    <a:cubicBezTo>
                      <a:pt x="284" y="99"/>
                      <a:pt x="283" y="98"/>
                      <a:pt x="283" y="97"/>
                    </a:cubicBezTo>
                    <a:cubicBezTo>
                      <a:pt x="282" y="97"/>
                      <a:pt x="282" y="96"/>
                      <a:pt x="282" y="95"/>
                    </a:cubicBezTo>
                    <a:cubicBezTo>
                      <a:pt x="283" y="93"/>
                      <a:pt x="285" y="92"/>
                      <a:pt x="287" y="90"/>
                    </a:cubicBezTo>
                    <a:cubicBezTo>
                      <a:pt x="290" y="85"/>
                      <a:pt x="294" y="80"/>
                      <a:pt x="297" y="76"/>
                    </a:cubicBezTo>
                    <a:cubicBezTo>
                      <a:pt x="299" y="73"/>
                      <a:pt x="301" y="70"/>
                      <a:pt x="301" y="70"/>
                    </a:cubicBezTo>
                    <a:cubicBezTo>
                      <a:pt x="301" y="70"/>
                      <a:pt x="300" y="69"/>
                      <a:pt x="299" y="68"/>
                    </a:cubicBezTo>
                    <a:cubicBezTo>
                      <a:pt x="298" y="67"/>
                      <a:pt x="297" y="65"/>
                      <a:pt x="296" y="63"/>
                    </a:cubicBezTo>
                    <a:cubicBezTo>
                      <a:pt x="295" y="62"/>
                      <a:pt x="294" y="61"/>
                      <a:pt x="294" y="60"/>
                    </a:cubicBezTo>
                    <a:cubicBezTo>
                      <a:pt x="293" y="60"/>
                      <a:pt x="292" y="59"/>
                      <a:pt x="292" y="58"/>
                    </a:cubicBezTo>
                    <a:cubicBezTo>
                      <a:pt x="291" y="57"/>
                      <a:pt x="290" y="56"/>
                      <a:pt x="290" y="56"/>
                    </a:cubicBezTo>
                    <a:cubicBezTo>
                      <a:pt x="290" y="56"/>
                      <a:pt x="289" y="57"/>
                      <a:pt x="288" y="57"/>
                    </a:cubicBezTo>
                    <a:cubicBezTo>
                      <a:pt x="287" y="57"/>
                      <a:pt x="285" y="58"/>
                      <a:pt x="283" y="59"/>
                    </a:cubicBezTo>
                    <a:cubicBezTo>
                      <a:pt x="279" y="61"/>
                      <a:pt x="273" y="63"/>
                      <a:pt x="268" y="66"/>
                    </a:cubicBezTo>
                    <a:cubicBezTo>
                      <a:pt x="265" y="67"/>
                      <a:pt x="263" y="68"/>
                      <a:pt x="261" y="69"/>
                    </a:cubicBezTo>
                    <a:cubicBezTo>
                      <a:pt x="260" y="68"/>
                      <a:pt x="259" y="67"/>
                      <a:pt x="258" y="66"/>
                    </a:cubicBezTo>
                    <a:cubicBezTo>
                      <a:pt x="256" y="64"/>
                      <a:pt x="254" y="63"/>
                      <a:pt x="252" y="62"/>
                    </a:cubicBezTo>
                    <a:cubicBezTo>
                      <a:pt x="252" y="61"/>
                      <a:pt x="251" y="61"/>
                      <a:pt x="251" y="60"/>
                    </a:cubicBezTo>
                    <a:cubicBezTo>
                      <a:pt x="251" y="60"/>
                      <a:pt x="250" y="60"/>
                      <a:pt x="250" y="60"/>
                    </a:cubicBezTo>
                    <a:cubicBezTo>
                      <a:pt x="250" y="60"/>
                      <a:pt x="250" y="59"/>
                      <a:pt x="248" y="58"/>
                    </a:cubicBezTo>
                    <a:cubicBezTo>
                      <a:pt x="247" y="57"/>
                      <a:pt x="245" y="56"/>
                      <a:pt x="243" y="54"/>
                    </a:cubicBezTo>
                    <a:cubicBezTo>
                      <a:pt x="242" y="54"/>
                      <a:pt x="240" y="53"/>
                      <a:pt x="239" y="52"/>
                    </a:cubicBezTo>
                    <a:cubicBezTo>
                      <a:pt x="240" y="49"/>
                      <a:pt x="240" y="47"/>
                      <a:pt x="241" y="44"/>
                    </a:cubicBezTo>
                    <a:cubicBezTo>
                      <a:pt x="242" y="42"/>
                      <a:pt x="242" y="39"/>
                      <a:pt x="243" y="36"/>
                    </a:cubicBezTo>
                    <a:cubicBezTo>
                      <a:pt x="243" y="33"/>
                      <a:pt x="244" y="31"/>
                      <a:pt x="244" y="28"/>
                    </a:cubicBezTo>
                    <a:cubicBezTo>
                      <a:pt x="245" y="24"/>
                      <a:pt x="245" y="21"/>
                      <a:pt x="245" y="21"/>
                    </a:cubicBezTo>
                    <a:cubicBezTo>
                      <a:pt x="245" y="21"/>
                      <a:pt x="245" y="21"/>
                      <a:pt x="245" y="20"/>
                    </a:cubicBezTo>
                    <a:cubicBezTo>
                      <a:pt x="244" y="20"/>
                      <a:pt x="244" y="20"/>
                      <a:pt x="243" y="19"/>
                    </a:cubicBezTo>
                    <a:cubicBezTo>
                      <a:pt x="241" y="19"/>
                      <a:pt x="239" y="18"/>
                      <a:pt x="237" y="17"/>
                    </a:cubicBezTo>
                    <a:cubicBezTo>
                      <a:pt x="235" y="16"/>
                      <a:pt x="233" y="15"/>
                      <a:pt x="232" y="14"/>
                    </a:cubicBezTo>
                    <a:cubicBezTo>
                      <a:pt x="231" y="14"/>
                      <a:pt x="230" y="13"/>
                      <a:pt x="230" y="13"/>
                    </a:cubicBezTo>
                    <a:cubicBezTo>
                      <a:pt x="230" y="13"/>
                      <a:pt x="229" y="13"/>
                      <a:pt x="229" y="13"/>
                    </a:cubicBezTo>
                    <a:cubicBezTo>
                      <a:pt x="229" y="13"/>
                      <a:pt x="227" y="15"/>
                      <a:pt x="224" y="19"/>
                    </a:cubicBezTo>
                    <a:cubicBezTo>
                      <a:pt x="223" y="20"/>
                      <a:pt x="221" y="22"/>
                      <a:pt x="219" y="24"/>
                    </a:cubicBezTo>
                    <a:cubicBezTo>
                      <a:pt x="217" y="27"/>
                      <a:pt x="215" y="29"/>
                      <a:pt x="214" y="31"/>
                    </a:cubicBezTo>
                    <a:cubicBezTo>
                      <a:pt x="212" y="33"/>
                      <a:pt x="211" y="35"/>
                      <a:pt x="209" y="37"/>
                    </a:cubicBezTo>
                    <a:cubicBezTo>
                      <a:pt x="208" y="37"/>
                      <a:pt x="206" y="36"/>
                      <a:pt x="205" y="36"/>
                    </a:cubicBezTo>
                    <a:cubicBezTo>
                      <a:pt x="203" y="36"/>
                      <a:pt x="202" y="35"/>
                      <a:pt x="201" y="35"/>
                    </a:cubicBezTo>
                    <a:cubicBezTo>
                      <a:pt x="200" y="35"/>
                      <a:pt x="200" y="35"/>
                      <a:pt x="199" y="34"/>
                    </a:cubicBezTo>
                    <a:cubicBezTo>
                      <a:pt x="199" y="34"/>
                      <a:pt x="198" y="34"/>
                      <a:pt x="198" y="34"/>
                    </a:cubicBezTo>
                    <a:cubicBezTo>
                      <a:pt x="196" y="34"/>
                      <a:pt x="195" y="34"/>
                      <a:pt x="195" y="34"/>
                    </a:cubicBezTo>
                    <a:cubicBezTo>
                      <a:pt x="195" y="34"/>
                      <a:pt x="194" y="33"/>
                      <a:pt x="193" y="33"/>
                    </a:cubicBezTo>
                    <a:cubicBezTo>
                      <a:pt x="191" y="33"/>
                      <a:pt x="189" y="32"/>
                      <a:pt x="186" y="32"/>
                    </a:cubicBezTo>
                    <a:cubicBezTo>
                      <a:pt x="185" y="32"/>
                      <a:pt x="183" y="31"/>
                      <a:pt x="181" y="31"/>
                    </a:cubicBezTo>
                    <a:cubicBezTo>
                      <a:pt x="181" y="29"/>
                      <a:pt x="181" y="26"/>
                      <a:pt x="180" y="24"/>
                    </a:cubicBezTo>
                    <a:cubicBezTo>
                      <a:pt x="179" y="18"/>
                      <a:pt x="177" y="12"/>
                      <a:pt x="176" y="8"/>
                    </a:cubicBezTo>
                    <a:cubicBezTo>
                      <a:pt x="175" y="3"/>
                      <a:pt x="174" y="0"/>
                      <a:pt x="174" y="0"/>
                    </a:cubicBezTo>
                    <a:cubicBezTo>
                      <a:pt x="174" y="0"/>
                      <a:pt x="174" y="0"/>
                      <a:pt x="173" y="0"/>
                    </a:cubicBezTo>
                    <a:cubicBezTo>
                      <a:pt x="173" y="0"/>
                      <a:pt x="172" y="0"/>
                      <a:pt x="171" y="0"/>
                    </a:cubicBezTo>
                    <a:cubicBezTo>
                      <a:pt x="169" y="0"/>
                      <a:pt x="167" y="0"/>
                      <a:pt x="165" y="0"/>
                    </a:cubicBezTo>
                    <a:cubicBezTo>
                      <a:pt x="163" y="0"/>
                      <a:pt x="160" y="0"/>
                      <a:pt x="159" y="0"/>
                    </a:cubicBezTo>
                    <a:cubicBezTo>
                      <a:pt x="158" y="0"/>
                      <a:pt x="157" y="0"/>
                      <a:pt x="157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5" y="3"/>
                      <a:pt x="154" y="8"/>
                    </a:cubicBezTo>
                    <a:cubicBezTo>
                      <a:pt x="153" y="12"/>
                      <a:pt x="151" y="18"/>
                      <a:pt x="150" y="24"/>
                    </a:cubicBezTo>
                    <a:cubicBezTo>
                      <a:pt x="149" y="26"/>
                      <a:pt x="149" y="29"/>
                      <a:pt x="148" y="31"/>
                    </a:cubicBezTo>
                    <a:cubicBezTo>
                      <a:pt x="147" y="31"/>
                      <a:pt x="145" y="32"/>
                      <a:pt x="144" y="32"/>
                    </a:cubicBezTo>
                    <a:cubicBezTo>
                      <a:pt x="141" y="32"/>
                      <a:pt x="139" y="33"/>
                      <a:pt x="137" y="33"/>
                    </a:cubicBezTo>
                    <a:cubicBezTo>
                      <a:pt x="135" y="33"/>
                      <a:pt x="134" y="34"/>
                      <a:pt x="134" y="34"/>
                    </a:cubicBezTo>
                    <a:cubicBezTo>
                      <a:pt x="134" y="34"/>
                      <a:pt x="133" y="34"/>
                      <a:pt x="132" y="34"/>
                    </a:cubicBezTo>
                    <a:cubicBezTo>
                      <a:pt x="131" y="34"/>
                      <a:pt x="131" y="34"/>
                      <a:pt x="130" y="34"/>
                    </a:cubicBezTo>
                    <a:cubicBezTo>
                      <a:pt x="130" y="35"/>
                      <a:pt x="129" y="35"/>
                      <a:pt x="129" y="35"/>
                    </a:cubicBezTo>
                    <a:cubicBezTo>
                      <a:pt x="128" y="35"/>
                      <a:pt x="126" y="36"/>
                      <a:pt x="125" y="36"/>
                    </a:cubicBezTo>
                    <a:cubicBezTo>
                      <a:pt x="124" y="36"/>
                      <a:pt x="122" y="37"/>
                      <a:pt x="121" y="37"/>
                    </a:cubicBezTo>
                    <a:cubicBezTo>
                      <a:pt x="119" y="35"/>
                      <a:pt x="118" y="33"/>
                      <a:pt x="116" y="31"/>
                    </a:cubicBezTo>
                    <a:cubicBezTo>
                      <a:pt x="114" y="29"/>
                      <a:pt x="112" y="27"/>
                      <a:pt x="111" y="24"/>
                    </a:cubicBezTo>
                    <a:cubicBezTo>
                      <a:pt x="109" y="22"/>
                      <a:pt x="107" y="20"/>
                      <a:pt x="106" y="19"/>
                    </a:cubicBezTo>
                    <a:cubicBezTo>
                      <a:pt x="103" y="15"/>
                      <a:pt x="101" y="13"/>
                      <a:pt x="101" y="13"/>
                    </a:cubicBezTo>
                    <a:cubicBezTo>
                      <a:pt x="101" y="13"/>
                      <a:pt x="100" y="13"/>
                      <a:pt x="100" y="13"/>
                    </a:cubicBezTo>
                    <a:cubicBezTo>
                      <a:pt x="99" y="13"/>
                      <a:pt x="99" y="14"/>
                      <a:pt x="98" y="14"/>
                    </a:cubicBezTo>
                    <a:cubicBezTo>
                      <a:pt x="96" y="15"/>
                      <a:pt x="94" y="16"/>
                      <a:pt x="92" y="17"/>
                    </a:cubicBezTo>
                    <a:cubicBezTo>
                      <a:pt x="90" y="18"/>
                      <a:pt x="88" y="19"/>
                      <a:pt x="87" y="19"/>
                    </a:cubicBezTo>
                    <a:cubicBezTo>
                      <a:pt x="86" y="20"/>
                      <a:pt x="86" y="20"/>
                      <a:pt x="85" y="20"/>
                    </a:cubicBezTo>
                    <a:cubicBezTo>
                      <a:pt x="85" y="21"/>
                      <a:pt x="84" y="21"/>
                      <a:pt x="84" y="21"/>
                    </a:cubicBezTo>
                    <a:cubicBezTo>
                      <a:pt x="84" y="21"/>
                      <a:pt x="85" y="24"/>
                      <a:pt x="86" y="28"/>
                    </a:cubicBezTo>
                    <a:cubicBezTo>
                      <a:pt x="86" y="31"/>
                      <a:pt x="87" y="33"/>
                      <a:pt x="87" y="36"/>
                    </a:cubicBezTo>
                    <a:cubicBezTo>
                      <a:pt x="88" y="39"/>
                      <a:pt x="88" y="42"/>
                      <a:pt x="89" y="44"/>
                    </a:cubicBezTo>
                    <a:cubicBezTo>
                      <a:pt x="90" y="47"/>
                      <a:pt x="90" y="49"/>
                      <a:pt x="91" y="52"/>
                    </a:cubicBezTo>
                    <a:cubicBezTo>
                      <a:pt x="90" y="53"/>
                      <a:pt x="88" y="54"/>
                      <a:pt x="87" y="54"/>
                    </a:cubicBezTo>
                    <a:cubicBezTo>
                      <a:pt x="85" y="56"/>
                      <a:pt x="83" y="57"/>
                      <a:pt x="82" y="58"/>
                    </a:cubicBezTo>
                    <a:cubicBezTo>
                      <a:pt x="80" y="59"/>
                      <a:pt x="79" y="60"/>
                      <a:pt x="79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9" y="61"/>
                      <a:pt x="78" y="61"/>
                      <a:pt x="77" y="62"/>
                    </a:cubicBezTo>
                    <a:cubicBezTo>
                      <a:pt x="76" y="63"/>
                      <a:pt x="74" y="64"/>
                      <a:pt x="72" y="66"/>
                    </a:cubicBezTo>
                    <a:cubicBezTo>
                      <a:pt x="71" y="67"/>
                      <a:pt x="70" y="68"/>
                      <a:pt x="69" y="69"/>
                    </a:cubicBezTo>
                    <a:cubicBezTo>
                      <a:pt x="67" y="68"/>
                      <a:pt x="64" y="67"/>
                      <a:pt x="62" y="66"/>
                    </a:cubicBezTo>
                    <a:cubicBezTo>
                      <a:pt x="57" y="63"/>
                      <a:pt x="51" y="61"/>
                      <a:pt x="47" y="59"/>
                    </a:cubicBezTo>
                    <a:cubicBezTo>
                      <a:pt x="45" y="58"/>
                      <a:pt x="43" y="57"/>
                      <a:pt x="42" y="57"/>
                    </a:cubicBezTo>
                    <a:cubicBezTo>
                      <a:pt x="41" y="57"/>
                      <a:pt x="40" y="56"/>
                      <a:pt x="40" y="56"/>
                    </a:cubicBezTo>
                    <a:cubicBezTo>
                      <a:pt x="40" y="56"/>
                      <a:pt x="39" y="57"/>
                      <a:pt x="38" y="58"/>
                    </a:cubicBezTo>
                    <a:cubicBezTo>
                      <a:pt x="38" y="59"/>
                      <a:pt x="37" y="60"/>
                      <a:pt x="36" y="60"/>
                    </a:cubicBezTo>
                    <a:cubicBezTo>
                      <a:pt x="36" y="61"/>
                      <a:pt x="35" y="62"/>
                      <a:pt x="34" y="63"/>
                    </a:cubicBezTo>
                    <a:cubicBezTo>
                      <a:pt x="33" y="65"/>
                      <a:pt x="32" y="67"/>
                      <a:pt x="31" y="68"/>
                    </a:cubicBezTo>
                    <a:cubicBezTo>
                      <a:pt x="30" y="69"/>
                      <a:pt x="29" y="70"/>
                      <a:pt x="29" y="70"/>
                    </a:cubicBezTo>
                    <a:cubicBezTo>
                      <a:pt x="29" y="70"/>
                      <a:pt x="31" y="73"/>
                      <a:pt x="33" y="76"/>
                    </a:cubicBezTo>
                    <a:cubicBezTo>
                      <a:pt x="36" y="80"/>
                      <a:pt x="40" y="85"/>
                      <a:pt x="43" y="90"/>
                    </a:cubicBezTo>
                    <a:cubicBezTo>
                      <a:pt x="45" y="92"/>
                      <a:pt x="47" y="93"/>
                      <a:pt x="48" y="95"/>
                    </a:cubicBezTo>
                    <a:cubicBezTo>
                      <a:pt x="48" y="96"/>
                      <a:pt x="47" y="97"/>
                      <a:pt x="47" y="97"/>
                    </a:cubicBezTo>
                    <a:cubicBezTo>
                      <a:pt x="47" y="98"/>
                      <a:pt x="46" y="99"/>
                      <a:pt x="46" y="99"/>
                    </a:cubicBezTo>
                    <a:cubicBezTo>
                      <a:pt x="44" y="102"/>
                      <a:pt x="43" y="104"/>
                      <a:pt x="43" y="105"/>
                    </a:cubicBezTo>
                    <a:cubicBezTo>
                      <a:pt x="42" y="107"/>
                      <a:pt x="41" y="108"/>
                      <a:pt x="41" y="108"/>
                    </a:cubicBezTo>
                    <a:cubicBezTo>
                      <a:pt x="41" y="108"/>
                      <a:pt x="41" y="109"/>
                      <a:pt x="40" y="110"/>
                    </a:cubicBezTo>
                    <a:cubicBezTo>
                      <a:pt x="40" y="112"/>
                      <a:pt x="39" y="114"/>
                      <a:pt x="38" y="117"/>
                    </a:cubicBezTo>
                    <a:cubicBezTo>
                      <a:pt x="37" y="118"/>
                      <a:pt x="36" y="119"/>
                      <a:pt x="36" y="121"/>
                    </a:cubicBezTo>
                    <a:cubicBezTo>
                      <a:pt x="33" y="121"/>
                      <a:pt x="31" y="121"/>
                      <a:pt x="28" y="121"/>
                    </a:cubicBezTo>
                    <a:cubicBezTo>
                      <a:pt x="25" y="121"/>
                      <a:pt x="22" y="121"/>
                      <a:pt x="19" y="121"/>
                    </a:cubicBezTo>
                    <a:cubicBezTo>
                      <a:pt x="18" y="121"/>
                      <a:pt x="17" y="121"/>
                      <a:pt x="15" y="121"/>
                    </a:cubicBezTo>
                    <a:cubicBezTo>
                      <a:pt x="14" y="121"/>
                      <a:pt x="13" y="121"/>
                      <a:pt x="12" y="121"/>
                    </a:cubicBezTo>
                    <a:cubicBezTo>
                      <a:pt x="7" y="121"/>
                      <a:pt x="4" y="121"/>
                      <a:pt x="4" y="121"/>
                    </a:cubicBezTo>
                    <a:cubicBezTo>
                      <a:pt x="4" y="121"/>
                      <a:pt x="4" y="123"/>
                      <a:pt x="3" y="124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3" y="126"/>
                      <a:pt x="3" y="126"/>
                      <a:pt x="3" y="127"/>
                    </a:cubicBezTo>
                    <a:cubicBezTo>
                      <a:pt x="2" y="128"/>
                      <a:pt x="2" y="129"/>
                      <a:pt x="2" y="130"/>
                    </a:cubicBezTo>
                    <a:cubicBezTo>
                      <a:pt x="2" y="131"/>
                      <a:pt x="1" y="132"/>
                      <a:pt x="1" y="133"/>
                    </a:cubicBezTo>
                    <a:cubicBezTo>
                      <a:pt x="1" y="134"/>
                      <a:pt x="1" y="135"/>
                      <a:pt x="1" y="136"/>
                    </a:cubicBezTo>
                    <a:cubicBezTo>
                      <a:pt x="0" y="138"/>
                      <a:pt x="0" y="139"/>
                      <a:pt x="0" y="139"/>
                    </a:cubicBezTo>
                    <a:cubicBezTo>
                      <a:pt x="0" y="139"/>
                      <a:pt x="3" y="140"/>
                      <a:pt x="7" y="143"/>
                    </a:cubicBezTo>
                    <a:cubicBezTo>
                      <a:pt x="11" y="145"/>
                      <a:pt x="16" y="147"/>
                      <a:pt x="22" y="150"/>
                    </a:cubicBezTo>
                    <a:cubicBezTo>
                      <a:pt x="24" y="151"/>
                      <a:pt x="26" y="152"/>
                      <a:pt x="29" y="153"/>
                    </a:cubicBezTo>
                    <a:cubicBezTo>
                      <a:pt x="28" y="155"/>
                      <a:pt x="28" y="156"/>
                      <a:pt x="28" y="158"/>
                    </a:cubicBezTo>
                    <a:cubicBezTo>
                      <a:pt x="28" y="161"/>
                      <a:pt x="28" y="163"/>
                      <a:pt x="28" y="165"/>
                    </a:cubicBezTo>
                    <a:cubicBezTo>
                      <a:pt x="28" y="166"/>
                      <a:pt x="28" y="167"/>
                      <a:pt x="28" y="167"/>
                    </a:cubicBezTo>
                    <a:cubicBezTo>
                      <a:pt x="28" y="167"/>
                      <a:pt x="28" y="168"/>
                      <a:pt x="28" y="170"/>
                    </a:cubicBezTo>
                    <a:cubicBezTo>
                      <a:pt x="28" y="172"/>
                      <a:pt x="28" y="174"/>
                      <a:pt x="28" y="177"/>
                    </a:cubicBezTo>
                    <a:cubicBezTo>
                      <a:pt x="28" y="178"/>
                      <a:pt x="28" y="180"/>
                      <a:pt x="29" y="181"/>
                    </a:cubicBezTo>
                    <a:cubicBezTo>
                      <a:pt x="26" y="182"/>
                      <a:pt x="24" y="183"/>
                      <a:pt x="22" y="184"/>
                    </a:cubicBezTo>
                    <a:cubicBezTo>
                      <a:pt x="16" y="187"/>
                      <a:pt x="11" y="190"/>
                      <a:pt x="7" y="192"/>
                    </a:cubicBezTo>
                    <a:cubicBezTo>
                      <a:pt x="3" y="194"/>
                      <a:pt x="0" y="196"/>
                      <a:pt x="0" y="196"/>
                    </a:cubicBezTo>
                    <a:cubicBezTo>
                      <a:pt x="0" y="196"/>
                      <a:pt x="0" y="197"/>
                      <a:pt x="1" y="198"/>
                    </a:cubicBezTo>
                    <a:cubicBezTo>
                      <a:pt x="1" y="199"/>
                      <a:pt x="1" y="200"/>
                      <a:pt x="1" y="201"/>
                    </a:cubicBezTo>
                    <a:cubicBezTo>
                      <a:pt x="1" y="202"/>
                      <a:pt x="2" y="203"/>
                      <a:pt x="2" y="204"/>
                    </a:cubicBezTo>
                    <a:cubicBezTo>
                      <a:pt x="2" y="205"/>
                      <a:pt x="2" y="207"/>
                      <a:pt x="3" y="208"/>
                    </a:cubicBezTo>
                    <a:cubicBezTo>
                      <a:pt x="3" y="208"/>
                      <a:pt x="3" y="209"/>
                      <a:pt x="3" y="209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4" y="212"/>
                      <a:pt x="4" y="213"/>
                      <a:pt x="4" y="213"/>
                    </a:cubicBezTo>
                    <a:cubicBezTo>
                      <a:pt x="4" y="213"/>
                      <a:pt x="7" y="213"/>
                      <a:pt x="12" y="214"/>
                    </a:cubicBezTo>
                    <a:cubicBezTo>
                      <a:pt x="13" y="214"/>
                      <a:pt x="14" y="214"/>
                      <a:pt x="15" y="214"/>
                    </a:cubicBezTo>
                    <a:cubicBezTo>
                      <a:pt x="17" y="214"/>
                      <a:pt x="18" y="214"/>
                      <a:pt x="19" y="214"/>
                    </a:cubicBezTo>
                    <a:cubicBezTo>
                      <a:pt x="22" y="214"/>
                      <a:pt x="25" y="214"/>
                      <a:pt x="28" y="214"/>
                    </a:cubicBezTo>
                    <a:cubicBezTo>
                      <a:pt x="31" y="214"/>
                      <a:pt x="33" y="214"/>
                      <a:pt x="36" y="214"/>
                    </a:cubicBezTo>
                    <a:cubicBezTo>
                      <a:pt x="36" y="215"/>
                      <a:pt x="37" y="217"/>
                      <a:pt x="38" y="218"/>
                    </a:cubicBezTo>
                    <a:cubicBezTo>
                      <a:pt x="39" y="221"/>
                      <a:pt x="40" y="223"/>
                      <a:pt x="40" y="224"/>
                    </a:cubicBezTo>
                    <a:cubicBezTo>
                      <a:pt x="41" y="226"/>
                      <a:pt x="41" y="227"/>
                      <a:pt x="41" y="227"/>
                    </a:cubicBezTo>
                    <a:cubicBezTo>
                      <a:pt x="41" y="227"/>
                      <a:pt x="42" y="228"/>
                      <a:pt x="43" y="229"/>
                    </a:cubicBezTo>
                    <a:cubicBezTo>
                      <a:pt x="43" y="231"/>
                      <a:pt x="44" y="233"/>
                      <a:pt x="46" y="235"/>
                    </a:cubicBezTo>
                    <a:cubicBezTo>
                      <a:pt x="46" y="236"/>
                      <a:pt x="47" y="237"/>
                      <a:pt x="47" y="237"/>
                    </a:cubicBezTo>
                    <a:cubicBezTo>
                      <a:pt x="47" y="238"/>
                      <a:pt x="48" y="239"/>
                      <a:pt x="48" y="239"/>
                    </a:cubicBezTo>
                    <a:cubicBezTo>
                      <a:pt x="47" y="241"/>
                      <a:pt x="45" y="243"/>
                      <a:pt x="43" y="245"/>
                    </a:cubicBezTo>
                    <a:cubicBezTo>
                      <a:pt x="40" y="250"/>
                      <a:pt x="36" y="254"/>
                      <a:pt x="33" y="258"/>
                    </a:cubicBezTo>
                    <a:cubicBezTo>
                      <a:pt x="31" y="262"/>
                      <a:pt x="29" y="264"/>
                      <a:pt x="29" y="264"/>
                    </a:cubicBezTo>
                    <a:cubicBezTo>
                      <a:pt x="29" y="264"/>
                      <a:pt x="30" y="265"/>
                      <a:pt x="31" y="267"/>
                    </a:cubicBezTo>
                    <a:cubicBezTo>
                      <a:pt x="32" y="268"/>
                      <a:pt x="33" y="270"/>
                      <a:pt x="34" y="271"/>
                    </a:cubicBezTo>
                    <a:cubicBezTo>
                      <a:pt x="35" y="272"/>
                      <a:pt x="36" y="273"/>
                      <a:pt x="36" y="274"/>
                    </a:cubicBezTo>
                    <a:cubicBezTo>
                      <a:pt x="37" y="275"/>
                      <a:pt x="38" y="276"/>
                      <a:pt x="38" y="276"/>
                    </a:cubicBezTo>
                    <a:cubicBezTo>
                      <a:pt x="39" y="277"/>
                      <a:pt x="40" y="278"/>
                      <a:pt x="40" y="278"/>
                    </a:cubicBezTo>
                    <a:cubicBezTo>
                      <a:pt x="40" y="278"/>
                      <a:pt x="41" y="278"/>
                      <a:pt x="42" y="277"/>
                    </a:cubicBezTo>
                    <a:cubicBezTo>
                      <a:pt x="43" y="277"/>
                      <a:pt x="45" y="276"/>
                      <a:pt x="47" y="275"/>
                    </a:cubicBezTo>
                    <a:cubicBezTo>
                      <a:pt x="51" y="274"/>
                      <a:pt x="57" y="271"/>
                      <a:pt x="62" y="268"/>
                    </a:cubicBezTo>
                    <a:cubicBezTo>
                      <a:pt x="64" y="267"/>
                      <a:pt x="67" y="266"/>
                      <a:pt x="69" y="265"/>
                    </a:cubicBezTo>
                    <a:cubicBezTo>
                      <a:pt x="70" y="266"/>
                      <a:pt x="71" y="267"/>
                      <a:pt x="72" y="268"/>
                    </a:cubicBezTo>
                    <a:cubicBezTo>
                      <a:pt x="74" y="270"/>
                      <a:pt x="76" y="272"/>
                      <a:pt x="77" y="273"/>
                    </a:cubicBezTo>
                    <a:cubicBezTo>
                      <a:pt x="78" y="273"/>
                      <a:pt x="79" y="274"/>
                      <a:pt x="79" y="274"/>
                    </a:cubicBezTo>
                    <a:cubicBezTo>
                      <a:pt x="79" y="274"/>
                      <a:pt x="79" y="274"/>
                      <a:pt x="79" y="274"/>
                    </a:cubicBezTo>
                    <a:cubicBezTo>
                      <a:pt x="79" y="274"/>
                      <a:pt x="80" y="275"/>
                      <a:pt x="82" y="276"/>
                    </a:cubicBezTo>
                    <a:cubicBezTo>
                      <a:pt x="83" y="277"/>
                      <a:pt x="85" y="278"/>
                      <a:pt x="87" y="280"/>
                    </a:cubicBezTo>
                    <a:cubicBezTo>
                      <a:pt x="88" y="281"/>
                      <a:pt x="90" y="282"/>
                      <a:pt x="91" y="283"/>
                    </a:cubicBezTo>
                    <a:cubicBezTo>
                      <a:pt x="90" y="285"/>
                      <a:pt x="90" y="288"/>
                      <a:pt x="89" y="290"/>
                    </a:cubicBezTo>
                    <a:cubicBezTo>
                      <a:pt x="88" y="293"/>
                      <a:pt x="88" y="296"/>
                      <a:pt x="87" y="299"/>
                    </a:cubicBezTo>
                    <a:cubicBezTo>
                      <a:pt x="87" y="301"/>
                      <a:pt x="86" y="304"/>
                      <a:pt x="86" y="306"/>
                    </a:cubicBezTo>
                    <a:cubicBezTo>
                      <a:pt x="85" y="311"/>
                      <a:pt x="84" y="314"/>
                      <a:pt x="84" y="314"/>
                    </a:cubicBezTo>
                    <a:cubicBezTo>
                      <a:pt x="84" y="314"/>
                      <a:pt x="85" y="314"/>
                      <a:pt x="85" y="314"/>
                    </a:cubicBezTo>
                    <a:cubicBezTo>
                      <a:pt x="86" y="314"/>
                      <a:pt x="86" y="315"/>
                      <a:pt x="87" y="315"/>
                    </a:cubicBezTo>
                    <a:cubicBezTo>
                      <a:pt x="88" y="316"/>
                      <a:pt x="90" y="317"/>
                      <a:pt x="92" y="318"/>
                    </a:cubicBezTo>
                    <a:cubicBezTo>
                      <a:pt x="94" y="319"/>
                      <a:pt x="96" y="320"/>
                      <a:pt x="98" y="320"/>
                    </a:cubicBezTo>
                    <a:cubicBezTo>
                      <a:pt x="99" y="321"/>
                      <a:pt x="99" y="321"/>
                      <a:pt x="100" y="321"/>
                    </a:cubicBezTo>
                    <a:cubicBezTo>
                      <a:pt x="100" y="321"/>
                      <a:pt x="101" y="321"/>
                      <a:pt x="101" y="321"/>
                    </a:cubicBezTo>
                    <a:cubicBezTo>
                      <a:pt x="101" y="321"/>
                      <a:pt x="103" y="319"/>
                      <a:pt x="106" y="316"/>
                    </a:cubicBezTo>
                    <a:cubicBezTo>
                      <a:pt x="107" y="314"/>
                      <a:pt x="109" y="312"/>
                      <a:pt x="111" y="310"/>
                    </a:cubicBezTo>
                    <a:cubicBezTo>
                      <a:pt x="112" y="308"/>
                      <a:pt x="114" y="306"/>
                      <a:pt x="116" y="303"/>
                    </a:cubicBezTo>
                    <a:cubicBezTo>
                      <a:pt x="118" y="301"/>
                      <a:pt x="119" y="299"/>
                      <a:pt x="121" y="297"/>
                    </a:cubicBezTo>
                    <a:cubicBezTo>
                      <a:pt x="122" y="298"/>
                      <a:pt x="124" y="298"/>
                      <a:pt x="125" y="298"/>
                    </a:cubicBezTo>
                    <a:cubicBezTo>
                      <a:pt x="126" y="299"/>
                      <a:pt x="128" y="299"/>
                      <a:pt x="129" y="300"/>
                    </a:cubicBezTo>
                    <a:cubicBezTo>
                      <a:pt x="129" y="300"/>
                      <a:pt x="130" y="300"/>
                      <a:pt x="130" y="300"/>
                    </a:cubicBezTo>
                    <a:cubicBezTo>
                      <a:pt x="131" y="300"/>
                      <a:pt x="131" y="300"/>
                      <a:pt x="132" y="300"/>
                    </a:cubicBezTo>
                    <a:cubicBezTo>
                      <a:pt x="133" y="301"/>
                      <a:pt x="134" y="301"/>
                      <a:pt x="134" y="301"/>
                    </a:cubicBezTo>
                    <a:cubicBezTo>
                      <a:pt x="134" y="301"/>
                      <a:pt x="135" y="301"/>
                      <a:pt x="137" y="302"/>
                    </a:cubicBezTo>
                    <a:cubicBezTo>
                      <a:pt x="139" y="302"/>
                      <a:pt x="141" y="302"/>
                      <a:pt x="144" y="303"/>
                    </a:cubicBezTo>
                    <a:cubicBezTo>
                      <a:pt x="145" y="303"/>
                      <a:pt x="147" y="303"/>
                      <a:pt x="148" y="303"/>
                    </a:cubicBezTo>
                    <a:cubicBezTo>
                      <a:pt x="149" y="306"/>
                      <a:pt x="149" y="308"/>
                      <a:pt x="150" y="311"/>
                    </a:cubicBezTo>
                    <a:cubicBezTo>
                      <a:pt x="151" y="317"/>
                      <a:pt x="153" y="322"/>
                      <a:pt x="154" y="327"/>
                    </a:cubicBezTo>
                    <a:cubicBezTo>
                      <a:pt x="155" y="331"/>
                      <a:pt x="156" y="334"/>
                      <a:pt x="156" y="334"/>
                    </a:cubicBezTo>
                    <a:cubicBezTo>
                      <a:pt x="156" y="334"/>
                      <a:pt x="156" y="334"/>
                      <a:pt x="157" y="334"/>
                    </a:cubicBezTo>
                    <a:cubicBezTo>
                      <a:pt x="157" y="334"/>
                      <a:pt x="158" y="334"/>
                      <a:pt x="159" y="334"/>
                    </a:cubicBezTo>
                    <a:cubicBezTo>
                      <a:pt x="160" y="334"/>
                      <a:pt x="163" y="334"/>
                      <a:pt x="165" y="334"/>
                    </a:cubicBezTo>
                    <a:cubicBezTo>
                      <a:pt x="167" y="334"/>
                      <a:pt x="169" y="334"/>
                      <a:pt x="171" y="334"/>
                    </a:cubicBezTo>
                    <a:cubicBezTo>
                      <a:pt x="172" y="334"/>
                      <a:pt x="173" y="334"/>
                      <a:pt x="173" y="334"/>
                    </a:cubicBezTo>
                    <a:cubicBezTo>
                      <a:pt x="174" y="334"/>
                      <a:pt x="174" y="334"/>
                      <a:pt x="174" y="334"/>
                    </a:cubicBezTo>
                    <a:cubicBezTo>
                      <a:pt x="174" y="334"/>
                      <a:pt x="175" y="331"/>
                      <a:pt x="176" y="327"/>
                    </a:cubicBezTo>
                    <a:cubicBezTo>
                      <a:pt x="177" y="322"/>
                      <a:pt x="179" y="317"/>
                      <a:pt x="180" y="311"/>
                    </a:cubicBezTo>
                    <a:cubicBezTo>
                      <a:pt x="181" y="308"/>
                      <a:pt x="181" y="306"/>
                      <a:pt x="181" y="303"/>
                    </a:cubicBezTo>
                    <a:cubicBezTo>
                      <a:pt x="183" y="303"/>
                      <a:pt x="185" y="303"/>
                      <a:pt x="186" y="303"/>
                    </a:cubicBezTo>
                    <a:cubicBezTo>
                      <a:pt x="189" y="302"/>
                      <a:pt x="191" y="302"/>
                      <a:pt x="193" y="302"/>
                    </a:cubicBezTo>
                    <a:cubicBezTo>
                      <a:pt x="194" y="301"/>
                      <a:pt x="195" y="301"/>
                      <a:pt x="195" y="301"/>
                    </a:cubicBezTo>
                    <a:cubicBezTo>
                      <a:pt x="195" y="301"/>
                      <a:pt x="196" y="301"/>
                      <a:pt x="198" y="300"/>
                    </a:cubicBezTo>
                    <a:cubicBezTo>
                      <a:pt x="198" y="300"/>
                      <a:pt x="199" y="300"/>
                      <a:pt x="199" y="300"/>
                    </a:cubicBezTo>
                    <a:cubicBezTo>
                      <a:pt x="200" y="300"/>
                      <a:pt x="200" y="300"/>
                      <a:pt x="201" y="300"/>
                    </a:cubicBezTo>
                    <a:cubicBezTo>
                      <a:pt x="202" y="299"/>
                      <a:pt x="203" y="299"/>
                      <a:pt x="205" y="298"/>
                    </a:cubicBezTo>
                    <a:cubicBezTo>
                      <a:pt x="206" y="298"/>
                      <a:pt x="208" y="298"/>
                      <a:pt x="209" y="297"/>
                    </a:cubicBezTo>
                    <a:cubicBezTo>
                      <a:pt x="211" y="299"/>
                      <a:pt x="212" y="301"/>
                      <a:pt x="214" y="303"/>
                    </a:cubicBezTo>
                    <a:cubicBezTo>
                      <a:pt x="215" y="306"/>
                      <a:pt x="217" y="308"/>
                      <a:pt x="219" y="310"/>
                    </a:cubicBezTo>
                    <a:cubicBezTo>
                      <a:pt x="221" y="312"/>
                      <a:pt x="223" y="314"/>
                      <a:pt x="224" y="316"/>
                    </a:cubicBezTo>
                    <a:cubicBezTo>
                      <a:pt x="227" y="319"/>
                      <a:pt x="229" y="321"/>
                      <a:pt x="229" y="321"/>
                    </a:cubicBezTo>
                    <a:cubicBezTo>
                      <a:pt x="229" y="321"/>
                      <a:pt x="230" y="321"/>
                      <a:pt x="230" y="321"/>
                    </a:cubicBezTo>
                    <a:cubicBezTo>
                      <a:pt x="230" y="321"/>
                      <a:pt x="231" y="321"/>
                      <a:pt x="232" y="320"/>
                    </a:cubicBezTo>
                    <a:cubicBezTo>
                      <a:pt x="233" y="320"/>
                      <a:pt x="235" y="319"/>
                      <a:pt x="237" y="318"/>
                    </a:cubicBezTo>
                    <a:cubicBezTo>
                      <a:pt x="239" y="317"/>
                      <a:pt x="241" y="316"/>
                      <a:pt x="243" y="315"/>
                    </a:cubicBezTo>
                    <a:cubicBezTo>
                      <a:pt x="244" y="315"/>
                      <a:pt x="244" y="314"/>
                      <a:pt x="245" y="314"/>
                    </a:cubicBezTo>
                    <a:cubicBezTo>
                      <a:pt x="245" y="314"/>
                      <a:pt x="245" y="314"/>
                      <a:pt x="245" y="314"/>
                    </a:cubicBezTo>
                    <a:cubicBezTo>
                      <a:pt x="245" y="314"/>
                      <a:pt x="245" y="311"/>
                      <a:pt x="244" y="306"/>
                    </a:cubicBezTo>
                    <a:cubicBezTo>
                      <a:pt x="244" y="304"/>
                      <a:pt x="243" y="301"/>
                      <a:pt x="243" y="299"/>
                    </a:cubicBezTo>
                    <a:cubicBezTo>
                      <a:pt x="242" y="296"/>
                      <a:pt x="242" y="293"/>
                      <a:pt x="241" y="290"/>
                    </a:cubicBezTo>
                    <a:cubicBezTo>
                      <a:pt x="240" y="288"/>
                      <a:pt x="240" y="285"/>
                      <a:pt x="239" y="283"/>
                    </a:cubicBezTo>
                    <a:cubicBezTo>
                      <a:pt x="240" y="282"/>
                      <a:pt x="242" y="281"/>
                      <a:pt x="243" y="280"/>
                    </a:cubicBezTo>
                    <a:cubicBezTo>
                      <a:pt x="245" y="278"/>
                      <a:pt x="247" y="277"/>
                      <a:pt x="248" y="276"/>
                    </a:cubicBezTo>
                    <a:cubicBezTo>
                      <a:pt x="250" y="275"/>
                      <a:pt x="250" y="274"/>
                      <a:pt x="250" y="274"/>
                    </a:cubicBezTo>
                    <a:cubicBezTo>
                      <a:pt x="250" y="274"/>
                      <a:pt x="251" y="274"/>
                      <a:pt x="251" y="274"/>
                    </a:cubicBezTo>
                    <a:cubicBezTo>
                      <a:pt x="251" y="274"/>
                      <a:pt x="252" y="273"/>
                      <a:pt x="252" y="273"/>
                    </a:cubicBezTo>
                    <a:cubicBezTo>
                      <a:pt x="254" y="272"/>
                      <a:pt x="256" y="270"/>
                      <a:pt x="258" y="268"/>
                    </a:cubicBezTo>
                    <a:cubicBezTo>
                      <a:pt x="259" y="267"/>
                      <a:pt x="260" y="266"/>
                      <a:pt x="261" y="265"/>
                    </a:cubicBezTo>
                    <a:cubicBezTo>
                      <a:pt x="263" y="266"/>
                      <a:pt x="265" y="267"/>
                      <a:pt x="268" y="268"/>
                    </a:cubicBezTo>
                    <a:cubicBezTo>
                      <a:pt x="273" y="271"/>
                      <a:pt x="279" y="274"/>
                      <a:pt x="283" y="275"/>
                    </a:cubicBezTo>
                    <a:cubicBezTo>
                      <a:pt x="285" y="276"/>
                      <a:pt x="287" y="277"/>
                      <a:pt x="288" y="277"/>
                    </a:cubicBezTo>
                    <a:cubicBezTo>
                      <a:pt x="289" y="278"/>
                      <a:pt x="290" y="278"/>
                      <a:pt x="290" y="278"/>
                    </a:cubicBezTo>
                    <a:cubicBezTo>
                      <a:pt x="290" y="278"/>
                      <a:pt x="291" y="277"/>
                      <a:pt x="292" y="276"/>
                    </a:cubicBezTo>
                    <a:cubicBezTo>
                      <a:pt x="292" y="276"/>
                      <a:pt x="293" y="275"/>
                      <a:pt x="294" y="274"/>
                    </a:cubicBezTo>
                    <a:cubicBezTo>
                      <a:pt x="294" y="273"/>
                      <a:pt x="295" y="272"/>
                      <a:pt x="296" y="271"/>
                    </a:cubicBezTo>
                    <a:cubicBezTo>
                      <a:pt x="297" y="270"/>
                      <a:pt x="298" y="268"/>
                      <a:pt x="299" y="267"/>
                    </a:cubicBezTo>
                    <a:cubicBezTo>
                      <a:pt x="300" y="265"/>
                      <a:pt x="301" y="264"/>
                      <a:pt x="301" y="264"/>
                    </a:cubicBezTo>
                    <a:cubicBezTo>
                      <a:pt x="301" y="264"/>
                      <a:pt x="299" y="262"/>
                      <a:pt x="297" y="258"/>
                    </a:cubicBezTo>
                    <a:cubicBezTo>
                      <a:pt x="294" y="254"/>
                      <a:pt x="290" y="250"/>
                      <a:pt x="287" y="245"/>
                    </a:cubicBezTo>
                    <a:cubicBezTo>
                      <a:pt x="285" y="243"/>
                      <a:pt x="283" y="241"/>
                      <a:pt x="282" y="239"/>
                    </a:cubicBezTo>
                    <a:cubicBezTo>
                      <a:pt x="282" y="239"/>
                      <a:pt x="282" y="238"/>
                      <a:pt x="283" y="237"/>
                    </a:cubicBezTo>
                    <a:cubicBezTo>
                      <a:pt x="283" y="237"/>
                      <a:pt x="284" y="236"/>
                      <a:pt x="284" y="235"/>
                    </a:cubicBezTo>
                    <a:cubicBezTo>
                      <a:pt x="285" y="233"/>
                      <a:pt x="287" y="231"/>
                      <a:pt x="287" y="229"/>
                    </a:cubicBezTo>
                    <a:cubicBezTo>
                      <a:pt x="288" y="228"/>
                      <a:pt x="288" y="227"/>
                      <a:pt x="288" y="227"/>
                    </a:cubicBezTo>
                    <a:cubicBezTo>
                      <a:pt x="288" y="227"/>
                      <a:pt x="289" y="226"/>
                      <a:pt x="290" y="224"/>
                    </a:cubicBezTo>
                    <a:cubicBezTo>
                      <a:pt x="290" y="223"/>
                      <a:pt x="291" y="221"/>
                      <a:pt x="292" y="218"/>
                    </a:cubicBezTo>
                    <a:cubicBezTo>
                      <a:pt x="293" y="217"/>
                      <a:pt x="293" y="215"/>
                      <a:pt x="294" y="214"/>
                    </a:cubicBezTo>
                    <a:cubicBezTo>
                      <a:pt x="296" y="214"/>
                      <a:pt x="299" y="214"/>
                      <a:pt x="301" y="214"/>
                    </a:cubicBezTo>
                    <a:cubicBezTo>
                      <a:pt x="304" y="214"/>
                      <a:pt x="308" y="214"/>
                      <a:pt x="310" y="214"/>
                    </a:cubicBezTo>
                    <a:cubicBezTo>
                      <a:pt x="312" y="214"/>
                      <a:pt x="313" y="214"/>
                      <a:pt x="314" y="214"/>
                    </a:cubicBezTo>
                    <a:cubicBezTo>
                      <a:pt x="316" y="214"/>
                      <a:pt x="317" y="214"/>
                      <a:pt x="318" y="214"/>
                    </a:cubicBezTo>
                    <a:cubicBezTo>
                      <a:pt x="323" y="213"/>
                      <a:pt x="326" y="213"/>
                      <a:pt x="326" y="213"/>
                    </a:cubicBezTo>
                    <a:cubicBezTo>
                      <a:pt x="326" y="213"/>
                      <a:pt x="326" y="212"/>
                      <a:pt x="326" y="210"/>
                    </a:cubicBezTo>
                    <a:cubicBezTo>
                      <a:pt x="327" y="210"/>
                      <a:pt x="327" y="210"/>
                      <a:pt x="327" y="209"/>
                    </a:cubicBezTo>
                    <a:cubicBezTo>
                      <a:pt x="327" y="209"/>
                      <a:pt x="327" y="208"/>
                      <a:pt x="327" y="208"/>
                    </a:cubicBezTo>
                    <a:cubicBezTo>
                      <a:pt x="327" y="207"/>
                      <a:pt x="328" y="205"/>
                      <a:pt x="328" y="204"/>
                    </a:cubicBezTo>
                    <a:cubicBezTo>
                      <a:pt x="328" y="203"/>
                      <a:pt x="328" y="202"/>
                      <a:pt x="329" y="201"/>
                    </a:cubicBezTo>
                    <a:cubicBezTo>
                      <a:pt x="329" y="200"/>
                      <a:pt x="329" y="199"/>
                      <a:pt x="329" y="198"/>
                    </a:cubicBezTo>
                    <a:cubicBezTo>
                      <a:pt x="329" y="197"/>
                      <a:pt x="330" y="196"/>
                      <a:pt x="330" y="196"/>
                    </a:cubicBezTo>
                    <a:cubicBezTo>
                      <a:pt x="330" y="196"/>
                      <a:pt x="327" y="194"/>
                      <a:pt x="323" y="192"/>
                    </a:cubicBezTo>
                    <a:cubicBezTo>
                      <a:pt x="319" y="190"/>
                      <a:pt x="314" y="187"/>
                      <a:pt x="308" y="184"/>
                    </a:cubicBezTo>
                    <a:close/>
                    <a:moveTo>
                      <a:pt x="165" y="268"/>
                    </a:moveTo>
                    <a:cubicBezTo>
                      <a:pt x="109" y="268"/>
                      <a:pt x="64" y="223"/>
                      <a:pt x="64" y="167"/>
                    </a:cubicBezTo>
                    <a:cubicBezTo>
                      <a:pt x="64" y="112"/>
                      <a:pt x="109" y="66"/>
                      <a:pt x="165" y="66"/>
                    </a:cubicBezTo>
                    <a:cubicBezTo>
                      <a:pt x="221" y="66"/>
                      <a:pt x="266" y="112"/>
                      <a:pt x="266" y="167"/>
                    </a:cubicBezTo>
                    <a:cubicBezTo>
                      <a:pt x="266" y="223"/>
                      <a:pt x="221" y="268"/>
                      <a:pt x="165" y="268"/>
                    </a:cubicBezTo>
                    <a:close/>
                  </a:path>
                </a:pathLst>
              </a:custGeom>
              <a:solidFill>
                <a:srgbClr val="1AB49C"/>
              </a:solidFill>
              <a:ln w="38100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ctr" anchorCtr="0" compatLnSpc="1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01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í$ḷíḓe"/>
              <p:cNvSpPr/>
              <p:nvPr/>
            </p:nvSpPr>
            <p:spPr bwMode="auto">
              <a:xfrm>
                <a:off x="10519" y="2778"/>
                <a:ext cx="2090" cy="563"/>
              </a:xfrm>
              <a:custGeom>
                <a:avLst/>
                <a:gdLst>
                  <a:gd name="T0" fmla="*/ 0 w 836"/>
                  <a:gd name="T1" fmla="*/ 225 h 225"/>
                  <a:gd name="T2" fmla="*/ 228 w 836"/>
                  <a:gd name="T3" fmla="*/ 0 h 225"/>
                  <a:gd name="T4" fmla="*/ 836 w 836"/>
                  <a:gd name="T5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6" h="225">
                    <a:moveTo>
                      <a:pt x="0" y="225"/>
                    </a:moveTo>
                    <a:lnTo>
                      <a:pt x="228" y="0"/>
                    </a:lnTo>
                    <a:lnTo>
                      <a:pt x="836" y="0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îṣlíḑé"/>
              <p:cNvSpPr/>
              <p:nvPr/>
            </p:nvSpPr>
            <p:spPr bwMode="auto">
              <a:xfrm>
                <a:off x="11489" y="5323"/>
                <a:ext cx="1848" cy="663"/>
              </a:xfrm>
              <a:custGeom>
                <a:avLst/>
                <a:gdLst>
                  <a:gd name="T0" fmla="*/ 0 w 739"/>
                  <a:gd name="T1" fmla="*/ 265 h 265"/>
                  <a:gd name="T2" fmla="*/ 268 w 739"/>
                  <a:gd name="T3" fmla="*/ 0 h 265"/>
                  <a:gd name="T4" fmla="*/ 739 w 739"/>
                  <a:gd name="T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39" h="265">
                    <a:moveTo>
                      <a:pt x="0" y="265"/>
                    </a:moveTo>
                    <a:lnTo>
                      <a:pt x="268" y="0"/>
                    </a:lnTo>
                    <a:lnTo>
                      <a:pt x="739" y="0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íśļiḍê"/>
              <p:cNvSpPr/>
              <p:nvPr/>
            </p:nvSpPr>
            <p:spPr bwMode="auto">
              <a:xfrm>
                <a:off x="5869" y="7318"/>
                <a:ext cx="2017" cy="605"/>
              </a:xfrm>
              <a:custGeom>
                <a:avLst/>
                <a:gdLst>
                  <a:gd name="T0" fmla="*/ 807 w 807"/>
                  <a:gd name="T1" fmla="*/ 0 h 242"/>
                  <a:gd name="T2" fmla="*/ 566 w 807"/>
                  <a:gd name="T3" fmla="*/ 242 h 242"/>
                  <a:gd name="T4" fmla="*/ 0 w 807"/>
                  <a:gd name="T5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7" h="242">
                    <a:moveTo>
                      <a:pt x="807" y="0"/>
                    </a:moveTo>
                    <a:lnTo>
                      <a:pt x="566" y="242"/>
                    </a:lnTo>
                    <a:lnTo>
                      <a:pt x="0" y="242"/>
                    </a:lnTo>
                  </a:path>
                </a:pathLst>
              </a:custGeom>
              <a:noFill/>
              <a:ln w="3175" cap="flat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" name="iSľiḓé"/>
              <p:cNvGrpSpPr/>
              <p:nvPr/>
            </p:nvGrpSpPr>
            <p:grpSpPr>
              <a:xfrm>
                <a:off x="12824" y="2266"/>
                <a:ext cx="1025" cy="1025"/>
                <a:chOff x="753007" y="2242886"/>
                <a:chExt cx="643355" cy="643355"/>
              </a:xfrm>
            </p:grpSpPr>
            <p:sp>
              <p:nvSpPr>
                <p:cNvPr id="24" name="í$ļïďé"/>
                <p:cNvSpPr/>
                <p:nvPr/>
              </p:nvSpPr>
              <p:spPr bwMode="auto">
                <a:xfrm>
                  <a:off x="753007" y="2242886"/>
                  <a:ext cx="643355" cy="643355"/>
                </a:xfrm>
                <a:prstGeom prst="ellipse">
                  <a:avLst/>
                </a:prstGeom>
                <a:solidFill>
                  <a:srgbClr val="1AB49C"/>
                </a:solidFill>
                <a:ln w="317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ïṡľíḑè"/>
                <p:cNvSpPr/>
                <p:nvPr/>
              </p:nvSpPr>
              <p:spPr bwMode="auto">
                <a:xfrm>
                  <a:off x="926604" y="2417033"/>
                  <a:ext cx="296160" cy="295059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" name="ïS1ídê"/>
              <p:cNvGrpSpPr/>
              <p:nvPr/>
            </p:nvGrpSpPr>
            <p:grpSpPr>
              <a:xfrm>
                <a:off x="4844" y="7421"/>
                <a:ext cx="1025" cy="1025"/>
                <a:chOff x="753007" y="2242886"/>
                <a:chExt cx="643355" cy="643355"/>
              </a:xfrm>
            </p:grpSpPr>
            <p:sp>
              <p:nvSpPr>
                <p:cNvPr id="22" name="íṡḷiḋe"/>
                <p:cNvSpPr/>
                <p:nvPr/>
              </p:nvSpPr>
              <p:spPr bwMode="auto">
                <a:xfrm>
                  <a:off x="753007" y="2242886"/>
                  <a:ext cx="643355" cy="643355"/>
                </a:xfrm>
                <a:prstGeom prst="ellipse">
                  <a:avLst/>
                </a:prstGeom>
                <a:solidFill>
                  <a:srgbClr val="1AB49C"/>
                </a:solidFill>
                <a:ln w="317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iṣḻíďè"/>
                <p:cNvSpPr/>
                <p:nvPr/>
              </p:nvSpPr>
              <p:spPr bwMode="auto">
                <a:xfrm>
                  <a:off x="926604" y="2417033"/>
                  <a:ext cx="296160" cy="295059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" name="íśḷiḋe"/>
              <p:cNvGrpSpPr/>
              <p:nvPr/>
            </p:nvGrpSpPr>
            <p:grpSpPr>
              <a:xfrm>
                <a:off x="13336" y="4811"/>
                <a:ext cx="1025" cy="1025"/>
                <a:chOff x="753007" y="2242886"/>
                <a:chExt cx="643355" cy="643355"/>
              </a:xfrm>
            </p:grpSpPr>
            <p:sp>
              <p:nvSpPr>
                <p:cNvPr id="20" name="íśļide"/>
                <p:cNvSpPr/>
                <p:nvPr/>
              </p:nvSpPr>
              <p:spPr bwMode="auto">
                <a:xfrm>
                  <a:off x="753007" y="2242886"/>
                  <a:ext cx="643355" cy="643355"/>
                </a:xfrm>
                <a:prstGeom prst="ellipse">
                  <a:avLst/>
                </a:prstGeom>
                <a:solidFill>
                  <a:srgbClr val="1AB49C"/>
                </a:solidFill>
                <a:ln w="3175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91440" tIns="45720" rIns="91440" bIns="45720" rtlCol="0" anchor="ctr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îṣḷïḍe"/>
                <p:cNvSpPr/>
                <p:nvPr/>
              </p:nvSpPr>
              <p:spPr bwMode="auto">
                <a:xfrm>
                  <a:off x="926604" y="2417033"/>
                  <a:ext cx="296160" cy="295059"/>
                </a:xfrm>
                <a:custGeom>
                  <a:avLst/>
                  <a:gdLst>
                    <a:gd name="connsiteX0" fmla="*/ 0 w 607639"/>
                    <a:gd name="connsiteY0" fmla="*/ 547235 h 605381"/>
                    <a:gd name="connsiteX1" fmla="*/ 23853 w 607639"/>
                    <a:gd name="connsiteY1" fmla="*/ 547235 h 605381"/>
                    <a:gd name="connsiteX2" fmla="*/ 36136 w 607639"/>
                    <a:gd name="connsiteY2" fmla="*/ 547235 h 605381"/>
                    <a:gd name="connsiteX3" fmla="*/ 190916 w 607639"/>
                    <a:gd name="connsiteY3" fmla="*/ 547235 h 605381"/>
                    <a:gd name="connsiteX4" fmla="*/ 212990 w 607639"/>
                    <a:gd name="connsiteY4" fmla="*/ 547235 h 605381"/>
                    <a:gd name="connsiteX5" fmla="*/ 394560 w 607639"/>
                    <a:gd name="connsiteY5" fmla="*/ 547235 h 605381"/>
                    <a:gd name="connsiteX6" fmla="*/ 416634 w 607639"/>
                    <a:gd name="connsiteY6" fmla="*/ 547235 h 605381"/>
                    <a:gd name="connsiteX7" fmla="*/ 571503 w 607639"/>
                    <a:gd name="connsiteY7" fmla="*/ 547235 h 605381"/>
                    <a:gd name="connsiteX8" fmla="*/ 583786 w 607639"/>
                    <a:gd name="connsiteY8" fmla="*/ 547235 h 605381"/>
                    <a:gd name="connsiteX9" fmla="*/ 607639 w 607639"/>
                    <a:gd name="connsiteY9" fmla="*/ 547235 h 605381"/>
                    <a:gd name="connsiteX10" fmla="*/ 607639 w 607639"/>
                    <a:gd name="connsiteY10" fmla="*/ 605381 h 605381"/>
                    <a:gd name="connsiteX11" fmla="*/ 0 w 607639"/>
                    <a:gd name="connsiteY11" fmla="*/ 605381 h 605381"/>
                    <a:gd name="connsiteX12" fmla="*/ 321849 w 607639"/>
                    <a:gd name="connsiteY12" fmla="*/ 269278 h 605381"/>
                    <a:gd name="connsiteX13" fmla="*/ 394531 w 607639"/>
                    <a:gd name="connsiteY13" fmla="*/ 269278 h 605381"/>
                    <a:gd name="connsiteX14" fmla="*/ 394531 w 607639"/>
                    <a:gd name="connsiteY14" fmla="*/ 511247 h 605381"/>
                    <a:gd name="connsiteX15" fmla="*/ 358501 w 607639"/>
                    <a:gd name="connsiteY15" fmla="*/ 511247 h 605381"/>
                    <a:gd name="connsiteX16" fmla="*/ 321849 w 607639"/>
                    <a:gd name="connsiteY16" fmla="*/ 511247 h 605381"/>
                    <a:gd name="connsiteX17" fmla="*/ 212966 w 607639"/>
                    <a:gd name="connsiteY17" fmla="*/ 269278 h 605381"/>
                    <a:gd name="connsiteX18" fmla="*/ 285790 w 607639"/>
                    <a:gd name="connsiteY18" fmla="*/ 269278 h 605381"/>
                    <a:gd name="connsiteX19" fmla="*/ 285790 w 607639"/>
                    <a:gd name="connsiteY19" fmla="*/ 511247 h 605381"/>
                    <a:gd name="connsiteX20" fmla="*/ 249111 w 607639"/>
                    <a:gd name="connsiteY20" fmla="*/ 511247 h 605381"/>
                    <a:gd name="connsiteX21" fmla="*/ 212966 w 607639"/>
                    <a:gd name="connsiteY21" fmla="*/ 511247 h 605381"/>
                    <a:gd name="connsiteX22" fmla="*/ 446972 w 607639"/>
                    <a:gd name="connsiteY22" fmla="*/ 242181 h 605381"/>
                    <a:gd name="connsiteX23" fmla="*/ 553523 w 607639"/>
                    <a:gd name="connsiteY23" fmla="*/ 242181 h 605381"/>
                    <a:gd name="connsiteX24" fmla="*/ 553523 w 607639"/>
                    <a:gd name="connsiteY24" fmla="*/ 453133 h 605381"/>
                    <a:gd name="connsiteX25" fmla="*/ 583788 w 607639"/>
                    <a:gd name="connsiteY25" fmla="*/ 453133 h 605381"/>
                    <a:gd name="connsiteX26" fmla="*/ 583788 w 607639"/>
                    <a:gd name="connsiteY26" fmla="*/ 511247 h 605381"/>
                    <a:gd name="connsiteX27" fmla="*/ 547648 w 607639"/>
                    <a:gd name="connsiteY27" fmla="*/ 511247 h 605381"/>
                    <a:gd name="connsiteX28" fmla="*/ 452758 w 607639"/>
                    <a:gd name="connsiteY28" fmla="*/ 511247 h 605381"/>
                    <a:gd name="connsiteX29" fmla="*/ 416618 w 607639"/>
                    <a:gd name="connsiteY29" fmla="*/ 511247 h 605381"/>
                    <a:gd name="connsiteX30" fmla="*/ 416618 w 607639"/>
                    <a:gd name="connsiteY30" fmla="*/ 453133 h 605381"/>
                    <a:gd name="connsiteX31" fmla="*/ 446972 w 607639"/>
                    <a:gd name="connsiteY31" fmla="*/ 453133 h 605381"/>
                    <a:gd name="connsiteX32" fmla="*/ 54106 w 607639"/>
                    <a:gd name="connsiteY32" fmla="*/ 242181 h 605381"/>
                    <a:gd name="connsiteX33" fmla="*/ 160624 w 607639"/>
                    <a:gd name="connsiteY33" fmla="*/ 242181 h 605381"/>
                    <a:gd name="connsiteX34" fmla="*/ 160624 w 607639"/>
                    <a:gd name="connsiteY34" fmla="*/ 453133 h 605381"/>
                    <a:gd name="connsiteX35" fmla="*/ 190879 w 607639"/>
                    <a:gd name="connsiteY35" fmla="*/ 453133 h 605381"/>
                    <a:gd name="connsiteX36" fmla="*/ 190879 w 607639"/>
                    <a:gd name="connsiteY36" fmla="*/ 511247 h 605381"/>
                    <a:gd name="connsiteX37" fmla="*/ 154839 w 607639"/>
                    <a:gd name="connsiteY37" fmla="*/ 511247 h 605381"/>
                    <a:gd name="connsiteX38" fmla="*/ 59891 w 607639"/>
                    <a:gd name="connsiteY38" fmla="*/ 511247 h 605381"/>
                    <a:gd name="connsiteX39" fmla="*/ 23851 w 607639"/>
                    <a:gd name="connsiteY39" fmla="*/ 511247 h 605381"/>
                    <a:gd name="connsiteX40" fmla="*/ 23851 w 607639"/>
                    <a:gd name="connsiteY40" fmla="*/ 453133 h 605381"/>
                    <a:gd name="connsiteX41" fmla="*/ 54106 w 607639"/>
                    <a:gd name="connsiteY41" fmla="*/ 453133 h 605381"/>
                    <a:gd name="connsiteX42" fmla="*/ 303820 w 607639"/>
                    <a:gd name="connsiteY42" fmla="*/ 98933 h 605381"/>
                    <a:gd name="connsiteX43" fmla="*/ 323120 w 607639"/>
                    <a:gd name="connsiteY43" fmla="*/ 118162 h 605381"/>
                    <a:gd name="connsiteX44" fmla="*/ 303820 w 607639"/>
                    <a:gd name="connsiteY44" fmla="*/ 137391 h 605381"/>
                    <a:gd name="connsiteX45" fmla="*/ 284520 w 607639"/>
                    <a:gd name="connsiteY45" fmla="*/ 118162 h 605381"/>
                    <a:gd name="connsiteX46" fmla="*/ 303820 w 607639"/>
                    <a:gd name="connsiteY46" fmla="*/ 98933 h 605381"/>
                    <a:gd name="connsiteX47" fmla="*/ 303749 w 607639"/>
                    <a:gd name="connsiteY47" fmla="*/ 62835 h 605381"/>
                    <a:gd name="connsiteX48" fmla="*/ 248388 w 607639"/>
                    <a:gd name="connsiteY48" fmla="*/ 118116 h 605381"/>
                    <a:gd name="connsiteX49" fmla="*/ 303749 w 607639"/>
                    <a:gd name="connsiteY49" fmla="*/ 173397 h 605381"/>
                    <a:gd name="connsiteX50" fmla="*/ 359111 w 607639"/>
                    <a:gd name="connsiteY50" fmla="*/ 118116 h 605381"/>
                    <a:gd name="connsiteX51" fmla="*/ 303749 w 607639"/>
                    <a:gd name="connsiteY51" fmla="*/ 62835 h 605381"/>
                    <a:gd name="connsiteX52" fmla="*/ 303749 w 607639"/>
                    <a:gd name="connsiteY52" fmla="*/ 0 h 605381"/>
                    <a:gd name="connsiteX53" fmla="*/ 586964 w 607639"/>
                    <a:gd name="connsiteY53" fmla="*/ 141490 h 605381"/>
                    <a:gd name="connsiteX54" fmla="*/ 586964 w 607639"/>
                    <a:gd name="connsiteY54" fmla="*/ 206192 h 605381"/>
                    <a:gd name="connsiteX55" fmla="*/ 20535 w 607639"/>
                    <a:gd name="connsiteY55" fmla="*/ 206192 h 605381"/>
                    <a:gd name="connsiteX56" fmla="*/ 20535 w 607639"/>
                    <a:gd name="connsiteY56" fmla="*/ 141490 h 605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</a:cxnLst>
                  <a:rect l="l" t="t" r="r" b="b"/>
                  <a:pathLst>
                    <a:path w="607639" h="605381">
                      <a:moveTo>
                        <a:pt x="0" y="547235"/>
                      </a:moveTo>
                      <a:lnTo>
                        <a:pt x="23853" y="547235"/>
                      </a:lnTo>
                      <a:lnTo>
                        <a:pt x="36136" y="547235"/>
                      </a:lnTo>
                      <a:lnTo>
                        <a:pt x="190916" y="547235"/>
                      </a:lnTo>
                      <a:lnTo>
                        <a:pt x="212990" y="547235"/>
                      </a:lnTo>
                      <a:lnTo>
                        <a:pt x="394560" y="547235"/>
                      </a:lnTo>
                      <a:lnTo>
                        <a:pt x="416634" y="547235"/>
                      </a:lnTo>
                      <a:lnTo>
                        <a:pt x="571503" y="547235"/>
                      </a:lnTo>
                      <a:lnTo>
                        <a:pt x="583786" y="547235"/>
                      </a:lnTo>
                      <a:lnTo>
                        <a:pt x="607639" y="547235"/>
                      </a:lnTo>
                      <a:lnTo>
                        <a:pt x="607639" y="605381"/>
                      </a:lnTo>
                      <a:lnTo>
                        <a:pt x="0" y="605381"/>
                      </a:lnTo>
                      <a:close/>
                      <a:moveTo>
                        <a:pt x="321849" y="269278"/>
                      </a:moveTo>
                      <a:lnTo>
                        <a:pt x="394531" y="269278"/>
                      </a:lnTo>
                      <a:lnTo>
                        <a:pt x="394531" y="511247"/>
                      </a:lnTo>
                      <a:lnTo>
                        <a:pt x="358501" y="511247"/>
                      </a:lnTo>
                      <a:lnTo>
                        <a:pt x="321849" y="511247"/>
                      </a:lnTo>
                      <a:close/>
                      <a:moveTo>
                        <a:pt x="212966" y="269278"/>
                      </a:moveTo>
                      <a:lnTo>
                        <a:pt x="285790" y="269278"/>
                      </a:lnTo>
                      <a:lnTo>
                        <a:pt x="285790" y="511247"/>
                      </a:lnTo>
                      <a:lnTo>
                        <a:pt x="249111" y="511247"/>
                      </a:lnTo>
                      <a:lnTo>
                        <a:pt x="212966" y="511247"/>
                      </a:lnTo>
                      <a:close/>
                      <a:moveTo>
                        <a:pt x="446972" y="242181"/>
                      </a:moveTo>
                      <a:lnTo>
                        <a:pt x="553523" y="242181"/>
                      </a:lnTo>
                      <a:lnTo>
                        <a:pt x="553523" y="453133"/>
                      </a:lnTo>
                      <a:lnTo>
                        <a:pt x="583788" y="453133"/>
                      </a:lnTo>
                      <a:lnTo>
                        <a:pt x="583788" y="511247"/>
                      </a:lnTo>
                      <a:lnTo>
                        <a:pt x="547648" y="511247"/>
                      </a:lnTo>
                      <a:lnTo>
                        <a:pt x="452758" y="511247"/>
                      </a:lnTo>
                      <a:lnTo>
                        <a:pt x="416618" y="511247"/>
                      </a:lnTo>
                      <a:lnTo>
                        <a:pt x="416618" y="453133"/>
                      </a:lnTo>
                      <a:lnTo>
                        <a:pt x="446972" y="453133"/>
                      </a:lnTo>
                      <a:close/>
                      <a:moveTo>
                        <a:pt x="54106" y="242181"/>
                      </a:moveTo>
                      <a:lnTo>
                        <a:pt x="160624" y="242181"/>
                      </a:lnTo>
                      <a:lnTo>
                        <a:pt x="160624" y="453133"/>
                      </a:lnTo>
                      <a:lnTo>
                        <a:pt x="190879" y="453133"/>
                      </a:lnTo>
                      <a:lnTo>
                        <a:pt x="190879" y="511247"/>
                      </a:lnTo>
                      <a:lnTo>
                        <a:pt x="154839" y="511247"/>
                      </a:lnTo>
                      <a:lnTo>
                        <a:pt x="59891" y="511247"/>
                      </a:lnTo>
                      <a:lnTo>
                        <a:pt x="23851" y="511247"/>
                      </a:lnTo>
                      <a:lnTo>
                        <a:pt x="23851" y="453133"/>
                      </a:lnTo>
                      <a:lnTo>
                        <a:pt x="54106" y="453133"/>
                      </a:lnTo>
                      <a:close/>
                      <a:moveTo>
                        <a:pt x="303820" y="98933"/>
                      </a:moveTo>
                      <a:cubicBezTo>
                        <a:pt x="314479" y="98933"/>
                        <a:pt x="323120" y="107542"/>
                        <a:pt x="323120" y="118162"/>
                      </a:cubicBezTo>
                      <a:cubicBezTo>
                        <a:pt x="323120" y="128782"/>
                        <a:pt x="314479" y="137391"/>
                        <a:pt x="303820" y="137391"/>
                      </a:cubicBezTo>
                      <a:cubicBezTo>
                        <a:pt x="293161" y="137391"/>
                        <a:pt x="284520" y="128782"/>
                        <a:pt x="284520" y="118162"/>
                      </a:cubicBezTo>
                      <a:cubicBezTo>
                        <a:pt x="284520" y="107542"/>
                        <a:pt x="293161" y="98933"/>
                        <a:pt x="303820" y="98933"/>
                      </a:cubicBezTo>
                      <a:close/>
                      <a:moveTo>
                        <a:pt x="303749" y="62835"/>
                      </a:moveTo>
                      <a:cubicBezTo>
                        <a:pt x="273221" y="62835"/>
                        <a:pt x="248388" y="87631"/>
                        <a:pt x="248388" y="118116"/>
                      </a:cubicBezTo>
                      <a:cubicBezTo>
                        <a:pt x="248388" y="148600"/>
                        <a:pt x="273221" y="173397"/>
                        <a:pt x="303749" y="173397"/>
                      </a:cubicBezTo>
                      <a:cubicBezTo>
                        <a:pt x="334278" y="173397"/>
                        <a:pt x="359111" y="148600"/>
                        <a:pt x="359111" y="118116"/>
                      </a:cubicBezTo>
                      <a:cubicBezTo>
                        <a:pt x="359111" y="87631"/>
                        <a:pt x="334278" y="62835"/>
                        <a:pt x="303749" y="62835"/>
                      </a:cubicBezTo>
                      <a:close/>
                      <a:moveTo>
                        <a:pt x="303749" y="0"/>
                      </a:moveTo>
                      <a:lnTo>
                        <a:pt x="586964" y="141490"/>
                      </a:lnTo>
                      <a:lnTo>
                        <a:pt x="586964" y="206192"/>
                      </a:lnTo>
                      <a:lnTo>
                        <a:pt x="20535" y="206192"/>
                      </a:lnTo>
                      <a:lnTo>
                        <a:pt x="20535" y="1414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 fontScale="6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" name="iṩļíde"/>
            <p:cNvSpPr txBox="1"/>
            <p:nvPr/>
          </p:nvSpPr>
          <p:spPr>
            <a:xfrm>
              <a:off x="729565" y="2134521"/>
              <a:ext cx="4669859" cy="9921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A3838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Unified fonts make reading more fluent.</a:t>
              </a:r>
            </a:p>
          </p:txBody>
        </p:sp>
        <p:sp>
          <p:nvSpPr>
            <p:cNvPr id="27" name="íṧļíḓè"/>
            <p:cNvSpPr txBox="1"/>
            <p:nvPr/>
          </p:nvSpPr>
          <p:spPr>
            <a:xfrm>
              <a:off x="719093" y="3077902"/>
              <a:ext cx="4291999" cy="13247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Theme color makes PPT more convenient to change.</a:t>
              </a:r>
            </a:p>
            <a:p>
              <a:pPr marL="0" marR="0" lvl="0" indent="0" algn="l" defTabSz="913765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Adjust the spacing to adapt to Chinese typesetting, use the reference line in PPT.</a:t>
              </a: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37581" y="4383418"/>
              <a:ext cx="2808736" cy="1560788"/>
              <a:chOff x="4604769" y="2309048"/>
              <a:chExt cx="2808736" cy="1560788"/>
            </a:xfrm>
          </p:grpSpPr>
          <p:sp>
            <p:nvSpPr>
              <p:cNvPr id="29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0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31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094063" y="4431266"/>
              <a:ext cx="2808736" cy="1560788"/>
              <a:chOff x="4604769" y="2309048"/>
              <a:chExt cx="2808736" cy="1560788"/>
            </a:xfrm>
          </p:grpSpPr>
          <p:sp>
            <p:nvSpPr>
              <p:cNvPr id="33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35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26222" y="2134521"/>
              <a:ext cx="2808736" cy="1560788"/>
              <a:chOff x="4604769" y="2309048"/>
              <a:chExt cx="2808736" cy="1560788"/>
            </a:xfrm>
          </p:grpSpPr>
          <p:sp>
            <p:nvSpPr>
              <p:cNvPr id="37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8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39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5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46" name="直接连接符 45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0561" y="2056217"/>
            <a:ext cx="9713359" cy="3806153"/>
            <a:chOff x="690418" y="1994177"/>
            <a:chExt cx="11124827" cy="4359233"/>
          </a:xfrm>
        </p:grpSpPr>
        <p:grpSp>
          <p:nvGrpSpPr>
            <p:cNvPr id="40" name="组合 39"/>
            <p:cNvGrpSpPr/>
            <p:nvPr/>
          </p:nvGrpSpPr>
          <p:grpSpPr>
            <a:xfrm>
              <a:off x="4436414" y="1994177"/>
              <a:ext cx="4949825" cy="2730500"/>
              <a:chOff x="5704" y="3108"/>
              <a:chExt cx="7795" cy="4300"/>
            </a:xfrm>
          </p:grpSpPr>
          <p:sp>
            <p:nvSpPr>
              <p:cNvPr id="41" name="íṧļíḋè"/>
              <p:cNvSpPr/>
              <p:nvPr/>
            </p:nvSpPr>
            <p:spPr bwMode="auto">
              <a:xfrm>
                <a:off x="5704" y="3108"/>
                <a:ext cx="7795" cy="4300"/>
              </a:xfrm>
              <a:custGeom>
                <a:avLst/>
                <a:gdLst>
                  <a:gd name="T0" fmla="*/ 1146 w 1317"/>
                  <a:gd name="T1" fmla="*/ 19 h 725"/>
                  <a:gd name="T2" fmla="*/ 975 w 1317"/>
                  <a:gd name="T3" fmla="*/ 191 h 725"/>
                  <a:gd name="T4" fmla="*/ 989 w 1317"/>
                  <a:gd name="T5" fmla="*/ 259 h 725"/>
                  <a:gd name="T6" fmla="*/ 912 w 1317"/>
                  <a:gd name="T7" fmla="*/ 362 h 725"/>
                  <a:gd name="T8" fmla="*/ 912 w 1317"/>
                  <a:gd name="T9" fmla="*/ 362 h 725"/>
                  <a:gd name="T10" fmla="*/ 884 w 1317"/>
                  <a:gd name="T11" fmla="*/ 359 h 725"/>
                  <a:gd name="T12" fmla="*/ 868 w 1317"/>
                  <a:gd name="T13" fmla="*/ 360 h 725"/>
                  <a:gd name="T14" fmla="*/ 868 w 1317"/>
                  <a:gd name="T15" fmla="*/ 360 h 725"/>
                  <a:gd name="T16" fmla="*/ 799 w 1317"/>
                  <a:gd name="T17" fmla="*/ 249 h 725"/>
                  <a:gd name="T18" fmla="*/ 819 w 1317"/>
                  <a:gd name="T19" fmla="*/ 168 h 725"/>
                  <a:gd name="T20" fmla="*/ 651 w 1317"/>
                  <a:gd name="T21" fmla="*/ 0 h 725"/>
                  <a:gd name="T22" fmla="*/ 483 w 1317"/>
                  <a:gd name="T23" fmla="*/ 168 h 725"/>
                  <a:gd name="T24" fmla="*/ 505 w 1317"/>
                  <a:gd name="T25" fmla="*/ 250 h 725"/>
                  <a:gd name="T26" fmla="*/ 505 w 1317"/>
                  <a:gd name="T27" fmla="*/ 250 h 725"/>
                  <a:gd name="T28" fmla="*/ 440 w 1317"/>
                  <a:gd name="T29" fmla="*/ 339 h 725"/>
                  <a:gd name="T30" fmla="*/ 441 w 1317"/>
                  <a:gd name="T31" fmla="*/ 339 h 725"/>
                  <a:gd name="T32" fmla="*/ 417 w 1317"/>
                  <a:gd name="T33" fmla="*/ 337 h 725"/>
                  <a:gd name="T34" fmla="*/ 356 w 1317"/>
                  <a:gd name="T35" fmla="*/ 347 h 725"/>
                  <a:gd name="T36" fmla="*/ 356 w 1317"/>
                  <a:gd name="T37" fmla="*/ 347 h 725"/>
                  <a:gd name="T38" fmla="*/ 285 w 1317"/>
                  <a:gd name="T39" fmla="*/ 289 h 725"/>
                  <a:gd name="T40" fmla="*/ 291 w 1317"/>
                  <a:gd name="T41" fmla="*/ 245 h 725"/>
                  <a:gd name="T42" fmla="*/ 146 w 1317"/>
                  <a:gd name="T43" fmla="*/ 100 h 725"/>
                  <a:gd name="T44" fmla="*/ 0 w 1317"/>
                  <a:gd name="T45" fmla="*/ 245 h 725"/>
                  <a:gd name="T46" fmla="*/ 146 w 1317"/>
                  <a:gd name="T47" fmla="*/ 391 h 725"/>
                  <a:gd name="T48" fmla="*/ 183 w 1317"/>
                  <a:gd name="T49" fmla="*/ 386 h 725"/>
                  <a:gd name="T50" fmla="*/ 237 w 1317"/>
                  <a:gd name="T51" fmla="*/ 460 h 725"/>
                  <a:gd name="T52" fmla="*/ 237 w 1317"/>
                  <a:gd name="T53" fmla="*/ 460 h 725"/>
                  <a:gd name="T54" fmla="*/ 223 w 1317"/>
                  <a:gd name="T55" fmla="*/ 531 h 725"/>
                  <a:gd name="T56" fmla="*/ 417 w 1317"/>
                  <a:gd name="T57" fmla="*/ 725 h 725"/>
                  <a:gd name="T58" fmla="*/ 611 w 1317"/>
                  <a:gd name="T59" fmla="*/ 531 h 725"/>
                  <a:gd name="T60" fmla="*/ 583 w 1317"/>
                  <a:gd name="T61" fmla="*/ 430 h 725"/>
                  <a:gd name="T62" fmla="*/ 637 w 1317"/>
                  <a:gd name="T63" fmla="*/ 336 h 725"/>
                  <a:gd name="T64" fmla="*/ 637 w 1317"/>
                  <a:gd name="T65" fmla="*/ 336 h 725"/>
                  <a:gd name="T66" fmla="*/ 651 w 1317"/>
                  <a:gd name="T67" fmla="*/ 336 h 725"/>
                  <a:gd name="T68" fmla="*/ 684 w 1317"/>
                  <a:gd name="T69" fmla="*/ 333 h 725"/>
                  <a:gd name="T70" fmla="*/ 770 w 1317"/>
                  <a:gd name="T71" fmla="*/ 432 h 725"/>
                  <a:gd name="T72" fmla="*/ 770 w 1317"/>
                  <a:gd name="T73" fmla="*/ 432 h 725"/>
                  <a:gd name="T74" fmla="*/ 758 w 1317"/>
                  <a:gd name="T75" fmla="*/ 485 h 725"/>
                  <a:gd name="T76" fmla="*/ 884 w 1317"/>
                  <a:gd name="T77" fmla="*/ 611 h 725"/>
                  <a:gd name="T78" fmla="*/ 1010 w 1317"/>
                  <a:gd name="T79" fmla="*/ 485 h 725"/>
                  <a:gd name="T80" fmla="*/ 1003 w 1317"/>
                  <a:gd name="T81" fmla="*/ 443 h 725"/>
                  <a:gd name="T82" fmla="*/ 1096 w 1317"/>
                  <a:gd name="T83" fmla="*/ 355 h 725"/>
                  <a:gd name="T84" fmla="*/ 1146 w 1317"/>
                  <a:gd name="T85" fmla="*/ 362 h 725"/>
                  <a:gd name="T86" fmla="*/ 1317 w 1317"/>
                  <a:gd name="T87" fmla="*/ 191 h 725"/>
                  <a:gd name="T88" fmla="*/ 1146 w 1317"/>
                  <a:gd name="T89" fmla="*/ 19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17" h="725">
                    <a:moveTo>
                      <a:pt x="1146" y="19"/>
                    </a:moveTo>
                    <a:cubicBezTo>
                      <a:pt x="1051" y="19"/>
                      <a:pt x="975" y="96"/>
                      <a:pt x="975" y="191"/>
                    </a:cubicBezTo>
                    <a:cubicBezTo>
                      <a:pt x="975" y="215"/>
                      <a:pt x="980" y="238"/>
                      <a:pt x="989" y="259"/>
                    </a:cubicBezTo>
                    <a:cubicBezTo>
                      <a:pt x="1018" y="327"/>
                      <a:pt x="965" y="374"/>
                      <a:pt x="912" y="362"/>
                    </a:cubicBezTo>
                    <a:cubicBezTo>
                      <a:pt x="912" y="362"/>
                      <a:pt x="912" y="362"/>
                      <a:pt x="912" y="362"/>
                    </a:cubicBezTo>
                    <a:cubicBezTo>
                      <a:pt x="903" y="360"/>
                      <a:pt x="894" y="359"/>
                      <a:pt x="884" y="359"/>
                    </a:cubicBezTo>
                    <a:cubicBezTo>
                      <a:pt x="879" y="359"/>
                      <a:pt x="873" y="359"/>
                      <a:pt x="868" y="360"/>
                    </a:cubicBezTo>
                    <a:cubicBezTo>
                      <a:pt x="868" y="360"/>
                      <a:pt x="868" y="360"/>
                      <a:pt x="868" y="360"/>
                    </a:cubicBezTo>
                    <a:cubicBezTo>
                      <a:pt x="812" y="367"/>
                      <a:pt x="764" y="314"/>
                      <a:pt x="799" y="249"/>
                    </a:cubicBezTo>
                    <a:cubicBezTo>
                      <a:pt x="812" y="225"/>
                      <a:pt x="819" y="197"/>
                      <a:pt x="819" y="168"/>
                    </a:cubicBezTo>
                    <a:cubicBezTo>
                      <a:pt x="819" y="75"/>
                      <a:pt x="744" y="0"/>
                      <a:pt x="651" y="0"/>
                    </a:cubicBezTo>
                    <a:cubicBezTo>
                      <a:pt x="558" y="0"/>
                      <a:pt x="483" y="75"/>
                      <a:pt x="483" y="168"/>
                    </a:cubicBezTo>
                    <a:cubicBezTo>
                      <a:pt x="483" y="198"/>
                      <a:pt x="491" y="226"/>
                      <a:pt x="505" y="250"/>
                    </a:cubicBezTo>
                    <a:cubicBezTo>
                      <a:pt x="505" y="250"/>
                      <a:pt x="505" y="250"/>
                      <a:pt x="505" y="250"/>
                    </a:cubicBezTo>
                    <a:cubicBezTo>
                      <a:pt x="529" y="294"/>
                      <a:pt x="499" y="346"/>
                      <a:pt x="440" y="339"/>
                    </a:cubicBezTo>
                    <a:cubicBezTo>
                      <a:pt x="441" y="339"/>
                      <a:pt x="441" y="339"/>
                      <a:pt x="441" y="339"/>
                    </a:cubicBezTo>
                    <a:cubicBezTo>
                      <a:pt x="433" y="338"/>
                      <a:pt x="425" y="337"/>
                      <a:pt x="417" y="337"/>
                    </a:cubicBezTo>
                    <a:cubicBezTo>
                      <a:pt x="396" y="337"/>
                      <a:pt x="375" y="341"/>
                      <a:pt x="356" y="347"/>
                    </a:cubicBezTo>
                    <a:cubicBezTo>
                      <a:pt x="356" y="347"/>
                      <a:pt x="356" y="347"/>
                      <a:pt x="356" y="347"/>
                    </a:cubicBezTo>
                    <a:cubicBezTo>
                      <a:pt x="306" y="364"/>
                      <a:pt x="273" y="327"/>
                      <a:pt x="285" y="289"/>
                    </a:cubicBezTo>
                    <a:cubicBezTo>
                      <a:pt x="289" y="275"/>
                      <a:pt x="291" y="261"/>
                      <a:pt x="291" y="245"/>
                    </a:cubicBezTo>
                    <a:cubicBezTo>
                      <a:pt x="291" y="165"/>
                      <a:pt x="226" y="100"/>
                      <a:pt x="146" y="100"/>
                    </a:cubicBezTo>
                    <a:cubicBezTo>
                      <a:pt x="66" y="100"/>
                      <a:pt x="0" y="165"/>
                      <a:pt x="0" y="245"/>
                    </a:cubicBezTo>
                    <a:cubicBezTo>
                      <a:pt x="0" y="326"/>
                      <a:pt x="66" y="391"/>
                      <a:pt x="146" y="391"/>
                    </a:cubicBezTo>
                    <a:cubicBezTo>
                      <a:pt x="159" y="391"/>
                      <a:pt x="171" y="389"/>
                      <a:pt x="183" y="386"/>
                    </a:cubicBezTo>
                    <a:cubicBezTo>
                      <a:pt x="221" y="377"/>
                      <a:pt x="256" y="411"/>
                      <a:pt x="237" y="460"/>
                    </a:cubicBezTo>
                    <a:cubicBezTo>
                      <a:pt x="237" y="460"/>
                      <a:pt x="237" y="460"/>
                      <a:pt x="237" y="460"/>
                    </a:cubicBezTo>
                    <a:cubicBezTo>
                      <a:pt x="228" y="482"/>
                      <a:pt x="223" y="506"/>
                      <a:pt x="223" y="531"/>
                    </a:cubicBezTo>
                    <a:cubicBezTo>
                      <a:pt x="223" y="638"/>
                      <a:pt x="310" y="725"/>
                      <a:pt x="417" y="725"/>
                    </a:cubicBezTo>
                    <a:cubicBezTo>
                      <a:pt x="525" y="725"/>
                      <a:pt x="611" y="638"/>
                      <a:pt x="611" y="531"/>
                    </a:cubicBezTo>
                    <a:cubicBezTo>
                      <a:pt x="611" y="494"/>
                      <a:pt x="601" y="460"/>
                      <a:pt x="583" y="430"/>
                    </a:cubicBezTo>
                    <a:cubicBezTo>
                      <a:pt x="553" y="380"/>
                      <a:pt x="587" y="331"/>
                      <a:pt x="637" y="336"/>
                    </a:cubicBezTo>
                    <a:cubicBezTo>
                      <a:pt x="637" y="336"/>
                      <a:pt x="637" y="336"/>
                      <a:pt x="637" y="336"/>
                    </a:cubicBezTo>
                    <a:cubicBezTo>
                      <a:pt x="642" y="336"/>
                      <a:pt x="647" y="336"/>
                      <a:pt x="651" y="336"/>
                    </a:cubicBezTo>
                    <a:cubicBezTo>
                      <a:pt x="663" y="336"/>
                      <a:pt x="673" y="335"/>
                      <a:pt x="684" y="333"/>
                    </a:cubicBezTo>
                    <a:cubicBezTo>
                      <a:pt x="757" y="319"/>
                      <a:pt x="793" y="381"/>
                      <a:pt x="770" y="432"/>
                    </a:cubicBezTo>
                    <a:cubicBezTo>
                      <a:pt x="770" y="432"/>
                      <a:pt x="770" y="432"/>
                      <a:pt x="770" y="432"/>
                    </a:cubicBezTo>
                    <a:cubicBezTo>
                      <a:pt x="762" y="448"/>
                      <a:pt x="758" y="466"/>
                      <a:pt x="758" y="485"/>
                    </a:cubicBezTo>
                    <a:cubicBezTo>
                      <a:pt x="758" y="555"/>
                      <a:pt x="815" y="611"/>
                      <a:pt x="884" y="611"/>
                    </a:cubicBezTo>
                    <a:cubicBezTo>
                      <a:pt x="954" y="611"/>
                      <a:pt x="1010" y="555"/>
                      <a:pt x="1010" y="485"/>
                    </a:cubicBezTo>
                    <a:cubicBezTo>
                      <a:pt x="1010" y="470"/>
                      <a:pt x="1008" y="456"/>
                      <a:pt x="1003" y="443"/>
                    </a:cubicBezTo>
                    <a:cubicBezTo>
                      <a:pt x="985" y="392"/>
                      <a:pt x="1026" y="334"/>
                      <a:pt x="1096" y="355"/>
                    </a:cubicBezTo>
                    <a:cubicBezTo>
                      <a:pt x="1112" y="360"/>
                      <a:pt x="1129" y="362"/>
                      <a:pt x="1146" y="362"/>
                    </a:cubicBezTo>
                    <a:cubicBezTo>
                      <a:pt x="1241" y="362"/>
                      <a:pt x="1317" y="285"/>
                      <a:pt x="1317" y="191"/>
                    </a:cubicBezTo>
                    <a:cubicBezTo>
                      <a:pt x="1317" y="96"/>
                      <a:pt x="1241" y="19"/>
                      <a:pt x="1146" y="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2" name="íSľiḑè"/>
              <p:cNvSpPr/>
              <p:nvPr/>
            </p:nvSpPr>
            <p:spPr bwMode="auto">
              <a:xfrm>
                <a:off x="5804" y="3795"/>
                <a:ext cx="1528" cy="1535"/>
              </a:xfrm>
              <a:prstGeom prst="ellipse">
                <a:avLst/>
              </a:prstGeom>
              <a:solidFill>
                <a:srgbClr val="1AB49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3" name="íṩḻidé"/>
              <p:cNvSpPr/>
              <p:nvPr/>
            </p:nvSpPr>
            <p:spPr bwMode="auto">
              <a:xfrm>
                <a:off x="7124" y="5208"/>
                <a:ext cx="2100" cy="2105"/>
              </a:xfrm>
              <a:prstGeom prst="ellipse">
                <a:avLst/>
              </a:prstGeom>
              <a:solidFill>
                <a:srgbClr val="1AB49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4" name="ïšlíďè"/>
              <p:cNvSpPr/>
              <p:nvPr/>
            </p:nvSpPr>
            <p:spPr bwMode="auto">
              <a:xfrm>
                <a:off x="8656" y="3203"/>
                <a:ext cx="1800" cy="1803"/>
              </a:xfrm>
              <a:prstGeom prst="ellipse">
                <a:avLst/>
              </a:prstGeom>
              <a:solidFill>
                <a:srgbClr val="1AB49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5" name="iṣḷiḓê"/>
              <p:cNvSpPr/>
              <p:nvPr/>
            </p:nvSpPr>
            <p:spPr bwMode="auto">
              <a:xfrm>
                <a:off x="10284" y="5330"/>
                <a:ext cx="1303" cy="1305"/>
              </a:xfrm>
              <a:prstGeom prst="ellipse">
                <a:avLst/>
              </a:prstGeom>
              <a:solidFill>
                <a:srgbClr val="1AB49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6" name="ïṡ1idé"/>
              <p:cNvSpPr/>
              <p:nvPr/>
            </p:nvSpPr>
            <p:spPr bwMode="auto">
              <a:xfrm>
                <a:off x="11569" y="3320"/>
                <a:ext cx="1835" cy="1840"/>
              </a:xfrm>
              <a:prstGeom prst="ellipse">
                <a:avLst/>
              </a:prstGeom>
              <a:solidFill>
                <a:srgbClr val="1AB49C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7" name="ïṩḻidè"/>
              <p:cNvSpPr/>
              <p:nvPr/>
            </p:nvSpPr>
            <p:spPr bwMode="auto">
              <a:xfrm>
                <a:off x="12071" y="3826"/>
                <a:ext cx="830" cy="829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8" name="ïŝľíďê"/>
              <p:cNvSpPr/>
              <p:nvPr/>
            </p:nvSpPr>
            <p:spPr bwMode="auto">
              <a:xfrm>
                <a:off x="10599" y="5647"/>
                <a:ext cx="672" cy="671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9" name="ïṡľiḓe"/>
              <p:cNvSpPr/>
              <p:nvPr/>
            </p:nvSpPr>
            <p:spPr bwMode="auto">
              <a:xfrm>
                <a:off x="7646" y="5733"/>
                <a:ext cx="1055" cy="1053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0" name="išḷiḋé"/>
              <p:cNvSpPr/>
              <p:nvPr/>
            </p:nvSpPr>
            <p:spPr bwMode="auto">
              <a:xfrm>
                <a:off x="6231" y="4227"/>
                <a:ext cx="672" cy="671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1" name="ï$lîḋè"/>
              <p:cNvSpPr/>
              <p:nvPr/>
            </p:nvSpPr>
            <p:spPr bwMode="auto">
              <a:xfrm>
                <a:off x="9141" y="3690"/>
                <a:ext cx="830" cy="829"/>
              </a:xfrm>
              <a:custGeom>
                <a:avLst/>
                <a:gdLst>
                  <a:gd name="connsiteX0" fmla="*/ 59406 w 606740"/>
                  <a:gd name="connsiteY0" fmla="*/ 325182 h 605821"/>
                  <a:gd name="connsiteX1" fmla="*/ 281908 w 606740"/>
                  <a:gd name="connsiteY1" fmla="*/ 547227 h 605821"/>
                  <a:gd name="connsiteX2" fmla="*/ 276800 w 606740"/>
                  <a:gd name="connsiteY2" fmla="*/ 605821 h 605821"/>
                  <a:gd name="connsiteX3" fmla="*/ 1552 w 606740"/>
                  <a:gd name="connsiteY3" fmla="*/ 330189 h 605821"/>
                  <a:gd name="connsiteX4" fmla="*/ 59406 w 606740"/>
                  <a:gd name="connsiteY4" fmla="*/ 325182 h 605821"/>
                  <a:gd name="connsiteX5" fmla="*/ 602385 w 606740"/>
                  <a:gd name="connsiteY5" fmla="*/ 251442 h 605821"/>
                  <a:gd name="connsiteX6" fmla="*/ 329425 w 606740"/>
                  <a:gd name="connsiteY6" fmla="*/ 605045 h 605821"/>
                  <a:gd name="connsiteX7" fmla="*/ 324318 w 606740"/>
                  <a:gd name="connsiteY7" fmla="*/ 546096 h 605821"/>
                  <a:gd name="connsiteX8" fmla="*/ 495522 w 606740"/>
                  <a:gd name="connsiteY8" fmla="*/ 452203 h 605821"/>
                  <a:gd name="connsiteX9" fmla="*/ 542965 w 606740"/>
                  <a:gd name="connsiteY9" fmla="*/ 261731 h 605821"/>
                  <a:gd name="connsiteX10" fmla="*/ 602385 w 606740"/>
                  <a:gd name="connsiteY10" fmla="*/ 251442 h 605821"/>
                  <a:gd name="connsiteX11" fmla="*/ 303431 w 606740"/>
                  <a:gd name="connsiteY11" fmla="*/ 210142 h 605821"/>
                  <a:gd name="connsiteX12" fmla="*/ 209010 w 606740"/>
                  <a:gd name="connsiteY12" fmla="*/ 304421 h 605821"/>
                  <a:gd name="connsiteX13" fmla="*/ 239463 w 606740"/>
                  <a:gd name="connsiteY13" fmla="*/ 373670 h 605821"/>
                  <a:gd name="connsiteX14" fmla="*/ 280035 w 606740"/>
                  <a:gd name="connsiteY14" fmla="*/ 321293 h 605821"/>
                  <a:gd name="connsiteX15" fmla="*/ 259516 w 606740"/>
                  <a:gd name="connsiteY15" fmla="*/ 284026 h 605821"/>
                  <a:gd name="connsiteX16" fmla="*/ 303431 w 606740"/>
                  <a:gd name="connsiteY16" fmla="*/ 240178 h 605821"/>
                  <a:gd name="connsiteX17" fmla="*/ 347346 w 606740"/>
                  <a:gd name="connsiteY17" fmla="*/ 284026 h 605821"/>
                  <a:gd name="connsiteX18" fmla="*/ 326827 w 606740"/>
                  <a:gd name="connsiteY18" fmla="*/ 321293 h 605821"/>
                  <a:gd name="connsiteX19" fmla="*/ 367399 w 606740"/>
                  <a:gd name="connsiteY19" fmla="*/ 373670 h 605821"/>
                  <a:gd name="connsiteX20" fmla="*/ 397852 w 606740"/>
                  <a:gd name="connsiteY20" fmla="*/ 304421 h 605821"/>
                  <a:gd name="connsiteX21" fmla="*/ 303431 w 606740"/>
                  <a:gd name="connsiteY21" fmla="*/ 210142 h 605821"/>
                  <a:gd name="connsiteX22" fmla="*/ 285976 w 606740"/>
                  <a:gd name="connsiteY22" fmla="*/ 109746 h 605821"/>
                  <a:gd name="connsiteX23" fmla="*/ 320885 w 606740"/>
                  <a:gd name="connsiteY23" fmla="*/ 109746 h 605821"/>
                  <a:gd name="connsiteX24" fmla="*/ 333791 w 606740"/>
                  <a:gd name="connsiteY24" fmla="*/ 122631 h 605821"/>
                  <a:gd name="connsiteX25" fmla="*/ 333791 w 606740"/>
                  <a:gd name="connsiteY25" fmla="*/ 151647 h 605821"/>
                  <a:gd name="connsiteX26" fmla="*/ 389960 w 606740"/>
                  <a:gd name="connsiteY26" fmla="*/ 174915 h 605821"/>
                  <a:gd name="connsiteX27" fmla="*/ 410478 w 606740"/>
                  <a:gd name="connsiteY27" fmla="*/ 154428 h 605821"/>
                  <a:gd name="connsiteX28" fmla="*/ 428675 w 606740"/>
                  <a:gd name="connsiteY28" fmla="*/ 154428 h 605821"/>
                  <a:gd name="connsiteX29" fmla="*/ 453464 w 606740"/>
                  <a:gd name="connsiteY29" fmla="*/ 179087 h 605821"/>
                  <a:gd name="connsiteX30" fmla="*/ 453464 w 606740"/>
                  <a:gd name="connsiteY30" fmla="*/ 197257 h 605821"/>
                  <a:gd name="connsiteX31" fmla="*/ 432946 w 606740"/>
                  <a:gd name="connsiteY31" fmla="*/ 217837 h 605821"/>
                  <a:gd name="connsiteX32" fmla="*/ 456157 w 606740"/>
                  <a:gd name="connsiteY32" fmla="*/ 273922 h 605821"/>
                  <a:gd name="connsiteX33" fmla="*/ 485309 w 606740"/>
                  <a:gd name="connsiteY33" fmla="*/ 273922 h 605821"/>
                  <a:gd name="connsiteX34" fmla="*/ 498121 w 606740"/>
                  <a:gd name="connsiteY34" fmla="*/ 286808 h 605821"/>
                  <a:gd name="connsiteX35" fmla="*/ 498121 w 606740"/>
                  <a:gd name="connsiteY35" fmla="*/ 321664 h 605821"/>
                  <a:gd name="connsiteX36" fmla="*/ 485309 w 606740"/>
                  <a:gd name="connsiteY36" fmla="*/ 334457 h 605821"/>
                  <a:gd name="connsiteX37" fmla="*/ 456157 w 606740"/>
                  <a:gd name="connsiteY37" fmla="*/ 334457 h 605821"/>
                  <a:gd name="connsiteX38" fmla="*/ 432946 w 606740"/>
                  <a:gd name="connsiteY38" fmla="*/ 390634 h 605821"/>
                  <a:gd name="connsiteX39" fmla="*/ 453464 w 606740"/>
                  <a:gd name="connsiteY39" fmla="*/ 411121 h 605821"/>
                  <a:gd name="connsiteX40" fmla="*/ 453464 w 606740"/>
                  <a:gd name="connsiteY40" fmla="*/ 429291 h 605821"/>
                  <a:gd name="connsiteX41" fmla="*/ 428675 w 606740"/>
                  <a:gd name="connsiteY41" fmla="*/ 454042 h 605821"/>
                  <a:gd name="connsiteX42" fmla="*/ 410478 w 606740"/>
                  <a:gd name="connsiteY42" fmla="*/ 454042 h 605821"/>
                  <a:gd name="connsiteX43" fmla="*/ 389960 w 606740"/>
                  <a:gd name="connsiteY43" fmla="*/ 433463 h 605821"/>
                  <a:gd name="connsiteX44" fmla="*/ 333791 w 606740"/>
                  <a:gd name="connsiteY44" fmla="*/ 456731 h 605821"/>
                  <a:gd name="connsiteX45" fmla="*/ 333791 w 606740"/>
                  <a:gd name="connsiteY45" fmla="*/ 485932 h 605821"/>
                  <a:gd name="connsiteX46" fmla="*/ 320885 w 606740"/>
                  <a:gd name="connsiteY46" fmla="*/ 498632 h 605821"/>
                  <a:gd name="connsiteX47" fmla="*/ 285976 w 606740"/>
                  <a:gd name="connsiteY47" fmla="*/ 498632 h 605821"/>
                  <a:gd name="connsiteX48" fmla="*/ 273071 w 606740"/>
                  <a:gd name="connsiteY48" fmla="*/ 485747 h 605821"/>
                  <a:gd name="connsiteX49" fmla="*/ 273071 w 606740"/>
                  <a:gd name="connsiteY49" fmla="*/ 456731 h 605821"/>
                  <a:gd name="connsiteX50" fmla="*/ 216902 w 606740"/>
                  <a:gd name="connsiteY50" fmla="*/ 433463 h 605821"/>
                  <a:gd name="connsiteX51" fmla="*/ 196384 w 606740"/>
                  <a:gd name="connsiteY51" fmla="*/ 454042 h 605821"/>
                  <a:gd name="connsiteX52" fmla="*/ 178187 w 606740"/>
                  <a:gd name="connsiteY52" fmla="*/ 454042 h 605821"/>
                  <a:gd name="connsiteX53" fmla="*/ 153398 w 606740"/>
                  <a:gd name="connsiteY53" fmla="*/ 429291 h 605821"/>
                  <a:gd name="connsiteX54" fmla="*/ 153398 w 606740"/>
                  <a:gd name="connsiteY54" fmla="*/ 411121 h 605821"/>
                  <a:gd name="connsiteX55" fmla="*/ 173916 w 606740"/>
                  <a:gd name="connsiteY55" fmla="*/ 390634 h 605821"/>
                  <a:gd name="connsiteX56" fmla="*/ 150705 w 606740"/>
                  <a:gd name="connsiteY56" fmla="*/ 334457 h 605821"/>
                  <a:gd name="connsiteX57" fmla="*/ 121553 w 606740"/>
                  <a:gd name="connsiteY57" fmla="*/ 334457 h 605821"/>
                  <a:gd name="connsiteX58" fmla="*/ 108741 w 606740"/>
                  <a:gd name="connsiteY58" fmla="*/ 321664 h 605821"/>
                  <a:gd name="connsiteX59" fmla="*/ 108741 w 606740"/>
                  <a:gd name="connsiteY59" fmla="*/ 286808 h 605821"/>
                  <a:gd name="connsiteX60" fmla="*/ 121553 w 606740"/>
                  <a:gd name="connsiteY60" fmla="*/ 273922 h 605821"/>
                  <a:gd name="connsiteX61" fmla="*/ 150705 w 606740"/>
                  <a:gd name="connsiteY61" fmla="*/ 273922 h 605821"/>
                  <a:gd name="connsiteX62" fmla="*/ 173916 w 606740"/>
                  <a:gd name="connsiteY62" fmla="*/ 217837 h 605821"/>
                  <a:gd name="connsiteX63" fmla="*/ 153398 w 606740"/>
                  <a:gd name="connsiteY63" fmla="*/ 197257 h 605821"/>
                  <a:gd name="connsiteX64" fmla="*/ 153398 w 606740"/>
                  <a:gd name="connsiteY64" fmla="*/ 179087 h 605821"/>
                  <a:gd name="connsiteX65" fmla="*/ 178187 w 606740"/>
                  <a:gd name="connsiteY65" fmla="*/ 154428 h 605821"/>
                  <a:gd name="connsiteX66" fmla="*/ 196384 w 606740"/>
                  <a:gd name="connsiteY66" fmla="*/ 154428 h 605821"/>
                  <a:gd name="connsiteX67" fmla="*/ 216902 w 606740"/>
                  <a:gd name="connsiteY67" fmla="*/ 174915 h 605821"/>
                  <a:gd name="connsiteX68" fmla="*/ 273071 w 606740"/>
                  <a:gd name="connsiteY68" fmla="*/ 151647 h 605821"/>
                  <a:gd name="connsiteX69" fmla="*/ 273071 w 606740"/>
                  <a:gd name="connsiteY69" fmla="*/ 122631 h 605821"/>
                  <a:gd name="connsiteX70" fmla="*/ 285976 w 606740"/>
                  <a:gd name="connsiteY70" fmla="*/ 109746 h 605821"/>
                  <a:gd name="connsiteX71" fmla="*/ 477610 w 606740"/>
                  <a:gd name="connsiteY71" fmla="*/ 55270 h 605821"/>
                  <a:gd name="connsiteX72" fmla="*/ 589009 w 606740"/>
                  <a:gd name="connsiteY72" fmla="*/ 200127 h 605821"/>
                  <a:gd name="connsiteX73" fmla="*/ 531917 w 606740"/>
                  <a:gd name="connsiteY73" fmla="*/ 220887 h 605821"/>
                  <a:gd name="connsiteX74" fmla="*/ 495898 w 606740"/>
                  <a:gd name="connsiteY74" fmla="*/ 155919 h 605821"/>
                  <a:gd name="connsiteX75" fmla="*/ 442798 w 606740"/>
                  <a:gd name="connsiteY75" fmla="*/ 104853 h 605821"/>
                  <a:gd name="connsiteX76" fmla="*/ 477610 w 606740"/>
                  <a:gd name="connsiteY76" fmla="*/ 55270 h 605821"/>
                  <a:gd name="connsiteX77" fmla="*/ 287505 w 606740"/>
                  <a:gd name="connsiteY77" fmla="*/ 284 h 605821"/>
                  <a:gd name="connsiteX78" fmla="*/ 431931 w 606740"/>
                  <a:gd name="connsiteY78" fmla="*/ 28455 h 605821"/>
                  <a:gd name="connsiteX79" fmla="*/ 406305 w 606740"/>
                  <a:gd name="connsiteY79" fmla="*/ 83337 h 605821"/>
                  <a:gd name="connsiteX80" fmla="*/ 60444 w 606740"/>
                  <a:gd name="connsiteY80" fmla="*/ 282843 h 605821"/>
                  <a:gd name="connsiteX81" fmla="*/ 0 w 606740"/>
                  <a:gd name="connsiteY81" fmla="*/ 277559 h 605821"/>
                  <a:gd name="connsiteX82" fmla="*/ 148093 w 606740"/>
                  <a:gd name="connsiteY82" fmla="*/ 43381 h 605821"/>
                  <a:gd name="connsiteX83" fmla="*/ 287505 w 606740"/>
                  <a:gd name="connsiteY83" fmla="*/ 284 h 6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6740" h="605821">
                    <a:moveTo>
                      <a:pt x="59406" y="325182"/>
                    </a:moveTo>
                    <a:cubicBezTo>
                      <a:pt x="80950" y="452568"/>
                      <a:pt x="154777" y="526182"/>
                      <a:pt x="281908" y="547227"/>
                    </a:cubicBezTo>
                    <a:cubicBezTo>
                      <a:pt x="280329" y="566233"/>
                      <a:pt x="278565" y="585795"/>
                      <a:pt x="276800" y="605821"/>
                    </a:cubicBezTo>
                    <a:cubicBezTo>
                      <a:pt x="114103" y="592749"/>
                      <a:pt x="6195" y="453774"/>
                      <a:pt x="1552" y="330189"/>
                    </a:cubicBezTo>
                    <a:cubicBezTo>
                      <a:pt x="21053" y="328520"/>
                      <a:pt x="40555" y="326851"/>
                      <a:pt x="59406" y="325182"/>
                    </a:cubicBezTo>
                    <a:close/>
                    <a:moveTo>
                      <a:pt x="602385" y="251442"/>
                    </a:moveTo>
                    <a:cubicBezTo>
                      <a:pt x="635159" y="451925"/>
                      <a:pt x="476953" y="599855"/>
                      <a:pt x="329425" y="605045"/>
                    </a:cubicBezTo>
                    <a:cubicBezTo>
                      <a:pt x="327846" y="585488"/>
                      <a:pt x="326082" y="566116"/>
                      <a:pt x="324318" y="546096"/>
                    </a:cubicBezTo>
                    <a:cubicBezTo>
                      <a:pt x="394880" y="538310"/>
                      <a:pt x="452443" y="507816"/>
                      <a:pt x="495522" y="452203"/>
                    </a:cubicBezTo>
                    <a:cubicBezTo>
                      <a:pt x="538880" y="396220"/>
                      <a:pt x="553457" y="332544"/>
                      <a:pt x="542965" y="261731"/>
                    </a:cubicBezTo>
                    <a:cubicBezTo>
                      <a:pt x="563298" y="258301"/>
                      <a:pt x="582981" y="254779"/>
                      <a:pt x="602385" y="251442"/>
                    </a:cubicBezTo>
                    <a:close/>
                    <a:moveTo>
                      <a:pt x="303431" y="210142"/>
                    </a:moveTo>
                    <a:cubicBezTo>
                      <a:pt x="251346" y="210142"/>
                      <a:pt x="209010" y="252415"/>
                      <a:pt x="209010" y="304421"/>
                    </a:cubicBezTo>
                    <a:cubicBezTo>
                      <a:pt x="209010" y="331768"/>
                      <a:pt x="220708" y="356334"/>
                      <a:pt x="239463" y="373670"/>
                    </a:cubicBezTo>
                    <a:cubicBezTo>
                      <a:pt x="242248" y="349660"/>
                      <a:pt x="258217" y="329821"/>
                      <a:pt x="280035" y="321293"/>
                    </a:cubicBezTo>
                    <a:cubicBezTo>
                      <a:pt x="267687" y="313506"/>
                      <a:pt x="259516" y="299786"/>
                      <a:pt x="259516" y="284026"/>
                    </a:cubicBezTo>
                    <a:cubicBezTo>
                      <a:pt x="259516" y="259831"/>
                      <a:pt x="279199" y="240178"/>
                      <a:pt x="303431" y="240178"/>
                    </a:cubicBezTo>
                    <a:cubicBezTo>
                      <a:pt x="327663" y="240085"/>
                      <a:pt x="347346" y="259831"/>
                      <a:pt x="347346" y="284026"/>
                    </a:cubicBezTo>
                    <a:cubicBezTo>
                      <a:pt x="347346" y="299786"/>
                      <a:pt x="339083" y="313506"/>
                      <a:pt x="326827" y="321293"/>
                    </a:cubicBezTo>
                    <a:cubicBezTo>
                      <a:pt x="348645" y="329821"/>
                      <a:pt x="364614" y="349660"/>
                      <a:pt x="367399" y="373670"/>
                    </a:cubicBezTo>
                    <a:cubicBezTo>
                      <a:pt x="386154" y="356520"/>
                      <a:pt x="397852" y="331861"/>
                      <a:pt x="397852" y="304421"/>
                    </a:cubicBezTo>
                    <a:cubicBezTo>
                      <a:pt x="397852" y="252415"/>
                      <a:pt x="355516" y="210142"/>
                      <a:pt x="303431" y="210142"/>
                    </a:cubicBezTo>
                    <a:close/>
                    <a:moveTo>
                      <a:pt x="285976" y="109746"/>
                    </a:moveTo>
                    <a:lnTo>
                      <a:pt x="320885" y="109746"/>
                    </a:lnTo>
                    <a:cubicBezTo>
                      <a:pt x="327942" y="109746"/>
                      <a:pt x="333791" y="115493"/>
                      <a:pt x="333791" y="122631"/>
                    </a:cubicBezTo>
                    <a:lnTo>
                      <a:pt x="333791" y="151647"/>
                    </a:lnTo>
                    <a:cubicBezTo>
                      <a:pt x="354216" y="155726"/>
                      <a:pt x="373249" y="163791"/>
                      <a:pt x="389960" y="174915"/>
                    </a:cubicBezTo>
                    <a:lnTo>
                      <a:pt x="410478" y="154428"/>
                    </a:lnTo>
                    <a:cubicBezTo>
                      <a:pt x="415492" y="149422"/>
                      <a:pt x="423662" y="149422"/>
                      <a:pt x="428675" y="154428"/>
                    </a:cubicBezTo>
                    <a:lnTo>
                      <a:pt x="453464" y="179087"/>
                    </a:lnTo>
                    <a:cubicBezTo>
                      <a:pt x="458385" y="184093"/>
                      <a:pt x="458385" y="192251"/>
                      <a:pt x="453464" y="197257"/>
                    </a:cubicBezTo>
                    <a:lnTo>
                      <a:pt x="432946" y="217837"/>
                    </a:lnTo>
                    <a:cubicBezTo>
                      <a:pt x="444087" y="234523"/>
                      <a:pt x="452072" y="253527"/>
                      <a:pt x="456157" y="273922"/>
                    </a:cubicBezTo>
                    <a:lnTo>
                      <a:pt x="485309" y="273922"/>
                    </a:lnTo>
                    <a:cubicBezTo>
                      <a:pt x="492365" y="273922"/>
                      <a:pt x="498121" y="279577"/>
                      <a:pt x="498121" y="286808"/>
                    </a:cubicBezTo>
                    <a:lnTo>
                      <a:pt x="498121" y="321664"/>
                    </a:lnTo>
                    <a:cubicBezTo>
                      <a:pt x="498121" y="328709"/>
                      <a:pt x="492458" y="334457"/>
                      <a:pt x="485309" y="334457"/>
                    </a:cubicBezTo>
                    <a:lnTo>
                      <a:pt x="456157" y="334457"/>
                    </a:lnTo>
                    <a:cubicBezTo>
                      <a:pt x="452072" y="354851"/>
                      <a:pt x="444087" y="373948"/>
                      <a:pt x="432946" y="390634"/>
                    </a:cubicBezTo>
                    <a:lnTo>
                      <a:pt x="453464" y="411121"/>
                    </a:lnTo>
                    <a:cubicBezTo>
                      <a:pt x="458385" y="416035"/>
                      <a:pt x="458385" y="424192"/>
                      <a:pt x="453464" y="429291"/>
                    </a:cubicBezTo>
                    <a:lnTo>
                      <a:pt x="428675" y="454042"/>
                    </a:lnTo>
                    <a:cubicBezTo>
                      <a:pt x="423755" y="458956"/>
                      <a:pt x="415585" y="458956"/>
                      <a:pt x="410478" y="454042"/>
                    </a:cubicBezTo>
                    <a:lnTo>
                      <a:pt x="389960" y="433463"/>
                    </a:lnTo>
                    <a:cubicBezTo>
                      <a:pt x="373249" y="444587"/>
                      <a:pt x="354216" y="452652"/>
                      <a:pt x="333791" y="456731"/>
                    </a:cubicBezTo>
                    <a:lnTo>
                      <a:pt x="333791" y="485932"/>
                    </a:lnTo>
                    <a:cubicBezTo>
                      <a:pt x="333791" y="492977"/>
                      <a:pt x="327942" y="498632"/>
                      <a:pt x="320885" y="498632"/>
                    </a:cubicBezTo>
                    <a:lnTo>
                      <a:pt x="285976" y="498632"/>
                    </a:lnTo>
                    <a:cubicBezTo>
                      <a:pt x="278920" y="498632"/>
                      <a:pt x="273071" y="492977"/>
                      <a:pt x="273071" y="485747"/>
                    </a:cubicBezTo>
                    <a:lnTo>
                      <a:pt x="273071" y="456731"/>
                    </a:lnTo>
                    <a:cubicBezTo>
                      <a:pt x="252646" y="452652"/>
                      <a:pt x="233613" y="444587"/>
                      <a:pt x="216902" y="433463"/>
                    </a:cubicBezTo>
                    <a:lnTo>
                      <a:pt x="196384" y="454042"/>
                    </a:lnTo>
                    <a:cubicBezTo>
                      <a:pt x="191370" y="458956"/>
                      <a:pt x="183200" y="458956"/>
                      <a:pt x="178187" y="454042"/>
                    </a:cubicBezTo>
                    <a:lnTo>
                      <a:pt x="153398" y="429291"/>
                    </a:lnTo>
                    <a:cubicBezTo>
                      <a:pt x="148477" y="424378"/>
                      <a:pt x="148477" y="416220"/>
                      <a:pt x="153398" y="411121"/>
                    </a:cubicBezTo>
                    <a:lnTo>
                      <a:pt x="173916" y="390634"/>
                    </a:lnTo>
                    <a:cubicBezTo>
                      <a:pt x="162775" y="373948"/>
                      <a:pt x="154790" y="354851"/>
                      <a:pt x="150705" y="334457"/>
                    </a:cubicBezTo>
                    <a:lnTo>
                      <a:pt x="121553" y="334457"/>
                    </a:lnTo>
                    <a:cubicBezTo>
                      <a:pt x="114497" y="334457"/>
                      <a:pt x="108741" y="328802"/>
                      <a:pt x="108741" y="321664"/>
                    </a:cubicBezTo>
                    <a:lnTo>
                      <a:pt x="108741" y="286808"/>
                    </a:lnTo>
                    <a:cubicBezTo>
                      <a:pt x="108741" y="279762"/>
                      <a:pt x="114404" y="273922"/>
                      <a:pt x="121553" y="273922"/>
                    </a:cubicBezTo>
                    <a:lnTo>
                      <a:pt x="150705" y="273922"/>
                    </a:lnTo>
                    <a:cubicBezTo>
                      <a:pt x="154790" y="253527"/>
                      <a:pt x="162775" y="234523"/>
                      <a:pt x="173916" y="217837"/>
                    </a:cubicBezTo>
                    <a:lnTo>
                      <a:pt x="153398" y="197257"/>
                    </a:lnTo>
                    <a:cubicBezTo>
                      <a:pt x="148292" y="192343"/>
                      <a:pt x="148477" y="184186"/>
                      <a:pt x="153398" y="179087"/>
                    </a:cubicBezTo>
                    <a:lnTo>
                      <a:pt x="178187" y="154428"/>
                    </a:lnTo>
                    <a:cubicBezTo>
                      <a:pt x="183107" y="149422"/>
                      <a:pt x="191277" y="149422"/>
                      <a:pt x="196384" y="154428"/>
                    </a:cubicBezTo>
                    <a:lnTo>
                      <a:pt x="216902" y="174915"/>
                    </a:lnTo>
                    <a:cubicBezTo>
                      <a:pt x="233613" y="163698"/>
                      <a:pt x="252646" y="155726"/>
                      <a:pt x="273071" y="151647"/>
                    </a:cubicBezTo>
                    <a:lnTo>
                      <a:pt x="273071" y="122631"/>
                    </a:lnTo>
                    <a:cubicBezTo>
                      <a:pt x="273071" y="115586"/>
                      <a:pt x="278828" y="109746"/>
                      <a:pt x="285976" y="109746"/>
                    </a:cubicBezTo>
                    <a:close/>
                    <a:moveTo>
                      <a:pt x="477610" y="55270"/>
                    </a:moveTo>
                    <a:cubicBezTo>
                      <a:pt x="529689" y="92619"/>
                      <a:pt x="566451" y="140349"/>
                      <a:pt x="589009" y="200127"/>
                    </a:cubicBezTo>
                    <a:cubicBezTo>
                      <a:pt x="569422" y="207263"/>
                      <a:pt x="550855" y="213936"/>
                      <a:pt x="531917" y="220887"/>
                    </a:cubicBezTo>
                    <a:cubicBezTo>
                      <a:pt x="522820" y="197068"/>
                      <a:pt x="511123" y="175567"/>
                      <a:pt x="495898" y="155919"/>
                    </a:cubicBezTo>
                    <a:cubicBezTo>
                      <a:pt x="480860" y="136364"/>
                      <a:pt x="462850" y="119682"/>
                      <a:pt x="442798" y="104853"/>
                    </a:cubicBezTo>
                    <a:cubicBezTo>
                      <a:pt x="454588" y="88078"/>
                      <a:pt x="466006" y="71859"/>
                      <a:pt x="477610" y="55270"/>
                    </a:cubicBezTo>
                    <a:close/>
                    <a:moveTo>
                      <a:pt x="287505" y="284"/>
                    </a:moveTo>
                    <a:cubicBezTo>
                      <a:pt x="334882" y="-1837"/>
                      <a:pt x="383093" y="7920"/>
                      <a:pt x="431931" y="28455"/>
                    </a:cubicBezTo>
                    <a:cubicBezTo>
                      <a:pt x="423018" y="47460"/>
                      <a:pt x="414754" y="65445"/>
                      <a:pt x="406305" y="83337"/>
                    </a:cubicBezTo>
                    <a:cubicBezTo>
                      <a:pt x="242241" y="9635"/>
                      <a:pt x="71215" y="128208"/>
                      <a:pt x="60444" y="282843"/>
                    </a:cubicBezTo>
                    <a:cubicBezTo>
                      <a:pt x="40760" y="281082"/>
                      <a:pt x="20891" y="279413"/>
                      <a:pt x="0" y="277559"/>
                    </a:cubicBezTo>
                    <a:cubicBezTo>
                      <a:pt x="12256" y="175210"/>
                      <a:pt x="60073" y="95667"/>
                      <a:pt x="148093" y="43381"/>
                    </a:cubicBezTo>
                    <a:cubicBezTo>
                      <a:pt x="193589" y="16403"/>
                      <a:pt x="240129" y="2404"/>
                      <a:pt x="287505" y="2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690418" y="2137390"/>
              <a:ext cx="2808736" cy="1560788"/>
              <a:chOff x="4604769" y="2309048"/>
              <a:chExt cx="2808736" cy="1560788"/>
            </a:xfrm>
          </p:grpSpPr>
          <p:sp>
            <p:nvSpPr>
              <p:cNvPr id="53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4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55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90418" y="3819484"/>
              <a:ext cx="2808736" cy="1560788"/>
              <a:chOff x="4604769" y="2309048"/>
              <a:chExt cx="2808736" cy="1560788"/>
            </a:xfrm>
          </p:grpSpPr>
          <p:sp>
            <p:nvSpPr>
              <p:cNvPr id="57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8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59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814066" y="4792622"/>
              <a:ext cx="2808736" cy="1560788"/>
              <a:chOff x="4604769" y="2309048"/>
              <a:chExt cx="2808736" cy="1560788"/>
            </a:xfrm>
          </p:grpSpPr>
          <p:sp>
            <p:nvSpPr>
              <p:cNvPr id="61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2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63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7453934" y="4792622"/>
              <a:ext cx="2808736" cy="1560788"/>
              <a:chOff x="4604769" y="2309048"/>
              <a:chExt cx="2808736" cy="1560788"/>
            </a:xfrm>
          </p:grpSpPr>
          <p:sp>
            <p:nvSpPr>
              <p:cNvPr id="65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66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67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9006509" y="3485199"/>
              <a:ext cx="2808736" cy="1560788"/>
              <a:chOff x="4604769" y="2309048"/>
              <a:chExt cx="2808736" cy="1560788"/>
            </a:xfrm>
          </p:grpSpPr>
          <p:sp>
            <p:nvSpPr>
              <p:cNvPr id="69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70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71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6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6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6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73" name="组合 7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7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acf7138c-90fb-45cc-968c-18e899bf2b2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477196" y="2808515"/>
            <a:ext cx="11330618" cy="3598540"/>
            <a:chOff x="633929" y="1903699"/>
            <a:chExt cx="10884971" cy="3457005"/>
          </a:xfrm>
        </p:grpSpPr>
        <p:sp>
          <p:nvSpPr>
            <p:cNvPr id="8" name="ïṥļïḑê"/>
            <p:cNvSpPr/>
            <p:nvPr/>
          </p:nvSpPr>
          <p:spPr>
            <a:xfrm>
              <a:off x="3112019" y="3355918"/>
              <a:ext cx="8406881" cy="20047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îS1íḋê"/>
            <p:cNvSpPr/>
            <p:nvPr/>
          </p:nvSpPr>
          <p:spPr>
            <a:xfrm>
              <a:off x="633929" y="3319755"/>
              <a:ext cx="2438919" cy="2004786"/>
            </a:xfrm>
            <a:prstGeom prst="rect">
              <a:avLst/>
            </a:prstGeom>
            <a:blipFill>
              <a:blip r:embed="rId2"/>
              <a:stretch>
                <a:fillRect l="-11735" r="-11613"/>
              </a:stretch>
            </a:blip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 dirty="0"/>
            </a:p>
          </p:txBody>
        </p:sp>
        <p:sp>
          <p:nvSpPr>
            <p:cNvPr id="10" name="iṥľiḑê"/>
            <p:cNvSpPr/>
            <p:nvPr/>
          </p:nvSpPr>
          <p:spPr>
            <a:xfrm>
              <a:off x="1865014" y="3355918"/>
              <a:ext cx="1247006" cy="200478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 w="38100">
              <a:noFill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b="1"/>
            </a:p>
          </p:txBody>
        </p:sp>
        <p:grpSp>
          <p:nvGrpSpPr>
            <p:cNvPr id="11" name="îṡľíďé"/>
            <p:cNvGrpSpPr/>
            <p:nvPr/>
          </p:nvGrpSpPr>
          <p:grpSpPr>
            <a:xfrm>
              <a:off x="3229272" y="3909268"/>
              <a:ext cx="8172375" cy="1451436"/>
              <a:chOff x="3346525" y="3409490"/>
              <a:chExt cx="8172375" cy="1451436"/>
            </a:xfrm>
          </p:grpSpPr>
          <p:grpSp>
            <p:nvGrpSpPr>
              <p:cNvPr id="28" name="íṥḷiḓê"/>
              <p:cNvGrpSpPr/>
              <p:nvPr/>
            </p:nvGrpSpPr>
            <p:grpSpPr>
              <a:xfrm>
                <a:off x="3346525" y="3409490"/>
                <a:ext cx="1767167" cy="1451436"/>
                <a:chOff x="4325611" y="2758614"/>
                <a:chExt cx="1675278" cy="1451436"/>
              </a:xfrm>
            </p:grpSpPr>
            <p:sp>
              <p:nvSpPr>
                <p:cNvPr id="41" name="îṡľîḋe"/>
                <p:cNvSpPr/>
                <p:nvPr/>
              </p:nvSpPr>
              <p:spPr bwMode="auto">
                <a:xfrm>
                  <a:off x="4325611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42" name="íṡḷiḋé"/>
                <p:cNvSpPr txBox="1"/>
                <p:nvPr/>
              </p:nvSpPr>
              <p:spPr bwMode="auto">
                <a:xfrm>
                  <a:off x="4325611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01.Text here</a:t>
                  </a:r>
                </a:p>
              </p:txBody>
            </p:sp>
          </p:grpSp>
          <p:grpSp>
            <p:nvGrpSpPr>
              <p:cNvPr id="29" name="islîḍé"/>
              <p:cNvGrpSpPr/>
              <p:nvPr/>
            </p:nvGrpSpPr>
            <p:grpSpPr>
              <a:xfrm>
                <a:off x="5481595" y="3409490"/>
                <a:ext cx="1767167" cy="1451436"/>
                <a:chOff x="6287715" y="2758614"/>
                <a:chExt cx="1675278" cy="1451436"/>
              </a:xfrm>
            </p:grpSpPr>
            <p:sp>
              <p:nvSpPr>
                <p:cNvPr id="39" name="ï$ļïḍé"/>
                <p:cNvSpPr/>
                <p:nvPr/>
              </p:nvSpPr>
              <p:spPr bwMode="auto">
                <a:xfrm>
                  <a:off x="6287715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40" name="íşľîdè"/>
                <p:cNvSpPr txBox="1"/>
                <p:nvPr/>
              </p:nvSpPr>
              <p:spPr bwMode="auto">
                <a:xfrm>
                  <a:off x="6287715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02.Text here</a:t>
                  </a:r>
                </a:p>
              </p:txBody>
            </p:sp>
          </p:grpSp>
          <p:grpSp>
            <p:nvGrpSpPr>
              <p:cNvPr id="30" name="íšļîḑê"/>
              <p:cNvGrpSpPr/>
              <p:nvPr/>
            </p:nvGrpSpPr>
            <p:grpSpPr>
              <a:xfrm>
                <a:off x="7616665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37" name="ïslîďe"/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8" name="işḷiḍé"/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03.Text here</a:t>
                  </a:r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flipH="1">
                <a:off x="529764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>
                <a:off x="743271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iṥlíḑê"/>
              <p:cNvGrpSpPr/>
              <p:nvPr/>
            </p:nvGrpSpPr>
            <p:grpSpPr>
              <a:xfrm>
                <a:off x="9751733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35" name="îślîḑe"/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Supporting text here. 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1100" dirty="0"/>
                    <a:t>……</a:t>
                  </a:r>
                </a:p>
              </p:txBody>
            </p:sp>
            <p:sp>
              <p:nvSpPr>
                <p:cNvPr id="36" name="iṩḷîḍe"/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dirty="0"/>
                    <a:t>04.Text here</a:t>
                  </a:r>
                </a:p>
              </p:txBody>
            </p:sp>
          </p:grpSp>
          <p:cxnSp>
            <p:nvCxnSpPr>
              <p:cNvPr id="34" name="直接连接符 33"/>
              <p:cNvCxnSpPr/>
              <p:nvPr/>
            </p:nvCxnSpPr>
            <p:spPr>
              <a:xfrm flipH="1">
                <a:off x="9567783" y="3505051"/>
                <a:ext cx="1" cy="1146024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îSlîḑè"/>
            <p:cNvGrpSpPr/>
            <p:nvPr/>
          </p:nvGrpSpPr>
          <p:grpSpPr>
            <a:xfrm>
              <a:off x="4668924" y="1903699"/>
              <a:ext cx="5293063" cy="1776679"/>
              <a:chOff x="6469482" y="2403474"/>
              <a:chExt cx="2408093" cy="808304"/>
            </a:xfrm>
          </p:grpSpPr>
          <p:grpSp>
            <p:nvGrpSpPr>
              <p:cNvPr id="16" name="isľiḓé"/>
              <p:cNvGrpSpPr/>
              <p:nvPr/>
            </p:nvGrpSpPr>
            <p:grpSpPr>
              <a:xfrm>
                <a:off x="8219037" y="2478357"/>
                <a:ext cx="658538" cy="658538"/>
                <a:chOff x="7502898" y="2478357"/>
                <a:chExt cx="658538" cy="658538"/>
              </a:xfrm>
            </p:grpSpPr>
            <p:sp>
              <p:nvSpPr>
                <p:cNvPr id="26" name="ís1ïḓé"/>
                <p:cNvSpPr/>
                <p:nvPr/>
              </p:nvSpPr>
              <p:spPr>
                <a:xfrm>
                  <a:off x="7502898" y="2478357"/>
                  <a:ext cx="658538" cy="6585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27" name="íşliďe"/>
                <p:cNvSpPr/>
                <p:nvPr/>
              </p:nvSpPr>
              <p:spPr bwMode="auto">
                <a:xfrm>
                  <a:off x="7790788" y="2686780"/>
                  <a:ext cx="242144" cy="241692"/>
                </a:xfrm>
                <a:custGeom>
                  <a:avLst/>
                  <a:gdLst>
                    <a:gd name="connsiteX0" fmla="*/ 290910 w 605702"/>
                    <a:gd name="connsiteY0" fmla="*/ 156336 h 604568"/>
                    <a:gd name="connsiteX1" fmla="*/ 335849 w 605702"/>
                    <a:gd name="connsiteY1" fmla="*/ 164992 h 604568"/>
                    <a:gd name="connsiteX2" fmla="*/ 288310 w 605702"/>
                    <a:gd name="connsiteY2" fmla="*/ 212456 h 604568"/>
                    <a:gd name="connsiteX3" fmla="*/ 203632 w 605702"/>
                    <a:gd name="connsiteY3" fmla="*/ 244717 h 604568"/>
                    <a:gd name="connsiteX4" fmla="*/ 203632 w 605702"/>
                    <a:gd name="connsiteY4" fmla="*/ 401388 h 604568"/>
                    <a:gd name="connsiteX5" fmla="*/ 360547 w 605702"/>
                    <a:gd name="connsiteY5" fmla="*/ 401388 h 604568"/>
                    <a:gd name="connsiteX6" fmla="*/ 392859 w 605702"/>
                    <a:gd name="connsiteY6" fmla="*/ 316749 h 604568"/>
                    <a:gd name="connsiteX7" fmla="*/ 440397 w 605702"/>
                    <a:gd name="connsiteY7" fmla="*/ 269284 h 604568"/>
                    <a:gd name="connsiteX8" fmla="*/ 400287 w 605702"/>
                    <a:gd name="connsiteY8" fmla="*/ 441065 h 604568"/>
                    <a:gd name="connsiteX9" fmla="*/ 163892 w 605702"/>
                    <a:gd name="connsiteY9" fmla="*/ 441065 h 604568"/>
                    <a:gd name="connsiteX10" fmla="*/ 163892 w 605702"/>
                    <a:gd name="connsiteY10" fmla="*/ 205040 h 604568"/>
                    <a:gd name="connsiteX11" fmla="*/ 290910 w 605702"/>
                    <a:gd name="connsiteY11" fmla="*/ 156336 h 604568"/>
                    <a:gd name="connsiteX12" fmla="*/ 246542 w 605702"/>
                    <a:gd name="connsiteY12" fmla="*/ 43775 h 604568"/>
                    <a:gd name="connsiteX13" fmla="*/ 422196 w 605702"/>
                    <a:gd name="connsiteY13" fmla="*/ 78723 h 604568"/>
                    <a:gd name="connsiteX14" fmla="*/ 376794 w 605702"/>
                    <a:gd name="connsiteY14" fmla="*/ 124054 h 604568"/>
                    <a:gd name="connsiteX15" fmla="*/ 126109 w 605702"/>
                    <a:gd name="connsiteY15" fmla="*/ 167345 h 604568"/>
                    <a:gd name="connsiteX16" fmla="*/ 126109 w 605702"/>
                    <a:gd name="connsiteY16" fmla="*/ 478820 h 604568"/>
                    <a:gd name="connsiteX17" fmla="*/ 438073 w 605702"/>
                    <a:gd name="connsiteY17" fmla="*/ 478820 h 604568"/>
                    <a:gd name="connsiteX18" fmla="*/ 481432 w 605702"/>
                    <a:gd name="connsiteY18" fmla="*/ 228527 h 604568"/>
                    <a:gd name="connsiteX19" fmla="*/ 526741 w 605702"/>
                    <a:gd name="connsiteY19" fmla="*/ 183011 h 604568"/>
                    <a:gd name="connsiteX20" fmla="*/ 481432 w 605702"/>
                    <a:gd name="connsiteY20" fmla="*/ 522111 h 604568"/>
                    <a:gd name="connsiteX21" fmla="*/ 82657 w 605702"/>
                    <a:gd name="connsiteY21" fmla="*/ 522111 h 604568"/>
                    <a:gd name="connsiteX22" fmla="*/ 82657 w 605702"/>
                    <a:gd name="connsiteY22" fmla="*/ 123961 h 604568"/>
                    <a:gd name="connsiteX23" fmla="*/ 246542 w 605702"/>
                    <a:gd name="connsiteY23" fmla="*/ 43775 h 604568"/>
                    <a:gd name="connsiteX24" fmla="*/ 536061 w 605702"/>
                    <a:gd name="connsiteY24" fmla="*/ 0 h 604568"/>
                    <a:gd name="connsiteX25" fmla="*/ 544232 w 605702"/>
                    <a:gd name="connsiteY25" fmla="*/ 61368 h 604568"/>
                    <a:gd name="connsiteX26" fmla="*/ 605702 w 605702"/>
                    <a:gd name="connsiteY26" fmla="*/ 69526 h 604568"/>
                    <a:gd name="connsiteX27" fmla="*/ 524361 w 605702"/>
                    <a:gd name="connsiteY27" fmla="*/ 150732 h 604568"/>
                    <a:gd name="connsiteX28" fmla="*/ 498361 w 605702"/>
                    <a:gd name="connsiteY28" fmla="*/ 147302 h 604568"/>
                    <a:gd name="connsiteX29" fmla="*/ 337721 w 605702"/>
                    <a:gd name="connsiteY29" fmla="*/ 307767 h 604568"/>
                    <a:gd name="connsiteX30" fmla="*/ 339764 w 605702"/>
                    <a:gd name="connsiteY30" fmla="*/ 323063 h 604568"/>
                    <a:gd name="connsiteX31" fmla="*/ 282101 w 605702"/>
                    <a:gd name="connsiteY31" fmla="*/ 380630 h 604568"/>
                    <a:gd name="connsiteX32" fmla="*/ 224437 w 605702"/>
                    <a:gd name="connsiteY32" fmla="*/ 323063 h 604568"/>
                    <a:gd name="connsiteX33" fmla="*/ 282101 w 605702"/>
                    <a:gd name="connsiteY33" fmla="*/ 265495 h 604568"/>
                    <a:gd name="connsiteX34" fmla="*/ 297422 w 605702"/>
                    <a:gd name="connsiteY34" fmla="*/ 267535 h 604568"/>
                    <a:gd name="connsiteX35" fmla="*/ 458155 w 605702"/>
                    <a:gd name="connsiteY35" fmla="*/ 107162 h 604568"/>
                    <a:gd name="connsiteX36" fmla="*/ 454719 w 605702"/>
                    <a:gd name="connsiteY36" fmla="*/ 81206 h 60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5702" h="604568">
                      <a:moveTo>
                        <a:pt x="290910" y="156336"/>
                      </a:moveTo>
                      <a:cubicBezTo>
                        <a:pt x="306137" y="157147"/>
                        <a:pt x="321272" y="160032"/>
                        <a:pt x="335849" y="164992"/>
                      </a:cubicBezTo>
                      <a:lnTo>
                        <a:pt x="288310" y="212456"/>
                      </a:lnTo>
                      <a:cubicBezTo>
                        <a:pt x="257856" y="210695"/>
                        <a:pt x="226844" y="221449"/>
                        <a:pt x="203632" y="244717"/>
                      </a:cubicBezTo>
                      <a:cubicBezTo>
                        <a:pt x="160271" y="287918"/>
                        <a:pt x="160271" y="358187"/>
                        <a:pt x="203632" y="401388"/>
                      </a:cubicBezTo>
                      <a:cubicBezTo>
                        <a:pt x="246900" y="444680"/>
                        <a:pt x="317279" y="444680"/>
                        <a:pt x="360547" y="401388"/>
                      </a:cubicBezTo>
                      <a:cubicBezTo>
                        <a:pt x="383852" y="378211"/>
                        <a:pt x="394623" y="347156"/>
                        <a:pt x="392859" y="316749"/>
                      </a:cubicBezTo>
                      <a:lnTo>
                        <a:pt x="440397" y="269284"/>
                      </a:lnTo>
                      <a:cubicBezTo>
                        <a:pt x="460267" y="327595"/>
                        <a:pt x="446897" y="394620"/>
                        <a:pt x="400287" y="441065"/>
                      </a:cubicBezTo>
                      <a:cubicBezTo>
                        <a:pt x="335106" y="506236"/>
                        <a:pt x="229073" y="506236"/>
                        <a:pt x="163892" y="441065"/>
                      </a:cubicBezTo>
                      <a:cubicBezTo>
                        <a:pt x="98619" y="375987"/>
                        <a:pt x="98619" y="270118"/>
                        <a:pt x="163892" y="205040"/>
                      </a:cubicBezTo>
                      <a:cubicBezTo>
                        <a:pt x="198711" y="170137"/>
                        <a:pt x="245228" y="153902"/>
                        <a:pt x="290910" y="156336"/>
                      </a:cubicBezTo>
                      <a:close/>
                      <a:moveTo>
                        <a:pt x="246542" y="43775"/>
                      </a:moveTo>
                      <a:cubicBezTo>
                        <a:pt x="306463" y="36243"/>
                        <a:pt x="368345" y="47900"/>
                        <a:pt x="422196" y="78723"/>
                      </a:cubicBezTo>
                      <a:lnTo>
                        <a:pt x="376794" y="124054"/>
                      </a:lnTo>
                      <a:cubicBezTo>
                        <a:pt x="294811" y="85305"/>
                        <a:pt x="193980" y="99581"/>
                        <a:pt x="126109" y="167345"/>
                      </a:cubicBezTo>
                      <a:cubicBezTo>
                        <a:pt x="39948" y="253371"/>
                        <a:pt x="39948" y="392793"/>
                        <a:pt x="126109" y="478820"/>
                      </a:cubicBezTo>
                      <a:cubicBezTo>
                        <a:pt x="212271" y="564846"/>
                        <a:pt x="351912" y="564846"/>
                        <a:pt x="438073" y="478820"/>
                      </a:cubicBezTo>
                      <a:cubicBezTo>
                        <a:pt x="505944" y="411055"/>
                        <a:pt x="520428" y="310382"/>
                        <a:pt x="481432" y="228527"/>
                      </a:cubicBezTo>
                      <a:lnTo>
                        <a:pt x="526741" y="183011"/>
                      </a:lnTo>
                      <a:cubicBezTo>
                        <a:pt x="588484" y="290544"/>
                        <a:pt x="573350" y="430244"/>
                        <a:pt x="481432" y="522111"/>
                      </a:cubicBezTo>
                      <a:cubicBezTo>
                        <a:pt x="371316" y="632054"/>
                        <a:pt x="192866" y="632054"/>
                        <a:pt x="82657" y="522111"/>
                      </a:cubicBezTo>
                      <a:cubicBezTo>
                        <a:pt x="-27552" y="412168"/>
                        <a:pt x="-27552" y="233997"/>
                        <a:pt x="82657" y="123961"/>
                      </a:cubicBezTo>
                      <a:cubicBezTo>
                        <a:pt x="128662" y="78028"/>
                        <a:pt x="186622" y="51307"/>
                        <a:pt x="246542" y="43775"/>
                      </a:cubicBezTo>
                      <a:close/>
                      <a:moveTo>
                        <a:pt x="536061" y="0"/>
                      </a:moveTo>
                      <a:lnTo>
                        <a:pt x="544232" y="61368"/>
                      </a:lnTo>
                      <a:lnTo>
                        <a:pt x="605702" y="69526"/>
                      </a:lnTo>
                      <a:lnTo>
                        <a:pt x="524361" y="150732"/>
                      </a:lnTo>
                      <a:lnTo>
                        <a:pt x="498361" y="147302"/>
                      </a:lnTo>
                      <a:lnTo>
                        <a:pt x="337721" y="307767"/>
                      </a:lnTo>
                      <a:cubicBezTo>
                        <a:pt x="339021" y="312588"/>
                        <a:pt x="339764" y="317779"/>
                        <a:pt x="339764" y="323063"/>
                      </a:cubicBezTo>
                      <a:cubicBezTo>
                        <a:pt x="339764" y="354859"/>
                        <a:pt x="313950" y="380630"/>
                        <a:pt x="282101" y="380630"/>
                      </a:cubicBezTo>
                      <a:cubicBezTo>
                        <a:pt x="250251" y="380630"/>
                        <a:pt x="224437" y="354859"/>
                        <a:pt x="224437" y="323063"/>
                      </a:cubicBezTo>
                      <a:cubicBezTo>
                        <a:pt x="224437" y="291266"/>
                        <a:pt x="250251" y="265495"/>
                        <a:pt x="282101" y="265495"/>
                      </a:cubicBezTo>
                      <a:cubicBezTo>
                        <a:pt x="287393" y="265495"/>
                        <a:pt x="292500" y="266237"/>
                        <a:pt x="297422" y="267535"/>
                      </a:cubicBezTo>
                      <a:lnTo>
                        <a:pt x="458155" y="107162"/>
                      </a:lnTo>
                      <a:lnTo>
                        <a:pt x="454719" y="81206"/>
                      </a:lnTo>
                      <a:close/>
                    </a:path>
                  </a:pathLst>
                </a:custGeom>
                <a:solidFill>
                  <a:srgbClr val="1AB49C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7" name="iSľidé"/>
              <p:cNvGrpSpPr/>
              <p:nvPr/>
            </p:nvGrpSpPr>
            <p:grpSpPr>
              <a:xfrm>
                <a:off x="6469482" y="2476906"/>
                <a:ext cx="661440" cy="661440"/>
                <a:chOff x="6469482" y="2476906"/>
                <a:chExt cx="661440" cy="661440"/>
              </a:xfrm>
            </p:grpSpPr>
            <p:sp>
              <p:nvSpPr>
                <p:cNvPr id="24" name="ïṧľîdè"/>
                <p:cNvSpPr/>
                <p:nvPr/>
              </p:nvSpPr>
              <p:spPr>
                <a:xfrm>
                  <a:off x="6469482" y="2476906"/>
                  <a:ext cx="661440" cy="66144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lIns="19050" tIns="19050" rIns="19050" bIns="19050" anchor="ctr"/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25" name="ïšḷïḍe"/>
                <p:cNvSpPr/>
                <p:nvPr/>
              </p:nvSpPr>
              <p:spPr bwMode="auto">
                <a:xfrm>
                  <a:off x="6601698" y="2692312"/>
                  <a:ext cx="239731" cy="230627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rgbClr val="1AB49C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" name="iṣ1ïḓê"/>
              <p:cNvGrpSpPr/>
              <p:nvPr/>
            </p:nvGrpSpPr>
            <p:grpSpPr>
              <a:xfrm>
                <a:off x="6954758" y="2403474"/>
                <a:ext cx="720222" cy="808304"/>
                <a:chOff x="6954758" y="2403474"/>
                <a:chExt cx="720222" cy="808304"/>
              </a:xfrm>
            </p:grpSpPr>
            <p:sp>
              <p:nvSpPr>
                <p:cNvPr id="22" name="iṧľíḓé"/>
                <p:cNvSpPr/>
                <p:nvPr/>
              </p:nvSpPr>
              <p:spPr>
                <a:xfrm>
                  <a:off x="6954758" y="2403474"/>
                  <a:ext cx="720222" cy="808304"/>
                </a:xfrm>
                <a:custGeom>
                  <a:avLst/>
                  <a:gdLst>
                    <a:gd name="connsiteX0" fmla="*/ 404152 w 720222"/>
                    <a:gd name="connsiteY0" fmla="*/ 0 h 808304"/>
                    <a:gd name="connsiteX1" fmla="*/ 689931 w 720222"/>
                    <a:gd name="connsiteY1" fmla="*/ 118373 h 808304"/>
                    <a:gd name="connsiteX2" fmla="*/ 720222 w 720222"/>
                    <a:gd name="connsiteY2" fmla="*/ 155087 h 808304"/>
                    <a:gd name="connsiteX3" fmla="*/ 701163 w 720222"/>
                    <a:gd name="connsiteY3" fmla="*/ 178187 h 808304"/>
                    <a:gd name="connsiteX4" fmla="*/ 632140 w 720222"/>
                    <a:gd name="connsiteY4" fmla="*/ 404152 h 808304"/>
                    <a:gd name="connsiteX5" fmla="*/ 701163 w 720222"/>
                    <a:gd name="connsiteY5" fmla="*/ 630117 h 808304"/>
                    <a:gd name="connsiteX6" fmla="*/ 720222 w 720222"/>
                    <a:gd name="connsiteY6" fmla="*/ 653217 h 808304"/>
                    <a:gd name="connsiteX7" fmla="*/ 689931 w 720222"/>
                    <a:gd name="connsiteY7" fmla="*/ 689931 h 808304"/>
                    <a:gd name="connsiteX8" fmla="*/ 404152 w 720222"/>
                    <a:gd name="connsiteY8" fmla="*/ 808304 h 808304"/>
                    <a:gd name="connsiteX9" fmla="*/ 0 w 720222"/>
                    <a:gd name="connsiteY9" fmla="*/ 404152 h 808304"/>
                    <a:gd name="connsiteX10" fmla="*/ 404152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404152" y="0"/>
                      </a:moveTo>
                      <a:cubicBezTo>
                        <a:pt x="515756" y="0"/>
                        <a:pt x="616794" y="45236"/>
                        <a:pt x="689931" y="118373"/>
                      </a:cubicBezTo>
                      <a:lnTo>
                        <a:pt x="720222" y="155087"/>
                      </a:lnTo>
                      <a:lnTo>
                        <a:pt x="701163" y="178187"/>
                      </a:lnTo>
                      <a:cubicBezTo>
                        <a:pt x="657586" y="242690"/>
                        <a:pt x="632140" y="320450"/>
                        <a:pt x="632140" y="404152"/>
                      </a:cubicBezTo>
                      <a:cubicBezTo>
                        <a:pt x="632140" y="487855"/>
                        <a:pt x="657586" y="565614"/>
                        <a:pt x="701163" y="630117"/>
                      </a:cubicBezTo>
                      <a:lnTo>
                        <a:pt x="720222" y="653217"/>
                      </a:lnTo>
                      <a:lnTo>
                        <a:pt x="689931" y="689931"/>
                      </a:lnTo>
                      <a:cubicBezTo>
                        <a:pt x="616794" y="763068"/>
                        <a:pt x="515756" y="808304"/>
                        <a:pt x="404152" y="808304"/>
                      </a:cubicBezTo>
                      <a:cubicBezTo>
                        <a:pt x="180945" y="808304"/>
                        <a:pt x="0" y="627359"/>
                        <a:pt x="0" y="404152"/>
                      </a:cubicBezTo>
                      <a:cubicBezTo>
                        <a:pt x="0" y="180945"/>
                        <a:pt x="180945" y="0"/>
                        <a:pt x="404152" y="0"/>
                      </a:cubicBezTo>
                      <a:close/>
                    </a:path>
                  </a:pathLst>
                </a:custGeom>
                <a:solidFill>
                  <a:srgbClr val="1AB49C"/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23" name="î$ļiḋê"/>
                <p:cNvSpPr/>
                <p:nvPr/>
              </p:nvSpPr>
              <p:spPr bwMode="auto">
                <a:xfrm>
                  <a:off x="7204302" y="2658937"/>
                  <a:ext cx="309216" cy="297378"/>
                </a:xfrm>
                <a:custGeom>
                  <a:avLst/>
                  <a:gdLst>
                    <a:gd name="connsiteX0" fmla="*/ 61288 w 609549"/>
                    <a:gd name="connsiteY0" fmla="*/ 383285 h 586216"/>
                    <a:gd name="connsiteX1" fmla="*/ 71162 w 609549"/>
                    <a:gd name="connsiteY1" fmla="*/ 387101 h 586216"/>
                    <a:gd name="connsiteX2" fmla="*/ 120018 w 609549"/>
                    <a:gd name="connsiteY2" fmla="*/ 435892 h 586216"/>
                    <a:gd name="connsiteX3" fmla="*/ 120018 w 609549"/>
                    <a:gd name="connsiteY3" fmla="*/ 454200 h 586216"/>
                    <a:gd name="connsiteX4" fmla="*/ 56639 w 609549"/>
                    <a:gd name="connsiteY4" fmla="*/ 517543 h 586216"/>
                    <a:gd name="connsiteX5" fmla="*/ 35592 w 609549"/>
                    <a:gd name="connsiteY5" fmla="*/ 513644 h 586216"/>
                    <a:gd name="connsiteX6" fmla="*/ 51877 w 609549"/>
                    <a:gd name="connsiteY6" fmla="*/ 388099 h 586216"/>
                    <a:gd name="connsiteX7" fmla="*/ 61288 w 609549"/>
                    <a:gd name="connsiteY7" fmla="*/ 383285 h 586216"/>
                    <a:gd name="connsiteX8" fmla="*/ 235245 w 609549"/>
                    <a:gd name="connsiteY8" fmla="*/ 302810 h 586216"/>
                    <a:gd name="connsiteX9" fmla="*/ 306042 w 609549"/>
                    <a:gd name="connsiteY9" fmla="*/ 373466 h 586216"/>
                    <a:gd name="connsiteX10" fmla="*/ 258717 w 609549"/>
                    <a:gd name="connsiteY10" fmla="*/ 420680 h 586216"/>
                    <a:gd name="connsiteX11" fmla="*/ 230246 w 609549"/>
                    <a:gd name="connsiteY11" fmla="*/ 550152 h 586216"/>
                    <a:gd name="connsiteX12" fmla="*/ 92223 w 609549"/>
                    <a:gd name="connsiteY12" fmla="*/ 575305 h 586216"/>
                    <a:gd name="connsiteX13" fmla="*/ 88748 w 609549"/>
                    <a:gd name="connsiteY13" fmla="*/ 556143 h 586216"/>
                    <a:gd name="connsiteX14" fmla="*/ 165115 w 609549"/>
                    <a:gd name="connsiteY14" fmla="*/ 479877 h 586216"/>
                    <a:gd name="connsiteX15" fmla="*/ 165115 w 609549"/>
                    <a:gd name="connsiteY15" fmla="*/ 446308 h 586216"/>
                    <a:gd name="connsiteX16" fmla="*/ 88700 w 609549"/>
                    <a:gd name="connsiteY16" fmla="*/ 369995 h 586216"/>
                    <a:gd name="connsiteX17" fmla="*/ 92128 w 609549"/>
                    <a:gd name="connsiteY17" fmla="*/ 350976 h 586216"/>
                    <a:gd name="connsiteX18" fmla="*/ 189111 w 609549"/>
                    <a:gd name="connsiteY18" fmla="*/ 348884 h 586216"/>
                    <a:gd name="connsiteX19" fmla="*/ 257958 w 609549"/>
                    <a:gd name="connsiteY19" fmla="*/ 161679 h 586216"/>
                    <a:gd name="connsiteX20" fmla="*/ 317251 w 609549"/>
                    <a:gd name="connsiteY20" fmla="*/ 220879 h 586216"/>
                    <a:gd name="connsiteX21" fmla="*/ 388070 w 609549"/>
                    <a:gd name="connsiteY21" fmla="*/ 291586 h 586216"/>
                    <a:gd name="connsiteX22" fmla="*/ 604906 w 609549"/>
                    <a:gd name="connsiteY22" fmla="*/ 508130 h 586216"/>
                    <a:gd name="connsiteX23" fmla="*/ 604906 w 609549"/>
                    <a:gd name="connsiteY23" fmla="*/ 530526 h 586216"/>
                    <a:gd name="connsiteX24" fmla="*/ 556567 w 609549"/>
                    <a:gd name="connsiteY24" fmla="*/ 578789 h 586216"/>
                    <a:gd name="connsiteX25" fmla="*/ 545327 w 609549"/>
                    <a:gd name="connsiteY25" fmla="*/ 583449 h 586216"/>
                    <a:gd name="connsiteX26" fmla="*/ 534135 w 609549"/>
                    <a:gd name="connsiteY26" fmla="*/ 578789 h 586216"/>
                    <a:gd name="connsiteX27" fmla="*/ 317251 w 609549"/>
                    <a:gd name="connsiteY27" fmla="*/ 362293 h 586216"/>
                    <a:gd name="connsiteX28" fmla="*/ 246481 w 609549"/>
                    <a:gd name="connsiteY28" fmla="*/ 291586 h 586216"/>
                    <a:gd name="connsiteX29" fmla="*/ 187140 w 609549"/>
                    <a:gd name="connsiteY29" fmla="*/ 232339 h 586216"/>
                    <a:gd name="connsiteX30" fmla="*/ 58606 w 609549"/>
                    <a:gd name="connsiteY30" fmla="*/ 160814 h 586216"/>
                    <a:gd name="connsiteX31" fmla="*/ 126401 w 609549"/>
                    <a:gd name="connsiteY31" fmla="*/ 228498 h 586216"/>
                    <a:gd name="connsiteX32" fmla="*/ 111975 w 609549"/>
                    <a:gd name="connsiteY32" fmla="*/ 242899 h 586216"/>
                    <a:gd name="connsiteX33" fmla="*/ 119307 w 609549"/>
                    <a:gd name="connsiteY33" fmla="*/ 250219 h 586216"/>
                    <a:gd name="connsiteX34" fmla="*/ 119307 w 609549"/>
                    <a:gd name="connsiteY34" fmla="*/ 277692 h 586216"/>
                    <a:gd name="connsiteX35" fmla="*/ 115641 w 609549"/>
                    <a:gd name="connsiteY35" fmla="*/ 281352 h 586216"/>
                    <a:gd name="connsiteX36" fmla="*/ 88123 w 609549"/>
                    <a:gd name="connsiteY36" fmla="*/ 281352 h 586216"/>
                    <a:gd name="connsiteX37" fmla="*/ 5712 w 609549"/>
                    <a:gd name="connsiteY37" fmla="*/ 199029 h 586216"/>
                    <a:gd name="connsiteX38" fmla="*/ 5712 w 609549"/>
                    <a:gd name="connsiteY38" fmla="*/ 171604 h 586216"/>
                    <a:gd name="connsiteX39" fmla="*/ 9378 w 609549"/>
                    <a:gd name="connsiteY39" fmla="*/ 167944 h 586216"/>
                    <a:gd name="connsiteX40" fmla="*/ 36849 w 609549"/>
                    <a:gd name="connsiteY40" fmla="*/ 167944 h 586216"/>
                    <a:gd name="connsiteX41" fmla="*/ 44180 w 609549"/>
                    <a:gd name="connsiteY41" fmla="*/ 175264 h 586216"/>
                    <a:gd name="connsiteX42" fmla="*/ 585775 w 609549"/>
                    <a:gd name="connsiteY42" fmla="*/ 66370 h 586216"/>
                    <a:gd name="connsiteX43" fmla="*/ 595263 w 609549"/>
                    <a:gd name="connsiteY43" fmla="*/ 73839 h 586216"/>
                    <a:gd name="connsiteX44" fmla="*/ 578978 w 609549"/>
                    <a:gd name="connsiteY44" fmla="*/ 199341 h 586216"/>
                    <a:gd name="connsiteX45" fmla="*/ 559693 w 609549"/>
                    <a:gd name="connsiteY45" fmla="*/ 200387 h 586216"/>
                    <a:gd name="connsiteX46" fmla="*/ 510789 w 609549"/>
                    <a:gd name="connsiteY46" fmla="*/ 151612 h 586216"/>
                    <a:gd name="connsiteX47" fmla="*/ 510789 w 609549"/>
                    <a:gd name="connsiteY47" fmla="*/ 133262 h 586216"/>
                    <a:gd name="connsiteX48" fmla="*/ 574216 w 609549"/>
                    <a:gd name="connsiteY48" fmla="*/ 69988 h 586216"/>
                    <a:gd name="connsiteX49" fmla="*/ 585775 w 609549"/>
                    <a:gd name="connsiteY49" fmla="*/ 66370 h 586216"/>
                    <a:gd name="connsiteX50" fmla="*/ 158702 w 609549"/>
                    <a:gd name="connsiteY50" fmla="*/ 26758 h 586216"/>
                    <a:gd name="connsiteX51" fmla="*/ 172463 w 609549"/>
                    <a:gd name="connsiteY51" fmla="*/ 32464 h 586216"/>
                    <a:gd name="connsiteX52" fmla="*/ 179701 w 609549"/>
                    <a:gd name="connsiteY52" fmla="*/ 39691 h 586216"/>
                    <a:gd name="connsiteX53" fmla="*/ 246935 w 609549"/>
                    <a:gd name="connsiteY53" fmla="*/ 106831 h 586216"/>
                    <a:gd name="connsiteX54" fmla="*/ 254886 w 609549"/>
                    <a:gd name="connsiteY54" fmla="*/ 114819 h 586216"/>
                    <a:gd name="connsiteX55" fmla="*/ 257600 w 609549"/>
                    <a:gd name="connsiteY55" fmla="*/ 138879 h 586216"/>
                    <a:gd name="connsiteX56" fmla="*/ 254886 w 609549"/>
                    <a:gd name="connsiteY56" fmla="*/ 142255 h 586216"/>
                    <a:gd name="connsiteX57" fmla="*/ 252315 w 609549"/>
                    <a:gd name="connsiteY57" fmla="*/ 144823 h 586216"/>
                    <a:gd name="connsiteX58" fmla="*/ 246696 w 609549"/>
                    <a:gd name="connsiteY58" fmla="*/ 150434 h 586216"/>
                    <a:gd name="connsiteX59" fmla="*/ 175892 w 609549"/>
                    <a:gd name="connsiteY59" fmla="*/ 221140 h 586216"/>
                    <a:gd name="connsiteX60" fmla="*/ 172463 w 609549"/>
                    <a:gd name="connsiteY60" fmla="*/ 224611 h 586216"/>
                    <a:gd name="connsiteX61" fmla="*/ 170130 w 609549"/>
                    <a:gd name="connsiteY61" fmla="*/ 226560 h 586216"/>
                    <a:gd name="connsiteX62" fmla="*/ 162274 w 609549"/>
                    <a:gd name="connsiteY62" fmla="*/ 229936 h 586216"/>
                    <a:gd name="connsiteX63" fmla="*/ 158702 w 609549"/>
                    <a:gd name="connsiteY63" fmla="*/ 230269 h 586216"/>
                    <a:gd name="connsiteX64" fmla="*/ 144942 w 609549"/>
                    <a:gd name="connsiteY64" fmla="*/ 224611 h 586216"/>
                    <a:gd name="connsiteX65" fmla="*/ 137609 w 609549"/>
                    <a:gd name="connsiteY65" fmla="*/ 217288 h 586216"/>
                    <a:gd name="connsiteX66" fmla="*/ 69804 w 609549"/>
                    <a:gd name="connsiteY66" fmla="*/ 149578 h 586216"/>
                    <a:gd name="connsiteX67" fmla="*/ 62519 w 609549"/>
                    <a:gd name="connsiteY67" fmla="*/ 142255 h 586216"/>
                    <a:gd name="connsiteX68" fmla="*/ 62519 w 609549"/>
                    <a:gd name="connsiteY68" fmla="*/ 114819 h 586216"/>
                    <a:gd name="connsiteX69" fmla="*/ 144942 w 609549"/>
                    <a:gd name="connsiteY69" fmla="*/ 32464 h 586216"/>
                    <a:gd name="connsiteX70" fmla="*/ 158702 w 609549"/>
                    <a:gd name="connsiteY70" fmla="*/ 26758 h 586216"/>
                    <a:gd name="connsiteX71" fmla="*/ 254809 w 609549"/>
                    <a:gd name="connsiteY71" fmla="*/ 6542 h 586216"/>
                    <a:gd name="connsiteX72" fmla="*/ 321015 w 609549"/>
                    <a:gd name="connsiteY72" fmla="*/ 29913 h 586216"/>
                    <a:gd name="connsiteX73" fmla="*/ 260017 w 609549"/>
                    <a:gd name="connsiteY73" fmla="*/ 97465 h 586216"/>
                    <a:gd name="connsiteX74" fmla="*/ 193067 w 609549"/>
                    <a:gd name="connsiteY74" fmla="*/ 30626 h 586216"/>
                    <a:gd name="connsiteX75" fmla="*/ 254809 w 609549"/>
                    <a:gd name="connsiteY75" fmla="*/ 6542 h 586216"/>
                    <a:gd name="connsiteX76" fmla="*/ 503105 w 609549"/>
                    <a:gd name="connsiteY76" fmla="*/ 953 h 586216"/>
                    <a:gd name="connsiteX77" fmla="*/ 538560 w 609549"/>
                    <a:gd name="connsiteY77" fmla="*/ 10911 h 586216"/>
                    <a:gd name="connsiteX78" fmla="*/ 542083 w 609549"/>
                    <a:gd name="connsiteY78" fmla="*/ 30073 h 586216"/>
                    <a:gd name="connsiteX79" fmla="*/ 465709 w 609549"/>
                    <a:gd name="connsiteY79" fmla="*/ 106341 h 586216"/>
                    <a:gd name="connsiteX80" fmla="*/ 465709 w 609549"/>
                    <a:gd name="connsiteY80" fmla="*/ 139911 h 586216"/>
                    <a:gd name="connsiteX81" fmla="*/ 542131 w 609549"/>
                    <a:gd name="connsiteY81" fmla="*/ 216227 h 586216"/>
                    <a:gd name="connsiteX82" fmla="*/ 538655 w 609549"/>
                    <a:gd name="connsiteY82" fmla="*/ 235246 h 586216"/>
                    <a:gd name="connsiteX83" fmla="*/ 442187 w 609549"/>
                    <a:gd name="connsiteY83" fmla="*/ 237528 h 586216"/>
                    <a:gd name="connsiteX84" fmla="*/ 399238 w 609549"/>
                    <a:gd name="connsiteY84" fmla="*/ 280370 h 586216"/>
                    <a:gd name="connsiteX85" fmla="*/ 328482 w 609549"/>
                    <a:gd name="connsiteY85" fmla="*/ 209712 h 586216"/>
                    <a:gd name="connsiteX86" fmla="*/ 372240 w 609549"/>
                    <a:gd name="connsiteY86" fmla="*/ 166015 h 586216"/>
                    <a:gd name="connsiteX87" fmla="*/ 400571 w 609549"/>
                    <a:gd name="connsiteY87" fmla="*/ 36064 h 586216"/>
                    <a:gd name="connsiteX88" fmla="*/ 503105 w 609549"/>
                    <a:gd name="connsiteY88" fmla="*/ 953 h 5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609549" h="586216">
                      <a:moveTo>
                        <a:pt x="61288" y="383285"/>
                      </a:moveTo>
                      <a:cubicBezTo>
                        <a:pt x="64829" y="383106"/>
                        <a:pt x="68448" y="384367"/>
                        <a:pt x="71162" y="387101"/>
                      </a:cubicBezTo>
                      <a:lnTo>
                        <a:pt x="120018" y="435892"/>
                      </a:lnTo>
                      <a:cubicBezTo>
                        <a:pt x="125113" y="440933"/>
                        <a:pt x="125113" y="449160"/>
                        <a:pt x="120018" y="454200"/>
                      </a:cubicBezTo>
                      <a:lnTo>
                        <a:pt x="56639" y="517543"/>
                      </a:lnTo>
                      <a:cubicBezTo>
                        <a:pt x="50211" y="523963"/>
                        <a:pt x="39211" y="522013"/>
                        <a:pt x="35592" y="513644"/>
                      </a:cubicBezTo>
                      <a:cubicBezTo>
                        <a:pt x="17783" y="472794"/>
                        <a:pt x="23211" y="424288"/>
                        <a:pt x="51877" y="388099"/>
                      </a:cubicBezTo>
                      <a:cubicBezTo>
                        <a:pt x="54282" y="385079"/>
                        <a:pt x="57746" y="383463"/>
                        <a:pt x="61288" y="383285"/>
                      </a:cubicBezTo>
                      <a:close/>
                      <a:moveTo>
                        <a:pt x="235245" y="302810"/>
                      </a:moveTo>
                      <a:lnTo>
                        <a:pt x="306042" y="373466"/>
                      </a:lnTo>
                      <a:lnTo>
                        <a:pt x="258717" y="420680"/>
                      </a:lnTo>
                      <a:cubicBezTo>
                        <a:pt x="274667" y="464329"/>
                        <a:pt x="265192" y="515300"/>
                        <a:pt x="230246" y="550152"/>
                      </a:cubicBezTo>
                      <a:cubicBezTo>
                        <a:pt x="192919" y="587430"/>
                        <a:pt x="137644" y="595798"/>
                        <a:pt x="92223" y="575305"/>
                      </a:cubicBezTo>
                      <a:cubicBezTo>
                        <a:pt x="84701" y="571882"/>
                        <a:pt x="82892" y="561992"/>
                        <a:pt x="88748" y="556143"/>
                      </a:cubicBezTo>
                      <a:lnTo>
                        <a:pt x="165115" y="479877"/>
                      </a:lnTo>
                      <a:cubicBezTo>
                        <a:pt x="174399" y="470605"/>
                        <a:pt x="174399" y="455580"/>
                        <a:pt x="165115" y="446308"/>
                      </a:cubicBezTo>
                      <a:lnTo>
                        <a:pt x="88700" y="369995"/>
                      </a:lnTo>
                      <a:cubicBezTo>
                        <a:pt x="82844" y="364194"/>
                        <a:pt x="84653" y="354399"/>
                        <a:pt x="92128" y="350976"/>
                      </a:cubicBezTo>
                      <a:cubicBezTo>
                        <a:pt x="122789" y="337092"/>
                        <a:pt x="157973" y="336379"/>
                        <a:pt x="189111" y="348884"/>
                      </a:cubicBezTo>
                      <a:close/>
                      <a:moveTo>
                        <a:pt x="257958" y="161679"/>
                      </a:moveTo>
                      <a:lnTo>
                        <a:pt x="317251" y="220879"/>
                      </a:lnTo>
                      <a:lnTo>
                        <a:pt x="388070" y="291586"/>
                      </a:lnTo>
                      <a:lnTo>
                        <a:pt x="604906" y="508130"/>
                      </a:lnTo>
                      <a:cubicBezTo>
                        <a:pt x="611097" y="514311"/>
                        <a:pt x="611097" y="524344"/>
                        <a:pt x="604906" y="530526"/>
                      </a:cubicBezTo>
                      <a:lnTo>
                        <a:pt x="556567" y="578789"/>
                      </a:lnTo>
                      <a:cubicBezTo>
                        <a:pt x="553471" y="581880"/>
                        <a:pt x="549423" y="583449"/>
                        <a:pt x="545327" y="583449"/>
                      </a:cubicBezTo>
                      <a:cubicBezTo>
                        <a:pt x="541279" y="583449"/>
                        <a:pt x="537231" y="581880"/>
                        <a:pt x="534135" y="578789"/>
                      </a:cubicBezTo>
                      <a:lnTo>
                        <a:pt x="317251" y="362293"/>
                      </a:lnTo>
                      <a:lnTo>
                        <a:pt x="246481" y="291586"/>
                      </a:lnTo>
                      <a:lnTo>
                        <a:pt x="187140" y="232339"/>
                      </a:lnTo>
                      <a:close/>
                      <a:moveTo>
                        <a:pt x="58606" y="160814"/>
                      </a:moveTo>
                      <a:lnTo>
                        <a:pt x="126401" y="228498"/>
                      </a:lnTo>
                      <a:lnTo>
                        <a:pt x="111975" y="242899"/>
                      </a:lnTo>
                      <a:lnTo>
                        <a:pt x="119307" y="250219"/>
                      </a:lnTo>
                      <a:cubicBezTo>
                        <a:pt x="126877" y="257824"/>
                        <a:pt x="126877" y="270087"/>
                        <a:pt x="119307" y="277692"/>
                      </a:cubicBezTo>
                      <a:lnTo>
                        <a:pt x="115641" y="281352"/>
                      </a:lnTo>
                      <a:cubicBezTo>
                        <a:pt x="108024" y="288909"/>
                        <a:pt x="95741" y="288909"/>
                        <a:pt x="88123" y="281352"/>
                      </a:cubicBezTo>
                      <a:lnTo>
                        <a:pt x="5712" y="199029"/>
                      </a:lnTo>
                      <a:cubicBezTo>
                        <a:pt x="-1905" y="191424"/>
                        <a:pt x="-1905" y="179161"/>
                        <a:pt x="5712" y="171604"/>
                      </a:cubicBezTo>
                      <a:lnTo>
                        <a:pt x="9378" y="167944"/>
                      </a:lnTo>
                      <a:cubicBezTo>
                        <a:pt x="16948" y="160339"/>
                        <a:pt x="29231" y="160339"/>
                        <a:pt x="36849" y="167944"/>
                      </a:cubicBezTo>
                      <a:lnTo>
                        <a:pt x="44180" y="175264"/>
                      </a:lnTo>
                      <a:close/>
                      <a:moveTo>
                        <a:pt x="585775" y="66370"/>
                      </a:moveTo>
                      <a:cubicBezTo>
                        <a:pt x="589775" y="67101"/>
                        <a:pt x="593430" y="69680"/>
                        <a:pt x="595263" y="73839"/>
                      </a:cubicBezTo>
                      <a:cubicBezTo>
                        <a:pt x="613072" y="114675"/>
                        <a:pt x="607644" y="163212"/>
                        <a:pt x="578978" y="199341"/>
                      </a:cubicBezTo>
                      <a:cubicBezTo>
                        <a:pt x="574168" y="205379"/>
                        <a:pt x="565121" y="205854"/>
                        <a:pt x="559693" y="200387"/>
                      </a:cubicBezTo>
                      <a:lnTo>
                        <a:pt x="510789" y="151612"/>
                      </a:lnTo>
                      <a:cubicBezTo>
                        <a:pt x="505742" y="146526"/>
                        <a:pt x="505742" y="138349"/>
                        <a:pt x="510789" y="133262"/>
                      </a:cubicBezTo>
                      <a:lnTo>
                        <a:pt x="574216" y="69988"/>
                      </a:lnTo>
                      <a:cubicBezTo>
                        <a:pt x="577430" y="66756"/>
                        <a:pt x="581775" y="65639"/>
                        <a:pt x="585775" y="66370"/>
                      </a:cubicBezTo>
                      <a:close/>
                      <a:moveTo>
                        <a:pt x="158702" y="26758"/>
                      </a:moveTo>
                      <a:cubicBezTo>
                        <a:pt x="163655" y="26758"/>
                        <a:pt x="168654" y="28660"/>
                        <a:pt x="172463" y="32464"/>
                      </a:cubicBezTo>
                      <a:lnTo>
                        <a:pt x="179701" y="39691"/>
                      </a:lnTo>
                      <a:lnTo>
                        <a:pt x="246935" y="106831"/>
                      </a:lnTo>
                      <a:lnTo>
                        <a:pt x="254886" y="114819"/>
                      </a:lnTo>
                      <a:cubicBezTo>
                        <a:pt x="261457" y="121334"/>
                        <a:pt x="262362" y="131414"/>
                        <a:pt x="257600" y="138879"/>
                      </a:cubicBezTo>
                      <a:cubicBezTo>
                        <a:pt x="256839" y="140068"/>
                        <a:pt x="255934" y="141209"/>
                        <a:pt x="254886" y="142255"/>
                      </a:cubicBezTo>
                      <a:lnTo>
                        <a:pt x="252315" y="144823"/>
                      </a:lnTo>
                      <a:lnTo>
                        <a:pt x="246696" y="150434"/>
                      </a:lnTo>
                      <a:lnTo>
                        <a:pt x="175892" y="221140"/>
                      </a:lnTo>
                      <a:lnTo>
                        <a:pt x="172463" y="224611"/>
                      </a:lnTo>
                      <a:cubicBezTo>
                        <a:pt x="171702" y="225324"/>
                        <a:pt x="170940" y="225990"/>
                        <a:pt x="170130" y="226560"/>
                      </a:cubicBezTo>
                      <a:cubicBezTo>
                        <a:pt x="167749" y="228319"/>
                        <a:pt x="165083" y="229413"/>
                        <a:pt x="162274" y="229936"/>
                      </a:cubicBezTo>
                      <a:cubicBezTo>
                        <a:pt x="161083" y="230174"/>
                        <a:pt x="159893" y="230269"/>
                        <a:pt x="158702" y="230269"/>
                      </a:cubicBezTo>
                      <a:cubicBezTo>
                        <a:pt x="153703" y="230269"/>
                        <a:pt x="148751" y="228367"/>
                        <a:pt x="144942" y="224611"/>
                      </a:cubicBezTo>
                      <a:lnTo>
                        <a:pt x="137609" y="217288"/>
                      </a:lnTo>
                      <a:lnTo>
                        <a:pt x="69804" y="149578"/>
                      </a:lnTo>
                      <a:lnTo>
                        <a:pt x="62519" y="142255"/>
                      </a:lnTo>
                      <a:cubicBezTo>
                        <a:pt x="54900" y="134647"/>
                        <a:pt x="54900" y="122380"/>
                        <a:pt x="62519" y="114819"/>
                      </a:cubicBezTo>
                      <a:lnTo>
                        <a:pt x="144942" y="32464"/>
                      </a:lnTo>
                      <a:cubicBezTo>
                        <a:pt x="148751" y="28660"/>
                        <a:pt x="153750" y="26758"/>
                        <a:pt x="158702" y="26758"/>
                      </a:cubicBezTo>
                      <a:close/>
                      <a:moveTo>
                        <a:pt x="254809" y="6542"/>
                      </a:moveTo>
                      <a:cubicBezTo>
                        <a:pt x="277279" y="4029"/>
                        <a:pt x="300492" y="9424"/>
                        <a:pt x="321015" y="29913"/>
                      </a:cubicBezTo>
                      <a:cubicBezTo>
                        <a:pt x="380347" y="89193"/>
                        <a:pt x="337205" y="46124"/>
                        <a:pt x="260017" y="97465"/>
                      </a:cubicBezTo>
                      <a:lnTo>
                        <a:pt x="193067" y="30626"/>
                      </a:lnTo>
                      <a:cubicBezTo>
                        <a:pt x="210614" y="19479"/>
                        <a:pt x="232340" y="9056"/>
                        <a:pt x="254809" y="6542"/>
                      </a:cubicBezTo>
                      <a:close/>
                      <a:moveTo>
                        <a:pt x="503105" y="953"/>
                      </a:moveTo>
                      <a:cubicBezTo>
                        <a:pt x="515252" y="2468"/>
                        <a:pt x="527216" y="5788"/>
                        <a:pt x="538560" y="10911"/>
                      </a:cubicBezTo>
                      <a:cubicBezTo>
                        <a:pt x="546131" y="14334"/>
                        <a:pt x="547940" y="24224"/>
                        <a:pt x="542083" y="30073"/>
                      </a:cubicBezTo>
                      <a:lnTo>
                        <a:pt x="465709" y="106341"/>
                      </a:lnTo>
                      <a:cubicBezTo>
                        <a:pt x="456424" y="115613"/>
                        <a:pt x="456424" y="130639"/>
                        <a:pt x="465709" y="139911"/>
                      </a:cubicBezTo>
                      <a:lnTo>
                        <a:pt x="542131" y="216227"/>
                      </a:lnTo>
                      <a:cubicBezTo>
                        <a:pt x="547940" y="222028"/>
                        <a:pt x="546178" y="231823"/>
                        <a:pt x="538655" y="235246"/>
                      </a:cubicBezTo>
                      <a:cubicBezTo>
                        <a:pt x="508181" y="249035"/>
                        <a:pt x="473184" y="249844"/>
                        <a:pt x="442187" y="237528"/>
                      </a:cubicBezTo>
                      <a:lnTo>
                        <a:pt x="399238" y="280370"/>
                      </a:lnTo>
                      <a:lnTo>
                        <a:pt x="328482" y="209712"/>
                      </a:lnTo>
                      <a:lnTo>
                        <a:pt x="372240" y="166015"/>
                      </a:lnTo>
                      <a:cubicBezTo>
                        <a:pt x="356051" y="122270"/>
                        <a:pt x="365527" y="71060"/>
                        <a:pt x="400571" y="36064"/>
                      </a:cubicBezTo>
                      <a:cubicBezTo>
                        <a:pt x="428569" y="8106"/>
                        <a:pt x="466664" y="-3592"/>
                        <a:pt x="503105" y="9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</p:grpSp>
          <p:grpSp>
            <p:nvGrpSpPr>
              <p:cNvPr id="19" name="iSḷíḋè"/>
              <p:cNvGrpSpPr/>
              <p:nvPr/>
            </p:nvGrpSpPr>
            <p:grpSpPr>
              <a:xfrm>
                <a:off x="7674980" y="2403474"/>
                <a:ext cx="720222" cy="808304"/>
                <a:chOff x="7674980" y="2403474"/>
                <a:chExt cx="720222" cy="808304"/>
              </a:xfrm>
            </p:grpSpPr>
            <p:sp>
              <p:nvSpPr>
                <p:cNvPr id="20" name="isliḓè"/>
                <p:cNvSpPr/>
                <p:nvPr/>
              </p:nvSpPr>
              <p:spPr>
                <a:xfrm>
                  <a:off x="7674980" y="2403474"/>
                  <a:ext cx="720222" cy="808304"/>
                </a:xfrm>
                <a:custGeom>
                  <a:avLst/>
                  <a:gdLst>
                    <a:gd name="connsiteX0" fmla="*/ 316070 w 720222"/>
                    <a:gd name="connsiteY0" fmla="*/ 0 h 808304"/>
                    <a:gd name="connsiteX1" fmla="*/ 720222 w 720222"/>
                    <a:gd name="connsiteY1" fmla="*/ 404152 h 808304"/>
                    <a:gd name="connsiteX2" fmla="*/ 316070 w 720222"/>
                    <a:gd name="connsiteY2" fmla="*/ 808304 h 808304"/>
                    <a:gd name="connsiteX3" fmla="*/ 30291 w 720222"/>
                    <a:gd name="connsiteY3" fmla="*/ 689931 h 808304"/>
                    <a:gd name="connsiteX4" fmla="*/ 0 w 720222"/>
                    <a:gd name="connsiteY4" fmla="*/ 653217 h 808304"/>
                    <a:gd name="connsiteX5" fmla="*/ 19059 w 720222"/>
                    <a:gd name="connsiteY5" fmla="*/ 630117 h 808304"/>
                    <a:gd name="connsiteX6" fmla="*/ 88082 w 720222"/>
                    <a:gd name="connsiteY6" fmla="*/ 404152 h 808304"/>
                    <a:gd name="connsiteX7" fmla="*/ 19059 w 720222"/>
                    <a:gd name="connsiteY7" fmla="*/ 178187 h 808304"/>
                    <a:gd name="connsiteX8" fmla="*/ 0 w 720222"/>
                    <a:gd name="connsiteY8" fmla="*/ 155087 h 808304"/>
                    <a:gd name="connsiteX9" fmla="*/ 30291 w 720222"/>
                    <a:gd name="connsiteY9" fmla="*/ 118373 h 808304"/>
                    <a:gd name="connsiteX10" fmla="*/ 316070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316070" y="0"/>
                      </a:moveTo>
                      <a:cubicBezTo>
                        <a:pt x="539277" y="0"/>
                        <a:pt x="720222" y="180945"/>
                        <a:pt x="720222" y="404152"/>
                      </a:cubicBezTo>
                      <a:cubicBezTo>
                        <a:pt x="720222" y="627359"/>
                        <a:pt x="539277" y="808304"/>
                        <a:pt x="316070" y="808304"/>
                      </a:cubicBezTo>
                      <a:cubicBezTo>
                        <a:pt x="204467" y="808304"/>
                        <a:pt x="103429" y="763068"/>
                        <a:pt x="30291" y="689931"/>
                      </a:cubicBezTo>
                      <a:lnTo>
                        <a:pt x="0" y="653217"/>
                      </a:lnTo>
                      <a:lnTo>
                        <a:pt x="19059" y="630117"/>
                      </a:lnTo>
                      <a:cubicBezTo>
                        <a:pt x="62637" y="565614"/>
                        <a:pt x="88082" y="487855"/>
                        <a:pt x="88082" y="404152"/>
                      </a:cubicBezTo>
                      <a:cubicBezTo>
                        <a:pt x="88082" y="320450"/>
                        <a:pt x="62637" y="242690"/>
                        <a:pt x="19059" y="178187"/>
                      </a:cubicBezTo>
                      <a:lnTo>
                        <a:pt x="0" y="155087"/>
                      </a:lnTo>
                      <a:lnTo>
                        <a:pt x="30291" y="118373"/>
                      </a:lnTo>
                      <a:cubicBezTo>
                        <a:pt x="103429" y="45236"/>
                        <a:pt x="204467" y="0"/>
                        <a:pt x="316070" y="0"/>
                      </a:cubicBezTo>
                      <a:close/>
                    </a:path>
                  </a:pathLst>
                </a:custGeom>
                <a:solidFill>
                  <a:srgbClr val="1AB49C"/>
                </a:solidFill>
                <a:ln w="57150">
                  <a:solidFill>
                    <a:schemeClr val="bg1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sz="2000"/>
                </a:p>
              </p:txBody>
            </p:sp>
            <p:sp>
              <p:nvSpPr>
                <p:cNvPr id="21" name="íṥľiḑé"/>
                <p:cNvSpPr/>
                <p:nvPr/>
              </p:nvSpPr>
              <p:spPr bwMode="auto">
                <a:xfrm>
                  <a:off x="7807983" y="2659449"/>
                  <a:ext cx="366134" cy="296354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id-ID"/>
                </a:p>
              </p:txBody>
            </p:sp>
          </p:grpSp>
        </p:grpSp>
      </p:grpSp>
      <p:sp>
        <p:nvSpPr>
          <p:cNvPr id="43" name="iṩļíde"/>
          <p:cNvSpPr txBox="1"/>
          <p:nvPr/>
        </p:nvSpPr>
        <p:spPr>
          <a:xfrm>
            <a:off x="870301" y="1910564"/>
            <a:ext cx="4423641" cy="9398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A3838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Unified fonts make reading more fluent.</a:t>
            </a:r>
          </a:p>
        </p:txBody>
      </p:sp>
      <p:sp>
        <p:nvSpPr>
          <p:cNvPr id="44" name="íṧļíḓè"/>
          <p:cNvSpPr txBox="1"/>
          <p:nvPr/>
        </p:nvSpPr>
        <p:spPr>
          <a:xfrm>
            <a:off x="859830" y="2841555"/>
            <a:ext cx="4065704" cy="12548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Theme color makes PPT more convenient to change.</a:t>
            </a:r>
          </a:p>
          <a:p>
            <a:pPr marL="0" marR="0" lvl="0" indent="0" algn="l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Adjust the spacing to adapt to Chinese typesetting, use the reference line in PPT.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46" name="组合 4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51" name="直接连接符 50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cxnSp>
        <p:nvCxnSpPr>
          <p:cNvPr id="46" name="直接连接符 45"/>
          <p:cNvCxnSpPr>
            <a:stCxn id="57" idx="2"/>
          </p:cNvCxnSpPr>
          <p:nvPr/>
        </p:nvCxnSpPr>
        <p:spPr>
          <a:xfrm>
            <a:off x="4768324" y="5684108"/>
            <a:ext cx="143424" cy="5575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54" idx="2"/>
          </p:cNvCxnSpPr>
          <p:nvPr/>
        </p:nvCxnSpPr>
        <p:spPr>
          <a:xfrm>
            <a:off x="6239619" y="4714463"/>
            <a:ext cx="142789" cy="15271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60" idx="2"/>
          </p:cNvCxnSpPr>
          <p:nvPr/>
        </p:nvCxnSpPr>
        <p:spPr>
          <a:xfrm>
            <a:off x="7710279" y="3745453"/>
            <a:ext cx="143424" cy="249618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stCxn id="51" idx="2"/>
          </p:cNvCxnSpPr>
          <p:nvPr/>
        </p:nvCxnSpPr>
        <p:spPr>
          <a:xfrm>
            <a:off x="9181574" y="2775808"/>
            <a:ext cx="142789" cy="34658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îṡḻídè"/>
          <p:cNvGrpSpPr/>
          <p:nvPr/>
        </p:nvGrpSpPr>
        <p:grpSpPr>
          <a:xfrm>
            <a:off x="8583319" y="1521906"/>
            <a:ext cx="1196510" cy="1253902"/>
            <a:chOff x="7561187" y="1691381"/>
            <a:chExt cx="1482571" cy="1553592"/>
          </a:xfrm>
          <a:solidFill>
            <a:schemeClr val="bg1">
              <a:lumMod val="65000"/>
            </a:schemeClr>
          </a:solidFill>
        </p:grpSpPr>
        <p:sp>
          <p:nvSpPr>
            <p:cNvPr id="51" name="íSļïḑe"/>
            <p:cNvSpPr/>
            <p:nvPr/>
          </p:nvSpPr>
          <p:spPr>
            <a:xfrm>
              <a:off x="7561187" y="1691381"/>
              <a:ext cx="1482571" cy="1553592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íṥľiḍe"/>
            <p:cNvSpPr/>
            <p:nvPr/>
          </p:nvSpPr>
          <p:spPr bwMode="auto">
            <a:xfrm>
              <a:off x="8075942" y="2219787"/>
              <a:ext cx="453062" cy="496780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3" name="îsľíde"/>
          <p:cNvGrpSpPr/>
          <p:nvPr/>
        </p:nvGrpSpPr>
        <p:grpSpPr>
          <a:xfrm>
            <a:off x="5641364" y="3460561"/>
            <a:ext cx="1196510" cy="1253902"/>
            <a:chOff x="4619223" y="3251879"/>
            <a:chExt cx="1482571" cy="1553592"/>
          </a:xfrm>
          <a:solidFill>
            <a:schemeClr val="bg1">
              <a:lumMod val="65000"/>
            </a:schemeClr>
          </a:solidFill>
        </p:grpSpPr>
        <p:sp>
          <p:nvSpPr>
            <p:cNvPr id="54" name="íṧḻíḍe"/>
            <p:cNvSpPr/>
            <p:nvPr/>
          </p:nvSpPr>
          <p:spPr>
            <a:xfrm>
              <a:off x="4619223" y="3251879"/>
              <a:ext cx="1482571" cy="1553592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5" name="îŝļïḋê"/>
            <p:cNvSpPr/>
            <p:nvPr/>
          </p:nvSpPr>
          <p:spPr bwMode="auto">
            <a:xfrm>
              <a:off x="5106965" y="3759113"/>
              <a:ext cx="507086" cy="539124"/>
            </a:xfrm>
            <a:custGeom>
              <a:avLst/>
              <a:gdLst>
                <a:gd name="connsiteX0" fmla="*/ 133148 w 570667"/>
                <a:gd name="connsiteY0" fmla="*/ 372716 h 606722"/>
                <a:gd name="connsiteX1" fmla="*/ 98615 w 570667"/>
                <a:gd name="connsiteY1" fmla="*/ 385336 h 606722"/>
                <a:gd name="connsiteX2" fmla="*/ 157624 w 570667"/>
                <a:gd name="connsiteY2" fmla="*/ 426037 h 606722"/>
                <a:gd name="connsiteX3" fmla="*/ 133148 w 570667"/>
                <a:gd name="connsiteY3" fmla="*/ 372716 h 606722"/>
                <a:gd name="connsiteX4" fmla="*/ 222418 w 570667"/>
                <a:gd name="connsiteY4" fmla="*/ 358586 h 606722"/>
                <a:gd name="connsiteX5" fmla="*/ 170885 w 570667"/>
                <a:gd name="connsiteY5" fmla="*/ 364096 h 606722"/>
                <a:gd name="connsiteX6" fmla="*/ 222418 w 570667"/>
                <a:gd name="connsiteY6" fmla="*/ 439368 h 606722"/>
                <a:gd name="connsiteX7" fmla="*/ 152195 w 570667"/>
                <a:gd name="connsiteY7" fmla="*/ 260564 h 606722"/>
                <a:gd name="connsiteX8" fmla="*/ 160472 w 570667"/>
                <a:gd name="connsiteY8" fmla="*/ 326949 h 606722"/>
                <a:gd name="connsiteX9" fmla="*/ 222418 w 570667"/>
                <a:gd name="connsiteY9" fmla="*/ 320195 h 606722"/>
                <a:gd name="connsiteX10" fmla="*/ 222418 w 570667"/>
                <a:gd name="connsiteY10" fmla="*/ 260564 h 606722"/>
                <a:gd name="connsiteX11" fmla="*/ 39339 w 570667"/>
                <a:gd name="connsiteY11" fmla="*/ 260564 h 606722"/>
                <a:gd name="connsiteX12" fmla="*/ 73338 w 570667"/>
                <a:gd name="connsiteY12" fmla="*/ 354854 h 606722"/>
                <a:gd name="connsiteX13" fmla="*/ 123091 w 570667"/>
                <a:gd name="connsiteY13" fmla="*/ 335658 h 606722"/>
                <a:gd name="connsiteX14" fmla="*/ 113657 w 570667"/>
                <a:gd name="connsiteY14" fmla="*/ 260564 h 606722"/>
                <a:gd name="connsiteX15" fmla="*/ 435071 w 570667"/>
                <a:gd name="connsiteY15" fmla="*/ 190994 h 606722"/>
                <a:gd name="connsiteX16" fmla="*/ 449493 w 570667"/>
                <a:gd name="connsiteY16" fmla="*/ 199593 h 606722"/>
                <a:gd name="connsiteX17" fmla="*/ 568250 w 570667"/>
                <a:gd name="connsiteY17" fmla="*/ 420443 h 606722"/>
                <a:gd name="connsiteX18" fmla="*/ 550445 w 570667"/>
                <a:gd name="connsiteY18" fmla="*/ 450127 h 606722"/>
                <a:gd name="connsiteX19" fmla="*/ 488574 w 570667"/>
                <a:gd name="connsiteY19" fmla="*/ 450127 h 606722"/>
                <a:gd name="connsiteX20" fmla="*/ 488574 w 570667"/>
                <a:gd name="connsiteY20" fmla="*/ 590370 h 606722"/>
                <a:gd name="connsiteX21" fmla="*/ 472194 w 570667"/>
                <a:gd name="connsiteY21" fmla="*/ 606722 h 606722"/>
                <a:gd name="connsiteX22" fmla="*/ 397948 w 570667"/>
                <a:gd name="connsiteY22" fmla="*/ 606722 h 606722"/>
                <a:gd name="connsiteX23" fmla="*/ 381568 w 570667"/>
                <a:gd name="connsiteY23" fmla="*/ 590370 h 606722"/>
                <a:gd name="connsiteX24" fmla="*/ 381568 w 570667"/>
                <a:gd name="connsiteY24" fmla="*/ 450127 h 606722"/>
                <a:gd name="connsiteX25" fmla="*/ 319697 w 570667"/>
                <a:gd name="connsiteY25" fmla="*/ 450127 h 606722"/>
                <a:gd name="connsiteX26" fmla="*/ 301892 w 570667"/>
                <a:gd name="connsiteY26" fmla="*/ 420443 h 606722"/>
                <a:gd name="connsiteX27" fmla="*/ 420649 w 570667"/>
                <a:gd name="connsiteY27" fmla="*/ 199593 h 606722"/>
                <a:gd name="connsiteX28" fmla="*/ 435071 w 570667"/>
                <a:gd name="connsiteY28" fmla="*/ 190994 h 606722"/>
                <a:gd name="connsiteX29" fmla="*/ 322724 w 570667"/>
                <a:gd name="connsiteY29" fmla="*/ 155254 h 606722"/>
                <a:gd name="connsiteX30" fmla="*/ 260956 w 570667"/>
                <a:gd name="connsiteY30" fmla="*/ 162008 h 606722"/>
                <a:gd name="connsiteX31" fmla="*/ 260956 w 570667"/>
                <a:gd name="connsiteY31" fmla="*/ 222083 h 606722"/>
                <a:gd name="connsiteX32" fmla="*/ 331180 w 570667"/>
                <a:gd name="connsiteY32" fmla="*/ 222083 h 606722"/>
                <a:gd name="connsiteX33" fmla="*/ 322724 w 570667"/>
                <a:gd name="connsiteY33" fmla="*/ 155254 h 606722"/>
                <a:gd name="connsiteX34" fmla="*/ 160650 w 570667"/>
                <a:gd name="connsiteY34" fmla="*/ 155254 h 606722"/>
                <a:gd name="connsiteX35" fmla="*/ 152195 w 570667"/>
                <a:gd name="connsiteY35" fmla="*/ 222083 h 606722"/>
                <a:gd name="connsiteX36" fmla="*/ 222418 w 570667"/>
                <a:gd name="connsiteY36" fmla="*/ 222083 h 606722"/>
                <a:gd name="connsiteX37" fmla="*/ 222418 w 570667"/>
                <a:gd name="connsiteY37" fmla="*/ 162008 h 606722"/>
                <a:gd name="connsiteX38" fmla="*/ 160650 w 570667"/>
                <a:gd name="connsiteY38" fmla="*/ 155254 h 606722"/>
                <a:gd name="connsiteX39" fmla="*/ 73605 w 570667"/>
                <a:gd name="connsiteY39" fmla="*/ 127438 h 606722"/>
                <a:gd name="connsiteX40" fmla="*/ 39339 w 570667"/>
                <a:gd name="connsiteY40" fmla="*/ 222083 h 606722"/>
                <a:gd name="connsiteX41" fmla="*/ 113746 w 570667"/>
                <a:gd name="connsiteY41" fmla="*/ 222083 h 606722"/>
                <a:gd name="connsiteX42" fmla="*/ 123269 w 570667"/>
                <a:gd name="connsiteY42" fmla="*/ 146544 h 606722"/>
                <a:gd name="connsiteX43" fmla="*/ 73605 w 570667"/>
                <a:gd name="connsiteY43" fmla="*/ 127438 h 606722"/>
                <a:gd name="connsiteX44" fmla="*/ 325305 w 570667"/>
                <a:gd name="connsiteY44" fmla="*/ 56431 h 606722"/>
                <a:gd name="connsiteX45" fmla="*/ 349870 w 570667"/>
                <a:gd name="connsiteY45" fmla="*/ 109575 h 606722"/>
                <a:gd name="connsiteX46" fmla="*/ 384403 w 570667"/>
                <a:gd name="connsiteY46" fmla="*/ 97045 h 606722"/>
                <a:gd name="connsiteX47" fmla="*/ 325305 w 570667"/>
                <a:gd name="connsiteY47" fmla="*/ 56431 h 606722"/>
                <a:gd name="connsiteX48" fmla="*/ 158069 w 570667"/>
                <a:gd name="connsiteY48" fmla="*/ 56431 h 606722"/>
                <a:gd name="connsiteX49" fmla="*/ 98971 w 570667"/>
                <a:gd name="connsiteY49" fmla="*/ 97045 h 606722"/>
                <a:gd name="connsiteX50" fmla="*/ 133504 w 570667"/>
                <a:gd name="connsiteY50" fmla="*/ 109575 h 606722"/>
                <a:gd name="connsiteX51" fmla="*/ 158069 w 570667"/>
                <a:gd name="connsiteY51" fmla="*/ 56431 h 606722"/>
                <a:gd name="connsiteX52" fmla="*/ 260956 w 570667"/>
                <a:gd name="connsiteY52" fmla="*/ 43723 h 606722"/>
                <a:gd name="connsiteX53" fmla="*/ 260956 w 570667"/>
                <a:gd name="connsiteY53" fmla="*/ 123616 h 606722"/>
                <a:gd name="connsiteX54" fmla="*/ 312222 w 570667"/>
                <a:gd name="connsiteY54" fmla="*/ 118195 h 606722"/>
                <a:gd name="connsiteX55" fmla="*/ 260956 w 570667"/>
                <a:gd name="connsiteY55" fmla="*/ 43723 h 606722"/>
                <a:gd name="connsiteX56" fmla="*/ 222418 w 570667"/>
                <a:gd name="connsiteY56" fmla="*/ 43723 h 606722"/>
                <a:gd name="connsiteX57" fmla="*/ 171152 w 570667"/>
                <a:gd name="connsiteY57" fmla="*/ 118195 h 606722"/>
                <a:gd name="connsiteX58" fmla="*/ 222418 w 570667"/>
                <a:gd name="connsiteY58" fmla="*/ 123616 h 606722"/>
                <a:gd name="connsiteX59" fmla="*/ 241643 w 570667"/>
                <a:gd name="connsiteY59" fmla="*/ 0 h 606722"/>
                <a:gd name="connsiteX60" fmla="*/ 471448 w 570667"/>
                <a:gd name="connsiteY60" fmla="*/ 166362 h 606722"/>
                <a:gd name="connsiteX61" fmla="*/ 424900 w 570667"/>
                <a:gd name="connsiteY61" fmla="*/ 153565 h 606722"/>
                <a:gd name="connsiteX62" fmla="*/ 409769 w 570667"/>
                <a:gd name="connsiteY62" fmla="*/ 127438 h 606722"/>
                <a:gd name="connsiteX63" fmla="*/ 360105 w 570667"/>
                <a:gd name="connsiteY63" fmla="*/ 146544 h 606722"/>
                <a:gd name="connsiteX64" fmla="*/ 369273 w 570667"/>
                <a:gd name="connsiteY64" fmla="*/ 213996 h 606722"/>
                <a:gd name="connsiteX65" fmla="*/ 329043 w 570667"/>
                <a:gd name="connsiteY65" fmla="*/ 288824 h 606722"/>
                <a:gd name="connsiteX66" fmla="*/ 331180 w 570667"/>
                <a:gd name="connsiteY66" fmla="*/ 260564 h 606722"/>
                <a:gd name="connsiteX67" fmla="*/ 260956 w 570667"/>
                <a:gd name="connsiteY67" fmla="*/ 260564 h 606722"/>
                <a:gd name="connsiteX68" fmla="*/ 260956 w 570667"/>
                <a:gd name="connsiteY68" fmla="*/ 320195 h 606722"/>
                <a:gd name="connsiteX69" fmla="*/ 309730 w 570667"/>
                <a:gd name="connsiteY69" fmla="*/ 324727 h 606722"/>
                <a:gd name="connsiteX70" fmla="*/ 290238 w 570667"/>
                <a:gd name="connsiteY70" fmla="*/ 360897 h 606722"/>
                <a:gd name="connsiteX71" fmla="*/ 260956 w 570667"/>
                <a:gd name="connsiteY71" fmla="*/ 358586 h 606722"/>
                <a:gd name="connsiteX72" fmla="*/ 260956 w 570667"/>
                <a:gd name="connsiteY72" fmla="*/ 439368 h 606722"/>
                <a:gd name="connsiteX73" fmla="*/ 261757 w 570667"/>
                <a:gd name="connsiteY73" fmla="*/ 438835 h 606722"/>
                <a:gd name="connsiteX74" fmla="*/ 287212 w 570667"/>
                <a:gd name="connsiteY74" fmla="*/ 478648 h 606722"/>
                <a:gd name="connsiteX75" fmla="*/ 241643 w 570667"/>
                <a:gd name="connsiteY75" fmla="*/ 483091 h 606722"/>
                <a:gd name="connsiteX76" fmla="*/ 0 w 570667"/>
                <a:gd name="connsiteY76" fmla="*/ 241368 h 606722"/>
                <a:gd name="connsiteX77" fmla="*/ 241643 w 570667"/>
                <a:gd name="connsiteY7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570667" h="606722">
                  <a:moveTo>
                    <a:pt x="133148" y="372716"/>
                  </a:moveTo>
                  <a:cubicBezTo>
                    <a:pt x="120866" y="376271"/>
                    <a:pt x="109295" y="380537"/>
                    <a:pt x="98615" y="385336"/>
                  </a:cubicBezTo>
                  <a:cubicBezTo>
                    <a:pt x="115615" y="402132"/>
                    <a:pt x="135551" y="415995"/>
                    <a:pt x="157624" y="426037"/>
                  </a:cubicBezTo>
                  <a:cubicBezTo>
                    <a:pt x="147478" y="409597"/>
                    <a:pt x="139467" y="391379"/>
                    <a:pt x="133148" y="372716"/>
                  </a:cubicBezTo>
                  <a:close/>
                  <a:moveTo>
                    <a:pt x="222418" y="358586"/>
                  </a:moveTo>
                  <a:cubicBezTo>
                    <a:pt x="204618" y="359386"/>
                    <a:pt x="187351" y="361252"/>
                    <a:pt x="170885" y="364096"/>
                  </a:cubicBezTo>
                  <a:cubicBezTo>
                    <a:pt x="180320" y="391023"/>
                    <a:pt x="197586" y="425682"/>
                    <a:pt x="222418" y="439368"/>
                  </a:cubicBezTo>
                  <a:close/>
                  <a:moveTo>
                    <a:pt x="152195" y="260564"/>
                  </a:moveTo>
                  <a:cubicBezTo>
                    <a:pt x="153174" y="283758"/>
                    <a:pt x="156022" y="306153"/>
                    <a:pt x="160472" y="326949"/>
                  </a:cubicBezTo>
                  <a:cubicBezTo>
                    <a:pt x="180320" y="323305"/>
                    <a:pt x="201057" y="320994"/>
                    <a:pt x="222418" y="320195"/>
                  </a:cubicBezTo>
                  <a:lnTo>
                    <a:pt x="222418" y="260564"/>
                  </a:lnTo>
                  <a:close/>
                  <a:moveTo>
                    <a:pt x="39339" y="260564"/>
                  </a:moveTo>
                  <a:cubicBezTo>
                    <a:pt x="42632" y="295223"/>
                    <a:pt x="54737" y="327482"/>
                    <a:pt x="73338" y="354854"/>
                  </a:cubicBezTo>
                  <a:cubicBezTo>
                    <a:pt x="88291" y="347389"/>
                    <a:pt x="105023" y="340901"/>
                    <a:pt x="123091" y="335658"/>
                  </a:cubicBezTo>
                  <a:cubicBezTo>
                    <a:pt x="117929" y="312019"/>
                    <a:pt x="114725" y="286691"/>
                    <a:pt x="113657" y="260564"/>
                  </a:cubicBezTo>
                  <a:close/>
                  <a:moveTo>
                    <a:pt x="435071" y="190994"/>
                  </a:moveTo>
                  <a:cubicBezTo>
                    <a:pt x="440746" y="190994"/>
                    <a:pt x="446422" y="193861"/>
                    <a:pt x="449493" y="199593"/>
                  </a:cubicBezTo>
                  <a:lnTo>
                    <a:pt x="568250" y="420443"/>
                  </a:lnTo>
                  <a:cubicBezTo>
                    <a:pt x="575461" y="433863"/>
                    <a:pt x="565668" y="450127"/>
                    <a:pt x="550445" y="450127"/>
                  </a:cubicBezTo>
                  <a:lnTo>
                    <a:pt x="488574" y="450127"/>
                  </a:lnTo>
                  <a:lnTo>
                    <a:pt x="488574" y="590370"/>
                  </a:lnTo>
                  <a:cubicBezTo>
                    <a:pt x="488574" y="599346"/>
                    <a:pt x="481274" y="606722"/>
                    <a:pt x="472194" y="606722"/>
                  </a:cubicBezTo>
                  <a:lnTo>
                    <a:pt x="397948" y="606722"/>
                  </a:lnTo>
                  <a:cubicBezTo>
                    <a:pt x="388868" y="606722"/>
                    <a:pt x="381568" y="599346"/>
                    <a:pt x="381568" y="590370"/>
                  </a:cubicBezTo>
                  <a:lnTo>
                    <a:pt x="381568" y="450127"/>
                  </a:lnTo>
                  <a:lnTo>
                    <a:pt x="319697" y="450127"/>
                  </a:lnTo>
                  <a:cubicBezTo>
                    <a:pt x="304474" y="450127"/>
                    <a:pt x="294681" y="433863"/>
                    <a:pt x="301892" y="420443"/>
                  </a:cubicBezTo>
                  <a:lnTo>
                    <a:pt x="420649" y="199593"/>
                  </a:lnTo>
                  <a:cubicBezTo>
                    <a:pt x="423720" y="193861"/>
                    <a:pt x="429396" y="190994"/>
                    <a:pt x="435071" y="190994"/>
                  </a:cubicBezTo>
                  <a:close/>
                  <a:moveTo>
                    <a:pt x="322724" y="155254"/>
                  </a:moveTo>
                  <a:cubicBezTo>
                    <a:pt x="302966" y="158897"/>
                    <a:pt x="282228" y="161208"/>
                    <a:pt x="260956" y="162008"/>
                  </a:cubicBezTo>
                  <a:lnTo>
                    <a:pt x="260956" y="222083"/>
                  </a:lnTo>
                  <a:lnTo>
                    <a:pt x="331180" y="222083"/>
                  </a:lnTo>
                  <a:cubicBezTo>
                    <a:pt x="330112" y="198711"/>
                    <a:pt x="327263" y="176227"/>
                    <a:pt x="322724" y="155254"/>
                  </a:cubicBezTo>
                  <a:close/>
                  <a:moveTo>
                    <a:pt x="160650" y="155254"/>
                  </a:moveTo>
                  <a:cubicBezTo>
                    <a:pt x="156111" y="176227"/>
                    <a:pt x="153263" y="198711"/>
                    <a:pt x="152195" y="222083"/>
                  </a:cubicBezTo>
                  <a:lnTo>
                    <a:pt x="222418" y="222083"/>
                  </a:lnTo>
                  <a:lnTo>
                    <a:pt x="222418" y="162008"/>
                  </a:lnTo>
                  <a:cubicBezTo>
                    <a:pt x="201146" y="161119"/>
                    <a:pt x="180409" y="158897"/>
                    <a:pt x="160650" y="155254"/>
                  </a:cubicBezTo>
                  <a:close/>
                  <a:moveTo>
                    <a:pt x="73605" y="127438"/>
                  </a:moveTo>
                  <a:cubicBezTo>
                    <a:pt x="54826" y="154898"/>
                    <a:pt x="42632" y="187246"/>
                    <a:pt x="39339" y="222083"/>
                  </a:cubicBezTo>
                  <a:lnTo>
                    <a:pt x="113746" y="222083"/>
                  </a:lnTo>
                  <a:cubicBezTo>
                    <a:pt x="114814" y="195778"/>
                    <a:pt x="118018" y="170361"/>
                    <a:pt x="123269" y="146544"/>
                  </a:cubicBezTo>
                  <a:cubicBezTo>
                    <a:pt x="105201" y="141390"/>
                    <a:pt x="88558" y="134903"/>
                    <a:pt x="73605" y="127438"/>
                  </a:cubicBezTo>
                  <a:close/>
                  <a:moveTo>
                    <a:pt x="325305" y="56431"/>
                  </a:moveTo>
                  <a:cubicBezTo>
                    <a:pt x="335719" y="72961"/>
                    <a:pt x="343729" y="91179"/>
                    <a:pt x="349870" y="109575"/>
                  </a:cubicBezTo>
                  <a:cubicBezTo>
                    <a:pt x="362242" y="106020"/>
                    <a:pt x="373812" y="101843"/>
                    <a:pt x="384403" y="97045"/>
                  </a:cubicBezTo>
                  <a:cubicBezTo>
                    <a:pt x="367404" y="80248"/>
                    <a:pt x="347378" y="66385"/>
                    <a:pt x="325305" y="56431"/>
                  </a:cubicBezTo>
                  <a:close/>
                  <a:moveTo>
                    <a:pt x="158069" y="56431"/>
                  </a:moveTo>
                  <a:cubicBezTo>
                    <a:pt x="135996" y="66385"/>
                    <a:pt x="115971" y="80248"/>
                    <a:pt x="98971" y="97045"/>
                  </a:cubicBezTo>
                  <a:cubicBezTo>
                    <a:pt x="109562" y="101843"/>
                    <a:pt x="121133" y="106020"/>
                    <a:pt x="133504" y="109575"/>
                  </a:cubicBezTo>
                  <a:cubicBezTo>
                    <a:pt x="139645" y="91179"/>
                    <a:pt x="147656" y="72961"/>
                    <a:pt x="158069" y="56431"/>
                  </a:cubicBezTo>
                  <a:close/>
                  <a:moveTo>
                    <a:pt x="260956" y="43723"/>
                  </a:moveTo>
                  <a:lnTo>
                    <a:pt x="260956" y="123616"/>
                  </a:lnTo>
                  <a:cubicBezTo>
                    <a:pt x="278579" y="122816"/>
                    <a:pt x="295845" y="120950"/>
                    <a:pt x="312222" y="118195"/>
                  </a:cubicBezTo>
                  <a:cubicBezTo>
                    <a:pt x="302699" y="91446"/>
                    <a:pt x="285610" y="57320"/>
                    <a:pt x="260956" y="43723"/>
                  </a:cubicBezTo>
                  <a:close/>
                  <a:moveTo>
                    <a:pt x="222418" y="43723"/>
                  </a:moveTo>
                  <a:cubicBezTo>
                    <a:pt x="197764" y="57231"/>
                    <a:pt x="180676" y="91446"/>
                    <a:pt x="171152" y="118195"/>
                  </a:cubicBezTo>
                  <a:cubicBezTo>
                    <a:pt x="187529" y="120950"/>
                    <a:pt x="204707" y="122816"/>
                    <a:pt x="222418" y="123616"/>
                  </a:cubicBezTo>
                  <a:close/>
                  <a:moveTo>
                    <a:pt x="241643" y="0"/>
                  </a:moveTo>
                  <a:cubicBezTo>
                    <a:pt x="348802" y="0"/>
                    <a:pt x="439763" y="69940"/>
                    <a:pt x="471448" y="166362"/>
                  </a:cubicBezTo>
                  <a:cubicBezTo>
                    <a:pt x="458988" y="155342"/>
                    <a:pt x="441988" y="150366"/>
                    <a:pt x="424900" y="153565"/>
                  </a:cubicBezTo>
                  <a:cubicBezTo>
                    <a:pt x="420449" y="144500"/>
                    <a:pt x="415465" y="135702"/>
                    <a:pt x="409769" y="127438"/>
                  </a:cubicBezTo>
                  <a:cubicBezTo>
                    <a:pt x="394817" y="134903"/>
                    <a:pt x="378173" y="141390"/>
                    <a:pt x="360105" y="146544"/>
                  </a:cubicBezTo>
                  <a:cubicBezTo>
                    <a:pt x="364823" y="167873"/>
                    <a:pt x="367849" y="190535"/>
                    <a:pt x="369273" y="213996"/>
                  </a:cubicBezTo>
                  <a:lnTo>
                    <a:pt x="329043" y="288824"/>
                  </a:lnTo>
                  <a:cubicBezTo>
                    <a:pt x="330022" y="279582"/>
                    <a:pt x="330735" y="270162"/>
                    <a:pt x="331180" y="260564"/>
                  </a:cubicBezTo>
                  <a:lnTo>
                    <a:pt x="260956" y="260564"/>
                  </a:lnTo>
                  <a:lnTo>
                    <a:pt x="260956" y="320195"/>
                  </a:lnTo>
                  <a:cubicBezTo>
                    <a:pt x="277600" y="320817"/>
                    <a:pt x="293887" y="322416"/>
                    <a:pt x="309730" y="324727"/>
                  </a:cubicBezTo>
                  <a:lnTo>
                    <a:pt x="290238" y="360897"/>
                  </a:lnTo>
                  <a:cubicBezTo>
                    <a:pt x="280715" y="359830"/>
                    <a:pt x="270925" y="359030"/>
                    <a:pt x="260956" y="358586"/>
                  </a:cubicBezTo>
                  <a:lnTo>
                    <a:pt x="260956" y="439368"/>
                  </a:lnTo>
                  <a:cubicBezTo>
                    <a:pt x="261223" y="439190"/>
                    <a:pt x="261490" y="439012"/>
                    <a:pt x="261757" y="438835"/>
                  </a:cubicBezTo>
                  <a:cubicBezTo>
                    <a:pt x="264249" y="455186"/>
                    <a:pt x="273417" y="469494"/>
                    <a:pt x="287212" y="478648"/>
                  </a:cubicBezTo>
                  <a:cubicBezTo>
                    <a:pt x="272438" y="481580"/>
                    <a:pt x="257218" y="483091"/>
                    <a:pt x="241643" y="483091"/>
                  </a:cubicBezTo>
                  <a:cubicBezTo>
                    <a:pt x="112233" y="483091"/>
                    <a:pt x="0" y="377337"/>
                    <a:pt x="0" y="241368"/>
                  </a:cubicBezTo>
                  <a:cubicBezTo>
                    <a:pt x="0" y="108242"/>
                    <a:pt x="108405" y="0"/>
                    <a:pt x="241643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iśḻîḋè"/>
          <p:cNvGrpSpPr/>
          <p:nvPr/>
        </p:nvGrpSpPr>
        <p:grpSpPr>
          <a:xfrm>
            <a:off x="4170069" y="4430206"/>
            <a:ext cx="1196510" cy="1253902"/>
            <a:chOff x="3148242" y="4032127"/>
            <a:chExt cx="1482571" cy="1553592"/>
          </a:xfrm>
        </p:grpSpPr>
        <p:sp>
          <p:nvSpPr>
            <p:cNvPr id="57" name="íşlíḑé"/>
            <p:cNvSpPr/>
            <p:nvPr/>
          </p:nvSpPr>
          <p:spPr>
            <a:xfrm>
              <a:off x="3148242" y="4032127"/>
              <a:ext cx="1482571" cy="1553592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8" name="îSḻíḓé"/>
            <p:cNvSpPr/>
            <p:nvPr/>
          </p:nvSpPr>
          <p:spPr bwMode="auto">
            <a:xfrm>
              <a:off x="3642127" y="4588678"/>
              <a:ext cx="494800" cy="440490"/>
            </a:xfrm>
            <a:custGeom>
              <a:avLst/>
              <a:gdLst>
                <a:gd name="T0" fmla="*/ 742 w 942"/>
                <a:gd name="T1" fmla="*/ 570 h 840"/>
                <a:gd name="T2" fmla="*/ 755 w 942"/>
                <a:gd name="T3" fmla="*/ 520 h 840"/>
                <a:gd name="T4" fmla="*/ 645 w 942"/>
                <a:gd name="T5" fmla="*/ 450 h 840"/>
                <a:gd name="T6" fmla="*/ 600 w 942"/>
                <a:gd name="T7" fmla="*/ 452 h 840"/>
                <a:gd name="T8" fmla="*/ 600 w 942"/>
                <a:gd name="T9" fmla="*/ 411 h 840"/>
                <a:gd name="T10" fmla="*/ 722 w 942"/>
                <a:gd name="T11" fmla="*/ 411 h 840"/>
                <a:gd name="T12" fmla="*/ 722 w 942"/>
                <a:gd name="T13" fmla="*/ 367 h 840"/>
                <a:gd name="T14" fmla="*/ 608 w 942"/>
                <a:gd name="T15" fmla="*/ 367 h 840"/>
                <a:gd name="T16" fmla="*/ 650 w 942"/>
                <a:gd name="T17" fmla="*/ 295 h 840"/>
                <a:gd name="T18" fmla="*/ 733 w 942"/>
                <a:gd name="T19" fmla="*/ 295 h 840"/>
                <a:gd name="T20" fmla="*/ 733 w 942"/>
                <a:gd name="T21" fmla="*/ 251 h 840"/>
                <a:gd name="T22" fmla="*/ 676 w 942"/>
                <a:gd name="T23" fmla="*/ 251 h 840"/>
                <a:gd name="T24" fmla="*/ 762 w 942"/>
                <a:gd name="T25" fmla="*/ 106 h 840"/>
                <a:gd name="T26" fmla="*/ 689 w 942"/>
                <a:gd name="T27" fmla="*/ 106 h 840"/>
                <a:gd name="T28" fmla="*/ 569 w 942"/>
                <a:gd name="T29" fmla="*/ 326 h 840"/>
                <a:gd name="T30" fmla="*/ 450 w 942"/>
                <a:gd name="T31" fmla="*/ 106 h 840"/>
                <a:gd name="T32" fmla="*/ 377 w 942"/>
                <a:gd name="T33" fmla="*/ 106 h 840"/>
                <a:gd name="T34" fmla="*/ 463 w 942"/>
                <a:gd name="T35" fmla="*/ 251 h 840"/>
                <a:gd name="T36" fmla="*/ 404 w 942"/>
                <a:gd name="T37" fmla="*/ 251 h 840"/>
                <a:gd name="T38" fmla="*/ 404 w 942"/>
                <a:gd name="T39" fmla="*/ 295 h 840"/>
                <a:gd name="T40" fmla="*/ 489 w 942"/>
                <a:gd name="T41" fmla="*/ 295 h 840"/>
                <a:gd name="T42" fmla="*/ 531 w 942"/>
                <a:gd name="T43" fmla="*/ 367 h 840"/>
                <a:gd name="T44" fmla="*/ 420 w 942"/>
                <a:gd name="T45" fmla="*/ 367 h 840"/>
                <a:gd name="T46" fmla="*/ 420 w 942"/>
                <a:gd name="T47" fmla="*/ 411 h 840"/>
                <a:gd name="T48" fmla="*/ 538 w 942"/>
                <a:gd name="T49" fmla="*/ 411 h 840"/>
                <a:gd name="T50" fmla="*/ 538 w 942"/>
                <a:gd name="T51" fmla="*/ 454 h 840"/>
                <a:gd name="T52" fmla="*/ 535 w 942"/>
                <a:gd name="T53" fmla="*/ 454 h 840"/>
                <a:gd name="T54" fmla="*/ 440 w 942"/>
                <a:gd name="T55" fmla="*/ 436 h 840"/>
                <a:gd name="T56" fmla="*/ 307 w 942"/>
                <a:gd name="T57" fmla="*/ 419 h 840"/>
                <a:gd name="T58" fmla="*/ 249 w 942"/>
                <a:gd name="T59" fmla="*/ 434 h 840"/>
                <a:gd name="T60" fmla="*/ 234 w 942"/>
                <a:gd name="T61" fmla="*/ 335 h 840"/>
                <a:gd name="T62" fmla="*/ 570 w 942"/>
                <a:gd name="T63" fmla="*/ 0 h 840"/>
                <a:gd name="T64" fmla="*/ 905 w 942"/>
                <a:gd name="T65" fmla="*/ 335 h 840"/>
                <a:gd name="T66" fmla="*/ 872 w 942"/>
                <a:gd name="T67" fmla="*/ 479 h 840"/>
                <a:gd name="T68" fmla="*/ 858 w 942"/>
                <a:gd name="T69" fmla="*/ 487 h 840"/>
                <a:gd name="T70" fmla="*/ 798 w 942"/>
                <a:gd name="T71" fmla="*/ 552 h 840"/>
                <a:gd name="T72" fmla="*/ 718 w 942"/>
                <a:gd name="T73" fmla="*/ 628 h 840"/>
                <a:gd name="T74" fmla="*/ 644 w 942"/>
                <a:gd name="T75" fmla="*/ 609 h 840"/>
                <a:gd name="T76" fmla="*/ 742 w 942"/>
                <a:gd name="T77" fmla="*/ 570 h 840"/>
                <a:gd name="T78" fmla="*/ 154 w 942"/>
                <a:gd name="T79" fmla="*/ 780 h 840"/>
                <a:gd name="T80" fmla="*/ 779 w 942"/>
                <a:gd name="T81" fmla="*/ 758 h 840"/>
                <a:gd name="T82" fmla="*/ 932 w 942"/>
                <a:gd name="T83" fmla="*/ 535 h 840"/>
                <a:gd name="T84" fmla="*/ 870 w 942"/>
                <a:gd name="T85" fmla="*/ 507 h 840"/>
                <a:gd name="T86" fmla="*/ 724 w 942"/>
                <a:gd name="T87" fmla="*/ 650 h 840"/>
                <a:gd name="T88" fmla="*/ 545 w 942"/>
                <a:gd name="T89" fmla="*/ 594 h 840"/>
                <a:gd name="T90" fmla="*/ 732 w 942"/>
                <a:gd name="T91" fmla="*/ 524 h 840"/>
                <a:gd name="T92" fmla="*/ 533 w 942"/>
                <a:gd name="T93" fmla="*/ 477 h 840"/>
                <a:gd name="T94" fmla="*/ 310 w 942"/>
                <a:gd name="T95" fmla="*/ 441 h 840"/>
                <a:gd name="T96" fmla="*/ 0 w 942"/>
                <a:gd name="T97" fmla="*/ 626 h 840"/>
                <a:gd name="T98" fmla="*/ 154 w 942"/>
                <a:gd name="T99" fmla="*/ 78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2" h="840">
                  <a:moveTo>
                    <a:pt x="742" y="570"/>
                  </a:moveTo>
                  <a:cubicBezTo>
                    <a:pt x="753" y="556"/>
                    <a:pt x="758" y="539"/>
                    <a:pt x="755" y="520"/>
                  </a:cubicBezTo>
                  <a:cubicBezTo>
                    <a:pt x="745" y="450"/>
                    <a:pt x="670" y="450"/>
                    <a:pt x="645" y="450"/>
                  </a:cubicBezTo>
                  <a:cubicBezTo>
                    <a:pt x="631" y="450"/>
                    <a:pt x="615" y="451"/>
                    <a:pt x="600" y="452"/>
                  </a:cubicBezTo>
                  <a:lnTo>
                    <a:pt x="600" y="411"/>
                  </a:lnTo>
                  <a:lnTo>
                    <a:pt x="722" y="411"/>
                  </a:lnTo>
                  <a:lnTo>
                    <a:pt x="722" y="367"/>
                  </a:lnTo>
                  <a:lnTo>
                    <a:pt x="608" y="367"/>
                  </a:lnTo>
                  <a:lnTo>
                    <a:pt x="650" y="295"/>
                  </a:lnTo>
                  <a:lnTo>
                    <a:pt x="733" y="295"/>
                  </a:lnTo>
                  <a:lnTo>
                    <a:pt x="733" y="251"/>
                  </a:lnTo>
                  <a:lnTo>
                    <a:pt x="676" y="251"/>
                  </a:lnTo>
                  <a:lnTo>
                    <a:pt x="762" y="106"/>
                  </a:lnTo>
                  <a:lnTo>
                    <a:pt x="689" y="106"/>
                  </a:lnTo>
                  <a:lnTo>
                    <a:pt x="569" y="326"/>
                  </a:lnTo>
                  <a:lnTo>
                    <a:pt x="450" y="106"/>
                  </a:lnTo>
                  <a:lnTo>
                    <a:pt x="377" y="106"/>
                  </a:lnTo>
                  <a:lnTo>
                    <a:pt x="463" y="251"/>
                  </a:lnTo>
                  <a:lnTo>
                    <a:pt x="404" y="251"/>
                  </a:lnTo>
                  <a:lnTo>
                    <a:pt x="404" y="295"/>
                  </a:lnTo>
                  <a:lnTo>
                    <a:pt x="489" y="295"/>
                  </a:lnTo>
                  <a:lnTo>
                    <a:pt x="531" y="367"/>
                  </a:lnTo>
                  <a:lnTo>
                    <a:pt x="420" y="367"/>
                  </a:lnTo>
                  <a:lnTo>
                    <a:pt x="420" y="411"/>
                  </a:lnTo>
                  <a:lnTo>
                    <a:pt x="538" y="411"/>
                  </a:lnTo>
                  <a:lnTo>
                    <a:pt x="538" y="454"/>
                  </a:lnTo>
                  <a:cubicBezTo>
                    <a:pt x="537" y="454"/>
                    <a:pt x="536" y="454"/>
                    <a:pt x="535" y="454"/>
                  </a:cubicBezTo>
                  <a:cubicBezTo>
                    <a:pt x="504" y="451"/>
                    <a:pt x="472" y="443"/>
                    <a:pt x="440" y="436"/>
                  </a:cubicBezTo>
                  <a:cubicBezTo>
                    <a:pt x="393" y="424"/>
                    <a:pt x="348" y="413"/>
                    <a:pt x="307" y="419"/>
                  </a:cubicBezTo>
                  <a:cubicBezTo>
                    <a:pt x="287" y="421"/>
                    <a:pt x="268" y="427"/>
                    <a:pt x="249" y="434"/>
                  </a:cubicBezTo>
                  <a:cubicBezTo>
                    <a:pt x="239" y="403"/>
                    <a:pt x="234" y="370"/>
                    <a:pt x="234" y="335"/>
                  </a:cubicBezTo>
                  <a:cubicBezTo>
                    <a:pt x="234" y="150"/>
                    <a:pt x="384" y="0"/>
                    <a:pt x="570" y="0"/>
                  </a:cubicBezTo>
                  <a:cubicBezTo>
                    <a:pt x="755" y="0"/>
                    <a:pt x="905" y="150"/>
                    <a:pt x="905" y="335"/>
                  </a:cubicBezTo>
                  <a:cubicBezTo>
                    <a:pt x="905" y="387"/>
                    <a:pt x="893" y="436"/>
                    <a:pt x="872" y="479"/>
                  </a:cubicBezTo>
                  <a:cubicBezTo>
                    <a:pt x="867" y="482"/>
                    <a:pt x="863" y="484"/>
                    <a:pt x="858" y="487"/>
                  </a:cubicBezTo>
                  <a:cubicBezTo>
                    <a:pt x="835" y="501"/>
                    <a:pt x="817" y="526"/>
                    <a:pt x="798" y="552"/>
                  </a:cubicBezTo>
                  <a:cubicBezTo>
                    <a:pt x="774" y="585"/>
                    <a:pt x="749" y="619"/>
                    <a:pt x="718" y="628"/>
                  </a:cubicBezTo>
                  <a:cubicBezTo>
                    <a:pt x="700" y="633"/>
                    <a:pt x="673" y="623"/>
                    <a:pt x="644" y="609"/>
                  </a:cubicBezTo>
                  <a:cubicBezTo>
                    <a:pt x="686" y="604"/>
                    <a:pt x="723" y="594"/>
                    <a:pt x="742" y="570"/>
                  </a:cubicBezTo>
                  <a:close/>
                  <a:moveTo>
                    <a:pt x="154" y="780"/>
                  </a:moveTo>
                  <a:cubicBezTo>
                    <a:pt x="321" y="683"/>
                    <a:pt x="559" y="840"/>
                    <a:pt x="779" y="758"/>
                  </a:cubicBezTo>
                  <a:cubicBezTo>
                    <a:pt x="864" y="727"/>
                    <a:pt x="907" y="635"/>
                    <a:pt x="932" y="535"/>
                  </a:cubicBezTo>
                  <a:cubicBezTo>
                    <a:pt x="942" y="495"/>
                    <a:pt x="922" y="475"/>
                    <a:pt x="870" y="507"/>
                  </a:cubicBezTo>
                  <a:cubicBezTo>
                    <a:pt x="824" y="535"/>
                    <a:pt x="790" y="632"/>
                    <a:pt x="724" y="650"/>
                  </a:cubicBezTo>
                  <a:cubicBezTo>
                    <a:pt x="673" y="664"/>
                    <a:pt x="607" y="606"/>
                    <a:pt x="545" y="594"/>
                  </a:cubicBezTo>
                  <a:cubicBezTo>
                    <a:pt x="624" y="587"/>
                    <a:pt x="742" y="591"/>
                    <a:pt x="732" y="524"/>
                  </a:cubicBezTo>
                  <a:cubicBezTo>
                    <a:pt x="721" y="446"/>
                    <a:pt x="603" y="483"/>
                    <a:pt x="533" y="477"/>
                  </a:cubicBezTo>
                  <a:cubicBezTo>
                    <a:pt x="453" y="469"/>
                    <a:pt x="373" y="433"/>
                    <a:pt x="310" y="441"/>
                  </a:cubicBezTo>
                  <a:cubicBezTo>
                    <a:pt x="188" y="457"/>
                    <a:pt x="83" y="591"/>
                    <a:pt x="0" y="626"/>
                  </a:cubicBezTo>
                  <a:lnTo>
                    <a:pt x="154" y="78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9" name="îṣ1ïde"/>
          <p:cNvGrpSpPr/>
          <p:nvPr/>
        </p:nvGrpSpPr>
        <p:grpSpPr>
          <a:xfrm>
            <a:off x="7112024" y="2491551"/>
            <a:ext cx="1196510" cy="1253902"/>
            <a:chOff x="6090204" y="2471630"/>
            <a:chExt cx="1482571" cy="1553592"/>
          </a:xfrm>
        </p:grpSpPr>
        <p:sp>
          <p:nvSpPr>
            <p:cNvPr id="60" name="işḻïde"/>
            <p:cNvSpPr/>
            <p:nvPr/>
          </p:nvSpPr>
          <p:spPr>
            <a:xfrm>
              <a:off x="6090204" y="2471630"/>
              <a:ext cx="1482571" cy="1553592"/>
            </a:xfrm>
            <a:prstGeom prst="diamond">
              <a:avLst/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61" name="ïs1ïḑé"/>
            <p:cNvSpPr/>
            <p:nvPr/>
          </p:nvSpPr>
          <p:spPr bwMode="auto">
            <a:xfrm>
              <a:off x="6610751" y="3049802"/>
              <a:ext cx="441476" cy="397248"/>
            </a:xfrm>
            <a:custGeom>
              <a:avLst/>
              <a:gdLst>
                <a:gd name="connsiteX0" fmla="*/ 465730 w 609191"/>
                <a:gd name="connsiteY0" fmla="*/ 360460 h 548159"/>
                <a:gd name="connsiteX1" fmla="*/ 465730 w 609191"/>
                <a:gd name="connsiteY1" fmla="*/ 404898 h 548159"/>
                <a:gd name="connsiteX2" fmla="*/ 421230 w 609191"/>
                <a:gd name="connsiteY2" fmla="*/ 404898 h 548159"/>
                <a:gd name="connsiteX3" fmla="*/ 421230 w 609191"/>
                <a:gd name="connsiteY3" fmla="*/ 439197 h 548159"/>
                <a:gd name="connsiteX4" fmla="*/ 465730 w 609191"/>
                <a:gd name="connsiteY4" fmla="*/ 439197 h 548159"/>
                <a:gd name="connsiteX5" fmla="*/ 465730 w 609191"/>
                <a:gd name="connsiteY5" fmla="*/ 483635 h 548159"/>
                <a:gd name="connsiteX6" fmla="*/ 499982 w 609191"/>
                <a:gd name="connsiteY6" fmla="*/ 483635 h 548159"/>
                <a:gd name="connsiteX7" fmla="*/ 499982 w 609191"/>
                <a:gd name="connsiteY7" fmla="*/ 439197 h 548159"/>
                <a:gd name="connsiteX8" fmla="*/ 544577 w 609191"/>
                <a:gd name="connsiteY8" fmla="*/ 439197 h 548159"/>
                <a:gd name="connsiteX9" fmla="*/ 544577 w 609191"/>
                <a:gd name="connsiteY9" fmla="*/ 404898 h 548159"/>
                <a:gd name="connsiteX10" fmla="*/ 499982 w 609191"/>
                <a:gd name="connsiteY10" fmla="*/ 404898 h 548159"/>
                <a:gd name="connsiteX11" fmla="*/ 499982 w 609191"/>
                <a:gd name="connsiteY11" fmla="*/ 360460 h 548159"/>
                <a:gd name="connsiteX12" fmla="*/ 482809 w 609191"/>
                <a:gd name="connsiteY12" fmla="*/ 295746 h 548159"/>
                <a:gd name="connsiteX13" fmla="*/ 609191 w 609191"/>
                <a:gd name="connsiteY13" fmla="*/ 421953 h 548159"/>
                <a:gd name="connsiteX14" fmla="*/ 482809 w 609191"/>
                <a:gd name="connsiteY14" fmla="*/ 548159 h 548159"/>
                <a:gd name="connsiteX15" fmla="*/ 356426 w 609191"/>
                <a:gd name="connsiteY15" fmla="*/ 421953 h 548159"/>
                <a:gd name="connsiteX16" fmla="*/ 482809 w 609191"/>
                <a:gd name="connsiteY16" fmla="*/ 295746 h 548159"/>
                <a:gd name="connsiteX17" fmla="*/ 256102 w 609191"/>
                <a:gd name="connsiteY17" fmla="*/ 446 h 548159"/>
                <a:gd name="connsiteX18" fmla="*/ 318064 w 609191"/>
                <a:gd name="connsiteY18" fmla="*/ 13618 h 548159"/>
                <a:gd name="connsiteX19" fmla="*/ 348333 w 609191"/>
                <a:gd name="connsiteY19" fmla="*/ 41667 h 548159"/>
                <a:gd name="connsiteX20" fmla="*/ 381544 w 609191"/>
                <a:gd name="connsiteY20" fmla="*/ 146945 h 548159"/>
                <a:gd name="connsiteX21" fmla="*/ 379267 w 609191"/>
                <a:gd name="connsiteY21" fmla="*/ 156232 h 548159"/>
                <a:gd name="connsiteX22" fmla="*/ 388186 w 609191"/>
                <a:gd name="connsiteY22" fmla="*/ 200485 h 548159"/>
                <a:gd name="connsiteX23" fmla="*/ 366742 w 609191"/>
                <a:gd name="connsiteY23" fmla="*/ 237725 h 548159"/>
                <a:gd name="connsiteX24" fmla="*/ 351749 w 609191"/>
                <a:gd name="connsiteY24" fmla="*/ 278851 h 548159"/>
                <a:gd name="connsiteX25" fmla="*/ 351749 w 609191"/>
                <a:gd name="connsiteY25" fmla="*/ 322915 h 548159"/>
                <a:gd name="connsiteX26" fmla="*/ 317969 w 609191"/>
                <a:gd name="connsiteY26" fmla="*/ 422507 h 548159"/>
                <a:gd name="connsiteX27" fmla="*/ 376800 w 609191"/>
                <a:gd name="connsiteY27" fmla="*/ 548159 h 548159"/>
                <a:gd name="connsiteX28" fmla="*/ 26853 w 609191"/>
                <a:gd name="connsiteY28" fmla="*/ 548159 h 548159"/>
                <a:gd name="connsiteX29" fmla="*/ 0 w 609191"/>
                <a:gd name="connsiteY29" fmla="*/ 521437 h 548159"/>
                <a:gd name="connsiteX30" fmla="*/ 0 w 609191"/>
                <a:gd name="connsiteY30" fmla="*/ 473867 h 548159"/>
                <a:gd name="connsiteX31" fmla="*/ 19452 w 609191"/>
                <a:gd name="connsiteY31" fmla="*/ 433120 h 548159"/>
                <a:gd name="connsiteX32" fmla="*/ 173740 w 609191"/>
                <a:gd name="connsiteY32" fmla="*/ 334286 h 548159"/>
                <a:gd name="connsiteX33" fmla="*/ 176586 w 609191"/>
                <a:gd name="connsiteY33" fmla="*/ 330021 h 548159"/>
                <a:gd name="connsiteX34" fmla="*/ 176586 w 609191"/>
                <a:gd name="connsiteY34" fmla="*/ 278851 h 548159"/>
                <a:gd name="connsiteX35" fmla="*/ 161594 w 609191"/>
                <a:gd name="connsiteY35" fmla="*/ 237725 h 548159"/>
                <a:gd name="connsiteX36" fmla="*/ 140149 w 609191"/>
                <a:gd name="connsiteY36" fmla="*/ 200485 h 548159"/>
                <a:gd name="connsiteX37" fmla="*/ 148499 w 609191"/>
                <a:gd name="connsiteY37" fmla="*/ 156232 h 548159"/>
                <a:gd name="connsiteX38" fmla="*/ 146222 w 609191"/>
                <a:gd name="connsiteY38" fmla="*/ 146756 h 548159"/>
                <a:gd name="connsiteX39" fmla="*/ 146032 w 609191"/>
                <a:gd name="connsiteY39" fmla="*/ 95111 h 548159"/>
                <a:gd name="connsiteX40" fmla="*/ 176207 w 609191"/>
                <a:gd name="connsiteY40" fmla="*/ 42141 h 548159"/>
                <a:gd name="connsiteX41" fmla="*/ 204199 w 609191"/>
                <a:gd name="connsiteY41" fmla="*/ 19019 h 548159"/>
                <a:gd name="connsiteX42" fmla="*/ 231431 w 609191"/>
                <a:gd name="connsiteY42" fmla="*/ 5184 h 548159"/>
                <a:gd name="connsiteX43" fmla="*/ 256102 w 609191"/>
                <a:gd name="connsiteY43" fmla="*/ 446 h 54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9191" h="548159">
                  <a:moveTo>
                    <a:pt x="465730" y="360460"/>
                  </a:moveTo>
                  <a:lnTo>
                    <a:pt x="465730" y="404898"/>
                  </a:lnTo>
                  <a:lnTo>
                    <a:pt x="421230" y="404898"/>
                  </a:lnTo>
                  <a:lnTo>
                    <a:pt x="421230" y="439197"/>
                  </a:lnTo>
                  <a:lnTo>
                    <a:pt x="465730" y="439197"/>
                  </a:lnTo>
                  <a:lnTo>
                    <a:pt x="465730" y="483635"/>
                  </a:lnTo>
                  <a:lnTo>
                    <a:pt x="499982" y="483635"/>
                  </a:lnTo>
                  <a:lnTo>
                    <a:pt x="499982" y="439197"/>
                  </a:lnTo>
                  <a:lnTo>
                    <a:pt x="544577" y="439197"/>
                  </a:lnTo>
                  <a:lnTo>
                    <a:pt x="544577" y="404898"/>
                  </a:lnTo>
                  <a:lnTo>
                    <a:pt x="499982" y="404898"/>
                  </a:lnTo>
                  <a:lnTo>
                    <a:pt x="499982" y="360460"/>
                  </a:lnTo>
                  <a:close/>
                  <a:moveTo>
                    <a:pt x="482809" y="295746"/>
                  </a:moveTo>
                  <a:cubicBezTo>
                    <a:pt x="552642" y="295746"/>
                    <a:pt x="609191" y="352217"/>
                    <a:pt x="609191" y="421953"/>
                  </a:cubicBezTo>
                  <a:cubicBezTo>
                    <a:pt x="609191" y="491688"/>
                    <a:pt x="552642" y="548159"/>
                    <a:pt x="482809" y="548159"/>
                  </a:cubicBezTo>
                  <a:cubicBezTo>
                    <a:pt x="413071" y="548159"/>
                    <a:pt x="356426" y="491688"/>
                    <a:pt x="356426" y="421953"/>
                  </a:cubicBezTo>
                  <a:cubicBezTo>
                    <a:pt x="356426" y="352217"/>
                    <a:pt x="412976" y="295746"/>
                    <a:pt x="482809" y="295746"/>
                  </a:cubicBezTo>
                  <a:close/>
                  <a:moveTo>
                    <a:pt x="256102" y="446"/>
                  </a:moveTo>
                  <a:cubicBezTo>
                    <a:pt x="283050" y="-1828"/>
                    <a:pt x="303356" y="4900"/>
                    <a:pt x="318064" y="13618"/>
                  </a:cubicBezTo>
                  <a:cubicBezTo>
                    <a:pt x="339983" y="25747"/>
                    <a:pt x="348333" y="41667"/>
                    <a:pt x="348333" y="41667"/>
                  </a:cubicBezTo>
                  <a:cubicBezTo>
                    <a:pt x="348333" y="41667"/>
                    <a:pt x="398434" y="45173"/>
                    <a:pt x="381544" y="146945"/>
                  </a:cubicBezTo>
                  <a:cubicBezTo>
                    <a:pt x="380975" y="149978"/>
                    <a:pt x="380216" y="153105"/>
                    <a:pt x="379267" y="156232"/>
                  </a:cubicBezTo>
                  <a:cubicBezTo>
                    <a:pt x="388946" y="156232"/>
                    <a:pt x="398624" y="163623"/>
                    <a:pt x="388186" y="200485"/>
                  </a:cubicBezTo>
                  <a:cubicBezTo>
                    <a:pt x="380026" y="229292"/>
                    <a:pt x="372435" y="237251"/>
                    <a:pt x="366742" y="237725"/>
                  </a:cubicBezTo>
                  <a:cubicBezTo>
                    <a:pt x="364749" y="250802"/>
                    <a:pt x="359530" y="265206"/>
                    <a:pt x="351749" y="278851"/>
                  </a:cubicBezTo>
                  <a:lnTo>
                    <a:pt x="351749" y="322915"/>
                  </a:lnTo>
                  <a:cubicBezTo>
                    <a:pt x="330589" y="350584"/>
                    <a:pt x="317969" y="385077"/>
                    <a:pt x="317969" y="422507"/>
                  </a:cubicBezTo>
                  <a:cubicBezTo>
                    <a:pt x="317969" y="472920"/>
                    <a:pt x="340837" y="518120"/>
                    <a:pt x="376800" y="548159"/>
                  </a:cubicBezTo>
                  <a:lnTo>
                    <a:pt x="26853" y="548159"/>
                  </a:lnTo>
                  <a:cubicBezTo>
                    <a:pt x="12051" y="548159"/>
                    <a:pt x="0" y="536219"/>
                    <a:pt x="0" y="521437"/>
                  </a:cubicBezTo>
                  <a:lnTo>
                    <a:pt x="0" y="473867"/>
                  </a:lnTo>
                  <a:cubicBezTo>
                    <a:pt x="0" y="458137"/>
                    <a:pt x="7211" y="443070"/>
                    <a:pt x="19452" y="433120"/>
                  </a:cubicBezTo>
                  <a:cubicBezTo>
                    <a:pt x="86633" y="377970"/>
                    <a:pt x="159032" y="341487"/>
                    <a:pt x="173740" y="334286"/>
                  </a:cubicBezTo>
                  <a:cubicBezTo>
                    <a:pt x="175353" y="333528"/>
                    <a:pt x="176396" y="331917"/>
                    <a:pt x="176586" y="330021"/>
                  </a:cubicBezTo>
                  <a:lnTo>
                    <a:pt x="176586" y="278851"/>
                  </a:lnTo>
                  <a:cubicBezTo>
                    <a:pt x="168616" y="265206"/>
                    <a:pt x="163587" y="250802"/>
                    <a:pt x="161594" y="237725"/>
                  </a:cubicBezTo>
                  <a:cubicBezTo>
                    <a:pt x="155901" y="237251"/>
                    <a:pt x="148310" y="229197"/>
                    <a:pt x="140149" y="200485"/>
                  </a:cubicBezTo>
                  <a:cubicBezTo>
                    <a:pt x="129806" y="164192"/>
                    <a:pt x="139200" y="156516"/>
                    <a:pt x="148499" y="156232"/>
                  </a:cubicBezTo>
                  <a:cubicBezTo>
                    <a:pt x="147645" y="153105"/>
                    <a:pt x="146886" y="149978"/>
                    <a:pt x="146222" y="146756"/>
                  </a:cubicBezTo>
                  <a:cubicBezTo>
                    <a:pt x="142711" y="128467"/>
                    <a:pt x="141667" y="111410"/>
                    <a:pt x="146032" y="95111"/>
                  </a:cubicBezTo>
                  <a:cubicBezTo>
                    <a:pt x="151061" y="73222"/>
                    <a:pt x="162922" y="55691"/>
                    <a:pt x="176207" y="42141"/>
                  </a:cubicBezTo>
                  <a:cubicBezTo>
                    <a:pt x="184557" y="33233"/>
                    <a:pt x="194046" y="25463"/>
                    <a:pt x="204199" y="19019"/>
                  </a:cubicBezTo>
                  <a:cubicBezTo>
                    <a:pt x="212454" y="13334"/>
                    <a:pt x="221563" y="8406"/>
                    <a:pt x="231431" y="5184"/>
                  </a:cubicBezTo>
                  <a:cubicBezTo>
                    <a:pt x="239117" y="2626"/>
                    <a:pt x="247373" y="825"/>
                    <a:pt x="256102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2" name="ïṩľîďè"/>
          <p:cNvSpPr txBox="1"/>
          <p:nvPr/>
        </p:nvSpPr>
        <p:spPr bwMode="auto">
          <a:xfrm>
            <a:off x="4216423" y="5842698"/>
            <a:ext cx="1122210" cy="3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/>
              <a:t>Text here</a:t>
            </a:r>
          </a:p>
        </p:txBody>
      </p:sp>
      <p:sp>
        <p:nvSpPr>
          <p:cNvPr id="63" name="î$ḷîďe"/>
          <p:cNvSpPr txBox="1"/>
          <p:nvPr/>
        </p:nvSpPr>
        <p:spPr bwMode="auto">
          <a:xfrm>
            <a:off x="5687083" y="4906708"/>
            <a:ext cx="1122210" cy="3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/>
              <a:t>Text here</a:t>
            </a:r>
          </a:p>
        </p:txBody>
      </p:sp>
      <p:sp>
        <p:nvSpPr>
          <p:cNvPr id="64" name="iśľíďè"/>
          <p:cNvSpPr txBox="1"/>
          <p:nvPr/>
        </p:nvSpPr>
        <p:spPr bwMode="auto">
          <a:xfrm>
            <a:off x="7158378" y="3877373"/>
            <a:ext cx="1122210" cy="3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/>
              <a:t>Text here</a:t>
            </a:r>
          </a:p>
        </p:txBody>
      </p:sp>
      <p:sp>
        <p:nvSpPr>
          <p:cNvPr id="65" name="íşļîḑé"/>
          <p:cNvSpPr txBox="1"/>
          <p:nvPr/>
        </p:nvSpPr>
        <p:spPr bwMode="auto">
          <a:xfrm>
            <a:off x="8629673" y="2906458"/>
            <a:ext cx="1122210" cy="312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 anchorCtr="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i="1" dirty="0"/>
              <a:t>Text here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648237" y="4823207"/>
            <a:ext cx="2266558" cy="1259505"/>
            <a:chOff x="4604769" y="2309048"/>
            <a:chExt cx="2808736" cy="1560788"/>
          </a:xfrm>
        </p:grpSpPr>
        <p:sp>
          <p:nvSpPr>
            <p:cNvPr id="6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6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2344834" y="3405061"/>
            <a:ext cx="2266558" cy="1259505"/>
            <a:chOff x="4604769" y="2309048"/>
            <a:chExt cx="2808736" cy="1560788"/>
          </a:xfrm>
        </p:grpSpPr>
        <p:sp>
          <p:nvSpPr>
            <p:cNvPr id="7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573672" y="2397260"/>
            <a:ext cx="2266558" cy="1259505"/>
            <a:chOff x="4604769" y="2309048"/>
            <a:chExt cx="2808736" cy="1560788"/>
          </a:xfrm>
        </p:grpSpPr>
        <p:sp>
          <p:nvSpPr>
            <p:cNvPr id="7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416839" y="1470540"/>
            <a:ext cx="2266558" cy="1259505"/>
            <a:chOff x="4604769" y="2309048"/>
            <a:chExt cx="2808736" cy="1560788"/>
          </a:xfrm>
        </p:grpSpPr>
        <p:sp>
          <p:nvSpPr>
            <p:cNvPr id="7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 lnSpcReduction="10000"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8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7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研究方法与思路</a:t>
            </a:r>
          </a:p>
        </p:txBody>
      </p:sp>
      <p:cxnSp>
        <p:nvCxnSpPr>
          <p:cNvPr id="88" name="直接连接符 87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92" name="圆角矩形 91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93" name="圆角矩形 92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60"/>
          <p:cNvSpPr/>
          <p:nvPr/>
        </p:nvSpPr>
        <p:spPr>
          <a:xfrm>
            <a:off x="1891629" y="2791346"/>
            <a:ext cx="866067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7200" b="1" dirty="0">
                <a:solidFill>
                  <a:srgbClr val="1AB49C"/>
                </a:solidFill>
                <a:latin typeface="微软雅黑" panose="020B0503020204020204" charset="-122"/>
                <a:sym typeface="微软雅黑" panose="020B0503020204020204" charset="-122"/>
              </a:rPr>
              <a:t>关键技术与实践难点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09871" y="1680192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03</a:t>
            </a:r>
            <a:endParaRPr lang="zh-CN" altLang="en-US" sz="8000" b="1" dirty="0">
              <a:solidFill>
                <a:srgbClr val="1AB49C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4147136" y="4064864"/>
            <a:ext cx="4149660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2135" b="1" dirty="0">
                <a:solidFill>
                  <a:srgbClr val="1AB49C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Lorem ipsum dolor sit amet</a:t>
            </a:r>
            <a:endParaRPr lang="en-US" altLang="zh-CN" sz="2135" b="1" dirty="0">
              <a:solidFill>
                <a:srgbClr val="1AB49C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79444" y="4587560"/>
            <a:ext cx="421359" cy="0"/>
          </a:xfrm>
          <a:prstGeom prst="line">
            <a:avLst/>
          </a:prstGeom>
          <a:ln w="28575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79409" y="4653189"/>
            <a:ext cx="98773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59185" y="79100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390088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研究意义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44791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899494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5182430" y="2393041"/>
            <a:ext cx="343471" cy="68694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25901" y="2393041"/>
            <a:ext cx="906568" cy="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Sľïdè"/>
          <p:cNvSpPr/>
          <p:nvPr/>
        </p:nvSpPr>
        <p:spPr>
          <a:xfrm>
            <a:off x="5476994" y="2350507"/>
            <a:ext cx="97811" cy="97811"/>
          </a:xfrm>
          <a:prstGeom prst="ellipse">
            <a:avLst/>
          </a:prstGeom>
          <a:solidFill>
            <a:srgbClr val="1AB49C"/>
          </a:solidFill>
          <a:ln w="28575"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cxnSp>
        <p:nvCxnSpPr>
          <p:cNvPr id="17" name="直接连接符 16"/>
          <p:cNvCxnSpPr>
            <a:stCxn id="16" idx="1"/>
          </p:cNvCxnSpPr>
          <p:nvPr/>
        </p:nvCxnSpPr>
        <p:spPr>
          <a:xfrm flipH="1" flipV="1">
            <a:off x="5179614" y="2073109"/>
            <a:ext cx="311705" cy="291722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976613" y="3269216"/>
            <a:ext cx="309790" cy="61958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962483" y="4726042"/>
            <a:ext cx="906568" cy="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619317" y="4739441"/>
            <a:ext cx="343471" cy="68694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135565" y="4721035"/>
            <a:ext cx="343471" cy="686940"/>
          </a:xfrm>
          <a:prstGeom prst="line">
            <a:avLst/>
          </a:prstGeom>
          <a:ln>
            <a:solidFill>
              <a:srgbClr val="1AB49C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íṩḷiďè"/>
          <p:cNvSpPr/>
          <p:nvPr/>
        </p:nvSpPr>
        <p:spPr>
          <a:xfrm>
            <a:off x="6630843" y="1728320"/>
            <a:ext cx="1592432" cy="1374702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3" name="ïSḻîḍè"/>
          <p:cNvSpPr/>
          <p:nvPr/>
        </p:nvSpPr>
        <p:spPr>
          <a:xfrm>
            <a:off x="5273779" y="2493198"/>
            <a:ext cx="1592432" cy="1374702"/>
          </a:xfrm>
          <a:prstGeom prst="hexagon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  <a:endParaRPr sz="2000" b="1" dirty="0"/>
          </a:p>
        </p:txBody>
      </p:sp>
      <p:sp>
        <p:nvSpPr>
          <p:cNvPr id="24" name="íṧļíḓé"/>
          <p:cNvSpPr/>
          <p:nvPr/>
        </p:nvSpPr>
        <p:spPr>
          <a:xfrm>
            <a:off x="3896393" y="3249935"/>
            <a:ext cx="1592432" cy="1374702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5" name="íṣľiḍê"/>
          <p:cNvSpPr/>
          <p:nvPr/>
        </p:nvSpPr>
        <p:spPr>
          <a:xfrm>
            <a:off x="5282193" y="4006690"/>
            <a:ext cx="1592432" cy="1374702"/>
          </a:xfrm>
          <a:prstGeom prst="hexagon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</a:p>
        </p:txBody>
      </p:sp>
      <p:sp>
        <p:nvSpPr>
          <p:cNvPr id="26" name="íṥ1îḋé"/>
          <p:cNvSpPr/>
          <p:nvPr/>
        </p:nvSpPr>
        <p:spPr>
          <a:xfrm>
            <a:off x="6633932" y="3249935"/>
            <a:ext cx="1592432" cy="1374702"/>
          </a:xfrm>
          <a:prstGeom prst="hexagon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/>
              <a:t>Text</a:t>
            </a:r>
          </a:p>
        </p:txBody>
      </p:sp>
      <p:sp>
        <p:nvSpPr>
          <p:cNvPr id="27" name="íśļíḓe"/>
          <p:cNvSpPr/>
          <p:nvPr/>
        </p:nvSpPr>
        <p:spPr>
          <a:xfrm>
            <a:off x="7980568" y="3990201"/>
            <a:ext cx="1592432" cy="1374702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/>
          </a:p>
        </p:txBody>
      </p:sp>
      <p:sp>
        <p:nvSpPr>
          <p:cNvPr id="28" name="iṩļîdê"/>
          <p:cNvSpPr txBox="1"/>
          <p:nvPr/>
        </p:nvSpPr>
        <p:spPr>
          <a:xfrm>
            <a:off x="1255677" y="1855068"/>
            <a:ext cx="2991218" cy="36390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txBody>
          <a:bodyPr wrap="square" lIns="91440" tIns="45720" rIns="91440" bIns="45720" anchor="ctr" anchorCtr="0">
            <a:normAutofit fontScale="92500" lnSpcReduction="1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Text here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173892" y="2369053"/>
            <a:ext cx="2623314" cy="1457751"/>
            <a:chOff x="4604769" y="2309048"/>
            <a:chExt cx="2808736" cy="1560788"/>
          </a:xfrm>
        </p:grpSpPr>
        <p:sp>
          <p:nvSpPr>
            <p:cNvPr id="3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83332" y="4926725"/>
            <a:ext cx="2623314" cy="1457751"/>
            <a:chOff x="4604769" y="2309048"/>
            <a:chExt cx="2808736" cy="1560788"/>
          </a:xfrm>
        </p:grpSpPr>
        <p:sp>
          <p:nvSpPr>
            <p:cNvPr id="3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623993" y="2164889"/>
            <a:ext cx="2623314" cy="1457751"/>
            <a:chOff x="4604769" y="2309048"/>
            <a:chExt cx="2808736" cy="1560788"/>
          </a:xfrm>
        </p:grpSpPr>
        <p:sp>
          <p:nvSpPr>
            <p:cNvPr id="3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42" name="组合 4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6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32520" y="2070710"/>
            <a:ext cx="5485765" cy="2710815"/>
            <a:chOff x="5096" y="2551"/>
            <a:chExt cx="8639" cy="4269"/>
          </a:xfrm>
        </p:grpSpPr>
        <p:grpSp>
          <p:nvGrpSpPr>
            <p:cNvPr id="8" name="ïṥḻïḓe"/>
            <p:cNvGrpSpPr/>
            <p:nvPr/>
          </p:nvGrpSpPr>
          <p:grpSpPr>
            <a:xfrm>
              <a:off x="5096" y="2679"/>
              <a:ext cx="8639" cy="4141"/>
              <a:chOff x="3261929" y="2513487"/>
              <a:chExt cx="5486635" cy="2630621"/>
            </a:xfrm>
          </p:grpSpPr>
          <p:sp>
            <p:nvSpPr>
              <p:cNvPr id="17" name="iṧ1îḋé"/>
              <p:cNvSpPr/>
              <p:nvPr/>
            </p:nvSpPr>
            <p:spPr>
              <a:xfrm>
                <a:off x="3261929" y="355110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771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8" name="íślíḍê"/>
              <p:cNvSpPr/>
              <p:nvPr/>
            </p:nvSpPr>
            <p:spPr>
              <a:xfrm>
                <a:off x="3919189" y="3828797"/>
                <a:ext cx="648299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19" name="îṥlïďè"/>
              <p:cNvSpPr/>
              <p:nvPr/>
            </p:nvSpPr>
            <p:spPr>
              <a:xfrm>
                <a:off x="3261929" y="3825811"/>
                <a:ext cx="65726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564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0" name="îṣ1iďe"/>
              <p:cNvSpPr/>
              <p:nvPr/>
            </p:nvSpPr>
            <p:spPr>
              <a:xfrm>
                <a:off x="4261264" y="2598586"/>
                <a:ext cx="663236" cy="193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97" y="1014"/>
                    </a:moveTo>
                    <a:lnTo>
                      <a:pt x="0" y="21600"/>
                    </a:lnTo>
                    <a:lnTo>
                      <a:pt x="6665" y="20619"/>
                    </a:lnTo>
                    <a:lnTo>
                      <a:pt x="21600" y="0"/>
                    </a:lnTo>
                    <a:lnTo>
                      <a:pt x="14497" y="1014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solidFill>
                  <a:srgbClr val="1AB49C"/>
                </a:solidFill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1" name="ïŝľîḋê"/>
              <p:cNvSpPr/>
              <p:nvPr/>
            </p:nvSpPr>
            <p:spPr>
              <a:xfrm>
                <a:off x="4465911" y="2513487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49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2" name="isľïḋe"/>
              <p:cNvSpPr/>
              <p:nvPr/>
            </p:nvSpPr>
            <p:spPr>
              <a:xfrm>
                <a:off x="5118691" y="2786328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3" name="îšḷíde"/>
              <p:cNvSpPr/>
              <p:nvPr/>
            </p:nvSpPr>
            <p:spPr>
              <a:xfrm>
                <a:off x="4465911" y="279267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4" name="iš1íďè"/>
              <p:cNvSpPr/>
              <p:nvPr/>
            </p:nvSpPr>
            <p:spPr>
              <a:xfrm>
                <a:off x="4706410" y="2598586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313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94" y="0"/>
                    </a:lnTo>
                    <a:lnTo>
                      <a:pt x="0" y="5313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5" name="iš1îdè"/>
              <p:cNvSpPr/>
              <p:nvPr/>
            </p:nvSpPr>
            <p:spPr>
              <a:xfrm>
                <a:off x="5359188" y="2871427"/>
                <a:ext cx="528797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058" y="21600"/>
                    </a:moveTo>
                    <a:lnTo>
                      <a:pt x="0" y="1022"/>
                    </a:lnTo>
                    <a:lnTo>
                      <a:pt x="8359" y="0"/>
                    </a:lnTo>
                    <a:lnTo>
                      <a:pt x="21600" y="20578"/>
                    </a:lnTo>
                    <a:lnTo>
                      <a:pt x="13058" y="2160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6" name="ïşḷïḓè"/>
              <p:cNvSpPr/>
              <p:nvPr/>
            </p:nvSpPr>
            <p:spPr>
              <a:xfrm>
                <a:off x="5354707" y="3779528"/>
                <a:ext cx="1305560" cy="561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857"/>
                    </a:lnTo>
                    <a:lnTo>
                      <a:pt x="10800" y="21600"/>
                    </a:lnTo>
                    <a:lnTo>
                      <a:pt x="0" y="1074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7" name="íş1íḋè"/>
              <p:cNvSpPr/>
              <p:nvPr/>
            </p:nvSpPr>
            <p:spPr>
              <a:xfrm>
                <a:off x="6007486" y="4061700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615"/>
                    </a:lnTo>
                    <a:lnTo>
                      <a:pt x="0" y="21600"/>
                    </a:lnTo>
                    <a:lnTo>
                      <a:pt x="0" y="7099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8" name="îṣliḋe"/>
              <p:cNvSpPr/>
              <p:nvPr/>
            </p:nvSpPr>
            <p:spPr>
              <a:xfrm>
                <a:off x="5354707" y="4049383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50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29" name="îSļïďe"/>
              <p:cNvSpPr/>
              <p:nvPr/>
            </p:nvSpPr>
            <p:spPr>
              <a:xfrm>
                <a:off x="6354042" y="2831490"/>
                <a:ext cx="658756" cy="1934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547" y="983"/>
                    </a:moveTo>
                    <a:lnTo>
                      <a:pt x="0" y="21600"/>
                    </a:lnTo>
                    <a:lnTo>
                      <a:pt x="6563" y="20667"/>
                    </a:lnTo>
                    <a:lnTo>
                      <a:pt x="21600" y="0"/>
                    </a:lnTo>
                    <a:lnTo>
                      <a:pt x="14547" y="983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0" name="iṥḷïḑè"/>
              <p:cNvSpPr/>
              <p:nvPr/>
            </p:nvSpPr>
            <p:spPr>
              <a:xfrm>
                <a:off x="5359188" y="2880758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1" name="ïṥ1ïdè"/>
              <p:cNvSpPr/>
              <p:nvPr/>
            </p:nvSpPr>
            <p:spPr>
              <a:xfrm>
                <a:off x="6554207" y="2746391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74" y="0"/>
                    </a:moveTo>
                    <a:lnTo>
                      <a:pt x="21600" y="10829"/>
                    </a:lnTo>
                    <a:lnTo>
                      <a:pt x="10874" y="21600"/>
                    </a:lnTo>
                    <a:lnTo>
                      <a:pt x="0" y="10655"/>
                    </a:lnTo>
                    <a:lnTo>
                      <a:pt x="1087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32" name="íṧlíḋe"/>
              <p:cNvSpPr/>
              <p:nvPr/>
            </p:nvSpPr>
            <p:spPr>
              <a:xfrm>
                <a:off x="7211469" y="3016246"/>
                <a:ext cx="648299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64"/>
                    </a:lnTo>
                    <a:lnTo>
                      <a:pt x="0" y="21600"/>
                    </a:lnTo>
                    <a:lnTo>
                      <a:pt x="0" y="7036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33" name="išļïḓe"/>
              <p:cNvSpPr/>
              <p:nvPr/>
            </p:nvSpPr>
            <p:spPr>
              <a:xfrm>
                <a:off x="6554207" y="3011766"/>
                <a:ext cx="657262" cy="856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112"/>
                    </a:moveTo>
                    <a:lnTo>
                      <a:pt x="21600" y="21600"/>
                    </a:lnTo>
                    <a:lnTo>
                      <a:pt x="0" y="14488"/>
                    </a:lnTo>
                    <a:lnTo>
                      <a:pt x="0" y="0"/>
                    </a:lnTo>
                    <a:lnTo>
                      <a:pt x="21600" y="71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/>
                <a:endParaRPr sz="900">
                  <a:uFill>
                    <a:solidFill/>
                  </a:uFill>
                </a:endParaRPr>
              </a:p>
            </p:txBody>
          </p:sp>
          <p:sp>
            <p:nvSpPr>
              <p:cNvPr id="34" name="išļidê"/>
              <p:cNvSpPr/>
              <p:nvPr/>
            </p:nvSpPr>
            <p:spPr>
              <a:xfrm>
                <a:off x="7450472" y="3104331"/>
                <a:ext cx="525809" cy="1861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193" y="21600"/>
                    </a:moveTo>
                    <a:lnTo>
                      <a:pt x="0" y="1022"/>
                    </a:lnTo>
                    <a:lnTo>
                      <a:pt x="8407" y="0"/>
                    </a:lnTo>
                    <a:lnTo>
                      <a:pt x="21600" y="20578"/>
                    </a:lnTo>
                    <a:lnTo>
                      <a:pt x="13193" y="2160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5" name="ïSḻïḓe"/>
              <p:cNvSpPr/>
              <p:nvPr/>
            </p:nvSpPr>
            <p:spPr>
              <a:xfrm>
                <a:off x="6797693" y="2831490"/>
                <a:ext cx="857427" cy="3702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139"/>
                    </a:moveTo>
                    <a:lnTo>
                      <a:pt x="16445" y="21600"/>
                    </a:lnTo>
                    <a:lnTo>
                      <a:pt x="21600" y="16461"/>
                    </a:lnTo>
                    <a:lnTo>
                      <a:pt x="5419" y="0"/>
                    </a:lnTo>
                    <a:lnTo>
                      <a:pt x="0" y="5139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6" name="îśľîḍê"/>
              <p:cNvSpPr/>
              <p:nvPr/>
            </p:nvSpPr>
            <p:spPr>
              <a:xfrm>
                <a:off x="7450472" y="3113662"/>
                <a:ext cx="204648" cy="88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7" name="iṣļïḓé"/>
              <p:cNvSpPr/>
              <p:nvPr/>
            </p:nvSpPr>
            <p:spPr>
              <a:xfrm>
                <a:off x="7443004" y="4012433"/>
                <a:ext cx="1305560" cy="556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45"/>
                    </a:lnTo>
                    <a:lnTo>
                      <a:pt x="10800" y="21600"/>
                    </a:lnTo>
                    <a:lnTo>
                      <a:pt x="0" y="1082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8" name="ï$ḻíḓe"/>
              <p:cNvSpPr/>
              <p:nvPr/>
            </p:nvSpPr>
            <p:spPr>
              <a:xfrm>
                <a:off x="8095783" y="4294605"/>
                <a:ext cx="652781" cy="849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539"/>
                    </a:lnTo>
                    <a:lnTo>
                      <a:pt x="0" y="21600"/>
                    </a:lnTo>
                    <a:lnTo>
                      <a:pt x="0" y="698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  <p:sp>
            <p:nvSpPr>
              <p:cNvPr id="39" name="í$ḷîḓé"/>
              <p:cNvSpPr/>
              <p:nvPr/>
            </p:nvSpPr>
            <p:spPr>
              <a:xfrm>
                <a:off x="7443004" y="4291618"/>
                <a:ext cx="652781" cy="852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7036"/>
                    </a:moveTo>
                    <a:lnTo>
                      <a:pt x="21600" y="21600"/>
                    </a:lnTo>
                    <a:lnTo>
                      <a:pt x="0" y="14450"/>
                    </a:lnTo>
                    <a:lnTo>
                      <a:pt x="0" y="0"/>
                    </a:lnTo>
                    <a:lnTo>
                      <a:pt x="21600" y="703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0320" marR="20320" defTabSz="457200">
                  <a:defRPr sz="1800">
                    <a:uFill>
                      <a:solidFill/>
                    </a:uFill>
                  </a:defRPr>
                </a:pPr>
                <a:endParaRPr sz="900"/>
              </a:p>
            </p:txBody>
          </p:sp>
        </p:grpSp>
        <p:sp>
          <p:nvSpPr>
            <p:cNvPr id="9" name="ïšļide"/>
            <p:cNvSpPr/>
            <p:nvPr/>
          </p:nvSpPr>
          <p:spPr bwMode="auto">
            <a:xfrm>
              <a:off x="5856" y="4480"/>
              <a:ext cx="558" cy="537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íṥḻiḓê"/>
            <p:cNvSpPr/>
            <p:nvPr/>
          </p:nvSpPr>
          <p:spPr bwMode="auto">
            <a:xfrm>
              <a:off x="7612" y="2551"/>
              <a:ext cx="558" cy="537"/>
            </a:xfrm>
            <a:custGeom>
              <a:avLst/>
              <a:gdLst>
                <a:gd name="connsiteX0" fmla="*/ 195114 w 608814"/>
                <a:gd name="connsiteY0" fmla="*/ 351627 h 585693"/>
                <a:gd name="connsiteX1" fmla="*/ 258290 w 608814"/>
                <a:gd name="connsiteY1" fmla="*/ 351627 h 585693"/>
                <a:gd name="connsiteX2" fmla="*/ 282731 w 608814"/>
                <a:gd name="connsiteY2" fmla="*/ 376018 h 585693"/>
                <a:gd name="connsiteX3" fmla="*/ 282731 w 608814"/>
                <a:gd name="connsiteY3" fmla="*/ 561210 h 585693"/>
                <a:gd name="connsiteX4" fmla="*/ 258290 w 608814"/>
                <a:gd name="connsiteY4" fmla="*/ 585693 h 585693"/>
                <a:gd name="connsiteX5" fmla="*/ 195114 w 608814"/>
                <a:gd name="connsiteY5" fmla="*/ 585693 h 585693"/>
                <a:gd name="connsiteX6" fmla="*/ 170673 w 608814"/>
                <a:gd name="connsiteY6" fmla="*/ 561210 h 585693"/>
                <a:gd name="connsiteX7" fmla="*/ 170673 w 608814"/>
                <a:gd name="connsiteY7" fmla="*/ 376018 h 585693"/>
                <a:gd name="connsiteX8" fmla="*/ 195114 w 608814"/>
                <a:gd name="connsiteY8" fmla="*/ 351627 h 585693"/>
                <a:gd name="connsiteX9" fmla="*/ 358100 w 608814"/>
                <a:gd name="connsiteY9" fmla="*/ 249872 h 585693"/>
                <a:gd name="connsiteX10" fmla="*/ 421316 w 608814"/>
                <a:gd name="connsiteY10" fmla="*/ 249872 h 585693"/>
                <a:gd name="connsiteX11" fmla="*/ 445737 w 608814"/>
                <a:gd name="connsiteY11" fmla="*/ 274267 h 585693"/>
                <a:gd name="connsiteX12" fmla="*/ 445737 w 608814"/>
                <a:gd name="connsiteY12" fmla="*/ 561206 h 585693"/>
                <a:gd name="connsiteX13" fmla="*/ 421316 w 608814"/>
                <a:gd name="connsiteY13" fmla="*/ 585693 h 585693"/>
                <a:gd name="connsiteX14" fmla="*/ 358100 w 608814"/>
                <a:gd name="connsiteY14" fmla="*/ 585693 h 585693"/>
                <a:gd name="connsiteX15" fmla="*/ 333679 w 608814"/>
                <a:gd name="connsiteY15" fmla="*/ 561206 h 585693"/>
                <a:gd name="connsiteX16" fmla="*/ 333679 w 608814"/>
                <a:gd name="connsiteY16" fmla="*/ 274267 h 585693"/>
                <a:gd name="connsiteX17" fmla="*/ 358100 w 608814"/>
                <a:gd name="connsiteY17" fmla="*/ 249872 h 585693"/>
                <a:gd name="connsiteX18" fmla="*/ 140260 w 608814"/>
                <a:gd name="connsiteY18" fmla="*/ 224680 h 585693"/>
                <a:gd name="connsiteX19" fmla="*/ 191844 w 608814"/>
                <a:gd name="connsiteY19" fmla="*/ 276122 h 585693"/>
                <a:gd name="connsiteX20" fmla="*/ 140260 w 608814"/>
                <a:gd name="connsiteY20" fmla="*/ 327564 h 585693"/>
                <a:gd name="connsiteX21" fmla="*/ 88676 w 608814"/>
                <a:gd name="connsiteY21" fmla="*/ 276122 h 585693"/>
                <a:gd name="connsiteX22" fmla="*/ 140260 w 608814"/>
                <a:gd name="connsiteY22" fmla="*/ 224680 h 585693"/>
                <a:gd name="connsiteX23" fmla="*/ 521177 w 608814"/>
                <a:gd name="connsiteY23" fmla="*/ 148117 h 585693"/>
                <a:gd name="connsiteX24" fmla="*/ 584301 w 608814"/>
                <a:gd name="connsiteY24" fmla="*/ 148117 h 585693"/>
                <a:gd name="connsiteX25" fmla="*/ 608814 w 608814"/>
                <a:gd name="connsiteY25" fmla="*/ 172601 h 585693"/>
                <a:gd name="connsiteX26" fmla="*/ 608814 w 608814"/>
                <a:gd name="connsiteY26" fmla="*/ 561209 h 585693"/>
                <a:gd name="connsiteX27" fmla="*/ 584301 w 608814"/>
                <a:gd name="connsiteY27" fmla="*/ 585693 h 585693"/>
                <a:gd name="connsiteX28" fmla="*/ 521177 w 608814"/>
                <a:gd name="connsiteY28" fmla="*/ 585693 h 585693"/>
                <a:gd name="connsiteX29" fmla="*/ 496756 w 608814"/>
                <a:gd name="connsiteY29" fmla="*/ 561209 h 585693"/>
                <a:gd name="connsiteX30" fmla="*/ 496756 w 608814"/>
                <a:gd name="connsiteY30" fmla="*/ 172601 h 585693"/>
                <a:gd name="connsiteX31" fmla="*/ 521177 w 608814"/>
                <a:gd name="connsiteY31" fmla="*/ 148117 h 585693"/>
                <a:gd name="connsiteX32" fmla="*/ 116229 w 608814"/>
                <a:gd name="connsiteY32" fmla="*/ 131322 h 585693"/>
                <a:gd name="connsiteX33" fmla="*/ 164246 w 608814"/>
                <a:gd name="connsiteY33" fmla="*/ 131322 h 585693"/>
                <a:gd name="connsiteX34" fmla="*/ 184061 w 608814"/>
                <a:gd name="connsiteY34" fmla="*/ 151113 h 585693"/>
                <a:gd name="connsiteX35" fmla="*/ 184061 w 608814"/>
                <a:gd name="connsiteY35" fmla="*/ 171457 h 585693"/>
                <a:gd name="connsiteX36" fmla="*/ 208669 w 608814"/>
                <a:gd name="connsiteY36" fmla="*/ 186094 h 585693"/>
                <a:gd name="connsiteX37" fmla="*/ 226641 w 608814"/>
                <a:gd name="connsiteY37" fmla="*/ 175692 h 585693"/>
                <a:gd name="connsiteX38" fmla="*/ 253737 w 608814"/>
                <a:gd name="connsiteY38" fmla="*/ 182964 h 585693"/>
                <a:gd name="connsiteX39" fmla="*/ 277792 w 608814"/>
                <a:gd name="connsiteY39" fmla="*/ 224572 h 585693"/>
                <a:gd name="connsiteX40" fmla="*/ 279727 w 608814"/>
                <a:gd name="connsiteY40" fmla="*/ 239577 h 585693"/>
                <a:gd name="connsiteX41" fmla="*/ 270511 w 608814"/>
                <a:gd name="connsiteY41" fmla="*/ 251544 h 585693"/>
                <a:gd name="connsiteX42" fmla="*/ 252355 w 608814"/>
                <a:gd name="connsiteY42" fmla="*/ 262038 h 585693"/>
                <a:gd name="connsiteX43" fmla="*/ 253829 w 608814"/>
                <a:gd name="connsiteY43" fmla="*/ 276122 h 585693"/>
                <a:gd name="connsiteX44" fmla="*/ 252355 w 608814"/>
                <a:gd name="connsiteY44" fmla="*/ 290206 h 585693"/>
                <a:gd name="connsiteX45" fmla="*/ 270511 w 608814"/>
                <a:gd name="connsiteY45" fmla="*/ 300700 h 585693"/>
                <a:gd name="connsiteX46" fmla="*/ 278714 w 608814"/>
                <a:gd name="connsiteY46" fmla="*/ 325094 h 585693"/>
                <a:gd name="connsiteX47" fmla="*/ 258253 w 608814"/>
                <a:gd name="connsiteY47" fmla="*/ 321136 h 585693"/>
                <a:gd name="connsiteX48" fmla="*/ 195858 w 608814"/>
                <a:gd name="connsiteY48" fmla="*/ 321136 h 585693"/>
                <a:gd name="connsiteX49" fmla="*/ 212171 w 608814"/>
                <a:gd name="connsiteY49" fmla="*/ 276122 h 585693"/>
                <a:gd name="connsiteX50" fmla="*/ 140191 w 608814"/>
                <a:gd name="connsiteY50" fmla="*/ 204320 h 585693"/>
                <a:gd name="connsiteX51" fmla="*/ 68304 w 608814"/>
                <a:gd name="connsiteY51" fmla="*/ 276122 h 585693"/>
                <a:gd name="connsiteX52" fmla="*/ 140191 w 608814"/>
                <a:gd name="connsiteY52" fmla="*/ 348016 h 585693"/>
                <a:gd name="connsiteX53" fmla="*/ 148486 w 608814"/>
                <a:gd name="connsiteY53" fmla="*/ 347095 h 585693"/>
                <a:gd name="connsiteX54" fmla="*/ 140099 w 608814"/>
                <a:gd name="connsiteY54" fmla="*/ 376000 h 585693"/>
                <a:gd name="connsiteX55" fmla="*/ 140099 w 608814"/>
                <a:gd name="connsiteY55" fmla="*/ 420922 h 585693"/>
                <a:gd name="connsiteX56" fmla="*/ 116229 w 608814"/>
                <a:gd name="connsiteY56" fmla="*/ 420922 h 585693"/>
                <a:gd name="connsiteX57" fmla="*/ 96413 w 608814"/>
                <a:gd name="connsiteY57" fmla="*/ 401131 h 585693"/>
                <a:gd name="connsiteX58" fmla="*/ 96413 w 608814"/>
                <a:gd name="connsiteY58" fmla="*/ 380787 h 585693"/>
                <a:gd name="connsiteX59" fmla="*/ 71806 w 608814"/>
                <a:gd name="connsiteY59" fmla="*/ 366150 h 585693"/>
                <a:gd name="connsiteX60" fmla="*/ 53742 w 608814"/>
                <a:gd name="connsiteY60" fmla="*/ 376552 h 585693"/>
                <a:gd name="connsiteX61" fmla="*/ 38719 w 608814"/>
                <a:gd name="connsiteY61" fmla="*/ 378577 h 585693"/>
                <a:gd name="connsiteX62" fmla="*/ 26738 w 608814"/>
                <a:gd name="connsiteY62" fmla="*/ 369372 h 585693"/>
                <a:gd name="connsiteX63" fmla="*/ 2683 w 608814"/>
                <a:gd name="connsiteY63" fmla="*/ 327764 h 585693"/>
                <a:gd name="connsiteX64" fmla="*/ 9872 w 608814"/>
                <a:gd name="connsiteY64" fmla="*/ 300700 h 585693"/>
                <a:gd name="connsiteX65" fmla="*/ 28120 w 608814"/>
                <a:gd name="connsiteY65" fmla="*/ 290206 h 585693"/>
                <a:gd name="connsiteX66" fmla="*/ 26645 w 608814"/>
                <a:gd name="connsiteY66" fmla="*/ 276122 h 585693"/>
                <a:gd name="connsiteX67" fmla="*/ 28120 w 608814"/>
                <a:gd name="connsiteY67" fmla="*/ 262038 h 585693"/>
                <a:gd name="connsiteX68" fmla="*/ 9872 w 608814"/>
                <a:gd name="connsiteY68" fmla="*/ 251544 h 585693"/>
                <a:gd name="connsiteX69" fmla="*/ 2683 w 608814"/>
                <a:gd name="connsiteY69" fmla="*/ 224572 h 585693"/>
                <a:gd name="connsiteX70" fmla="*/ 26738 w 608814"/>
                <a:gd name="connsiteY70" fmla="*/ 182964 h 585693"/>
                <a:gd name="connsiteX71" fmla="*/ 38719 w 608814"/>
                <a:gd name="connsiteY71" fmla="*/ 173759 h 585693"/>
                <a:gd name="connsiteX72" fmla="*/ 53742 w 608814"/>
                <a:gd name="connsiteY72" fmla="*/ 175692 h 585693"/>
                <a:gd name="connsiteX73" fmla="*/ 71806 w 608814"/>
                <a:gd name="connsiteY73" fmla="*/ 186094 h 585693"/>
                <a:gd name="connsiteX74" fmla="*/ 96413 w 608814"/>
                <a:gd name="connsiteY74" fmla="*/ 171457 h 585693"/>
                <a:gd name="connsiteX75" fmla="*/ 96413 w 608814"/>
                <a:gd name="connsiteY75" fmla="*/ 151113 h 585693"/>
                <a:gd name="connsiteX76" fmla="*/ 116229 w 608814"/>
                <a:gd name="connsiteY76" fmla="*/ 131322 h 585693"/>
                <a:gd name="connsiteX77" fmla="*/ 445756 w 608814"/>
                <a:gd name="connsiteY77" fmla="*/ 83476 h 585693"/>
                <a:gd name="connsiteX78" fmla="*/ 414140 w 608814"/>
                <a:gd name="connsiteY78" fmla="*/ 115044 h 585693"/>
                <a:gd name="connsiteX79" fmla="*/ 445756 w 608814"/>
                <a:gd name="connsiteY79" fmla="*/ 146520 h 585693"/>
                <a:gd name="connsiteX80" fmla="*/ 477371 w 608814"/>
                <a:gd name="connsiteY80" fmla="*/ 115044 h 585693"/>
                <a:gd name="connsiteX81" fmla="*/ 445756 w 608814"/>
                <a:gd name="connsiteY81" fmla="*/ 83476 h 585693"/>
                <a:gd name="connsiteX82" fmla="*/ 426676 w 608814"/>
                <a:gd name="connsiteY82" fmla="*/ 0 h 585693"/>
                <a:gd name="connsiteX83" fmla="*/ 464835 w 608814"/>
                <a:gd name="connsiteY83" fmla="*/ 0 h 585693"/>
                <a:gd name="connsiteX84" fmla="*/ 480597 w 608814"/>
                <a:gd name="connsiteY84" fmla="*/ 15738 h 585693"/>
                <a:gd name="connsiteX85" fmla="*/ 480597 w 608814"/>
                <a:gd name="connsiteY85" fmla="*/ 31936 h 585693"/>
                <a:gd name="connsiteX86" fmla="*/ 500138 w 608814"/>
                <a:gd name="connsiteY86" fmla="*/ 43533 h 585693"/>
                <a:gd name="connsiteX87" fmla="*/ 514425 w 608814"/>
                <a:gd name="connsiteY87" fmla="*/ 35249 h 585693"/>
                <a:gd name="connsiteX88" fmla="*/ 535901 w 608814"/>
                <a:gd name="connsiteY88" fmla="*/ 40956 h 585693"/>
                <a:gd name="connsiteX89" fmla="*/ 554981 w 608814"/>
                <a:gd name="connsiteY89" fmla="*/ 73996 h 585693"/>
                <a:gd name="connsiteX90" fmla="*/ 556640 w 608814"/>
                <a:gd name="connsiteY90" fmla="*/ 85961 h 585693"/>
                <a:gd name="connsiteX91" fmla="*/ 549266 w 608814"/>
                <a:gd name="connsiteY91" fmla="*/ 95440 h 585693"/>
                <a:gd name="connsiteX92" fmla="*/ 534887 w 608814"/>
                <a:gd name="connsiteY92" fmla="*/ 103815 h 585693"/>
                <a:gd name="connsiteX93" fmla="*/ 535993 w 608814"/>
                <a:gd name="connsiteY93" fmla="*/ 115044 h 585693"/>
                <a:gd name="connsiteX94" fmla="*/ 535717 w 608814"/>
                <a:gd name="connsiteY94" fmla="*/ 117621 h 585693"/>
                <a:gd name="connsiteX95" fmla="*/ 521153 w 608814"/>
                <a:gd name="connsiteY95" fmla="*/ 117621 h 585693"/>
                <a:gd name="connsiteX96" fmla="*/ 466126 w 608814"/>
                <a:gd name="connsiteY96" fmla="*/ 172565 h 585693"/>
                <a:gd name="connsiteX97" fmla="*/ 466126 w 608814"/>
                <a:gd name="connsiteY97" fmla="*/ 229719 h 585693"/>
                <a:gd name="connsiteX98" fmla="*/ 466126 w 608814"/>
                <a:gd name="connsiteY98" fmla="*/ 242604 h 585693"/>
                <a:gd name="connsiteX99" fmla="*/ 453590 w 608814"/>
                <a:gd name="connsiteY99" fmla="*/ 229995 h 585693"/>
                <a:gd name="connsiteX100" fmla="*/ 421330 w 608814"/>
                <a:gd name="connsiteY100" fmla="*/ 219319 h 585693"/>
                <a:gd name="connsiteX101" fmla="*/ 411928 w 608814"/>
                <a:gd name="connsiteY101" fmla="*/ 219319 h 585693"/>
                <a:gd name="connsiteX102" fmla="*/ 410914 w 608814"/>
                <a:gd name="connsiteY102" fmla="*/ 214257 h 585693"/>
                <a:gd name="connsiteX103" fmla="*/ 410914 w 608814"/>
                <a:gd name="connsiteY103" fmla="*/ 198059 h 585693"/>
                <a:gd name="connsiteX104" fmla="*/ 391373 w 608814"/>
                <a:gd name="connsiteY104" fmla="*/ 186463 h 585693"/>
                <a:gd name="connsiteX105" fmla="*/ 377086 w 608814"/>
                <a:gd name="connsiteY105" fmla="*/ 194746 h 585693"/>
                <a:gd name="connsiteX106" fmla="*/ 365104 w 608814"/>
                <a:gd name="connsiteY106" fmla="*/ 196310 h 585693"/>
                <a:gd name="connsiteX107" fmla="*/ 355610 w 608814"/>
                <a:gd name="connsiteY107" fmla="*/ 189040 h 585693"/>
                <a:gd name="connsiteX108" fmla="*/ 336530 w 608814"/>
                <a:gd name="connsiteY108" fmla="*/ 155999 h 585693"/>
                <a:gd name="connsiteX109" fmla="*/ 342245 w 608814"/>
                <a:gd name="connsiteY109" fmla="*/ 134463 h 585693"/>
                <a:gd name="connsiteX110" fmla="*/ 356716 w 608814"/>
                <a:gd name="connsiteY110" fmla="*/ 126180 h 585693"/>
                <a:gd name="connsiteX111" fmla="*/ 355518 w 608814"/>
                <a:gd name="connsiteY111" fmla="*/ 115044 h 585693"/>
                <a:gd name="connsiteX112" fmla="*/ 356716 w 608814"/>
                <a:gd name="connsiteY112" fmla="*/ 103815 h 585693"/>
                <a:gd name="connsiteX113" fmla="*/ 342245 w 608814"/>
                <a:gd name="connsiteY113" fmla="*/ 95440 h 585693"/>
                <a:gd name="connsiteX114" fmla="*/ 336530 w 608814"/>
                <a:gd name="connsiteY114" fmla="*/ 73996 h 585693"/>
                <a:gd name="connsiteX115" fmla="*/ 355610 w 608814"/>
                <a:gd name="connsiteY115" fmla="*/ 40956 h 585693"/>
                <a:gd name="connsiteX116" fmla="*/ 365104 w 608814"/>
                <a:gd name="connsiteY116" fmla="*/ 33685 h 585693"/>
                <a:gd name="connsiteX117" fmla="*/ 377086 w 608814"/>
                <a:gd name="connsiteY117" fmla="*/ 35249 h 585693"/>
                <a:gd name="connsiteX118" fmla="*/ 391373 w 608814"/>
                <a:gd name="connsiteY118" fmla="*/ 43533 h 585693"/>
                <a:gd name="connsiteX119" fmla="*/ 410914 w 608814"/>
                <a:gd name="connsiteY119" fmla="*/ 31936 h 585693"/>
                <a:gd name="connsiteX120" fmla="*/ 410914 w 608814"/>
                <a:gd name="connsiteY120" fmla="*/ 15738 h 585693"/>
                <a:gd name="connsiteX121" fmla="*/ 426676 w 608814"/>
                <a:gd name="connsiteY121" fmla="*/ 0 h 58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608814" h="585693">
                  <a:moveTo>
                    <a:pt x="195114" y="351627"/>
                  </a:moveTo>
                  <a:lnTo>
                    <a:pt x="258290" y="351627"/>
                  </a:lnTo>
                  <a:cubicBezTo>
                    <a:pt x="271848" y="351627"/>
                    <a:pt x="282731" y="362580"/>
                    <a:pt x="282731" y="376018"/>
                  </a:cubicBezTo>
                  <a:lnTo>
                    <a:pt x="282731" y="561210"/>
                  </a:lnTo>
                  <a:cubicBezTo>
                    <a:pt x="282731" y="574740"/>
                    <a:pt x="271848" y="585693"/>
                    <a:pt x="258290" y="585693"/>
                  </a:cubicBezTo>
                  <a:lnTo>
                    <a:pt x="195114" y="585693"/>
                  </a:lnTo>
                  <a:cubicBezTo>
                    <a:pt x="181556" y="585693"/>
                    <a:pt x="170673" y="574740"/>
                    <a:pt x="170673" y="561210"/>
                  </a:cubicBezTo>
                  <a:lnTo>
                    <a:pt x="170673" y="376018"/>
                  </a:lnTo>
                  <a:cubicBezTo>
                    <a:pt x="170673" y="362580"/>
                    <a:pt x="181556" y="351627"/>
                    <a:pt x="195114" y="351627"/>
                  </a:cubicBezTo>
                  <a:close/>
                  <a:moveTo>
                    <a:pt x="358100" y="249872"/>
                  </a:moveTo>
                  <a:lnTo>
                    <a:pt x="421316" y="249872"/>
                  </a:lnTo>
                  <a:cubicBezTo>
                    <a:pt x="434771" y="249872"/>
                    <a:pt x="445737" y="260735"/>
                    <a:pt x="445737" y="274267"/>
                  </a:cubicBezTo>
                  <a:lnTo>
                    <a:pt x="445737" y="561206"/>
                  </a:lnTo>
                  <a:cubicBezTo>
                    <a:pt x="445737" y="574738"/>
                    <a:pt x="434771" y="585693"/>
                    <a:pt x="421316" y="585693"/>
                  </a:cubicBezTo>
                  <a:lnTo>
                    <a:pt x="358100" y="585693"/>
                  </a:lnTo>
                  <a:cubicBezTo>
                    <a:pt x="344645" y="585693"/>
                    <a:pt x="333679" y="574738"/>
                    <a:pt x="333679" y="561206"/>
                  </a:cubicBezTo>
                  <a:lnTo>
                    <a:pt x="333679" y="274267"/>
                  </a:lnTo>
                  <a:cubicBezTo>
                    <a:pt x="333679" y="260735"/>
                    <a:pt x="344645" y="249872"/>
                    <a:pt x="358100" y="249872"/>
                  </a:cubicBezTo>
                  <a:close/>
                  <a:moveTo>
                    <a:pt x="140260" y="224680"/>
                  </a:moveTo>
                  <a:cubicBezTo>
                    <a:pt x="168749" y="224680"/>
                    <a:pt x="191844" y="247711"/>
                    <a:pt x="191844" y="276122"/>
                  </a:cubicBezTo>
                  <a:cubicBezTo>
                    <a:pt x="191844" y="304533"/>
                    <a:pt x="168749" y="327564"/>
                    <a:pt x="140260" y="327564"/>
                  </a:cubicBezTo>
                  <a:cubicBezTo>
                    <a:pt x="111771" y="327564"/>
                    <a:pt x="88676" y="304533"/>
                    <a:pt x="88676" y="276122"/>
                  </a:cubicBezTo>
                  <a:cubicBezTo>
                    <a:pt x="88676" y="247711"/>
                    <a:pt x="111771" y="224680"/>
                    <a:pt x="140260" y="224680"/>
                  </a:cubicBezTo>
                  <a:close/>
                  <a:moveTo>
                    <a:pt x="521177" y="148117"/>
                  </a:moveTo>
                  <a:lnTo>
                    <a:pt x="584301" y="148117"/>
                  </a:lnTo>
                  <a:cubicBezTo>
                    <a:pt x="597848" y="148117"/>
                    <a:pt x="608814" y="159070"/>
                    <a:pt x="608814" y="172601"/>
                  </a:cubicBezTo>
                  <a:lnTo>
                    <a:pt x="608814" y="561209"/>
                  </a:lnTo>
                  <a:cubicBezTo>
                    <a:pt x="608814" y="574740"/>
                    <a:pt x="597848" y="585693"/>
                    <a:pt x="584301" y="585693"/>
                  </a:cubicBezTo>
                  <a:lnTo>
                    <a:pt x="521177" y="585693"/>
                  </a:lnTo>
                  <a:cubicBezTo>
                    <a:pt x="507722" y="585693"/>
                    <a:pt x="496756" y="574740"/>
                    <a:pt x="496756" y="561209"/>
                  </a:cubicBezTo>
                  <a:lnTo>
                    <a:pt x="496756" y="172601"/>
                  </a:lnTo>
                  <a:cubicBezTo>
                    <a:pt x="496756" y="159070"/>
                    <a:pt x="507722" y="148117"/>
                    <a:pt x="521177" y="148117"/>
                  </a:cubicBezTo>
                  <a:close/>
                  <a:moveTo>
                    <a:pt x="116229" y="131322"/>
                  </a:moveTo>
                  <a:lnTo>
                    <a:pt x="164246" y="131322"/>
                  </a:lnTo>
                  <a:cubicBezTo>
                    <a:pt x="175214" y="131322"/>
                    <a:pt x="184061" y="140159"/>
                    <a:pt x="184061" y="151113"/>
                  </a:cubicBezTo>
                  <a:lnTo>
                    <a:pt x="184061" y="171457"/>
                  </a:lnTo>
                  <a:cubicBezTo>
                    <a:pt x="193001" y="175231"/>
                    <a:pt x="201019" y="180386"/>
                    <a:pt x="208669" y="186094"/>
                  </a:cubicBezTo>
                  <a:lnTo>
                    <a:pt x="226641" y="175692"/>
                  </a:lnTo>
                  <a:cubicBezTo>
                    <a:pt x="236134" y="170261"/>
                    <a:pt x="248300" y="173482"/>
                    <a:pt x="253737" y="182964"/>
                  </a:cubicBezTo>
                  <a:lnTo>
                    <a:pt x="277792" y="224572"/>
                  </a:lnTo>
                  <a:cubicBezTo>
                    <a:pt x="280465" y="229083"/>
                    <a:pt x="281110" y="234514"/>
                    <a:pt x="279727" y="239577"/>
                  </a:cubicBezTo>
                  <a:cubicBezTo>
                    <a:pt x="278437" y="244640"/>
                    <a:pt x="275119" y="248966"/>
                    <a:pt x="270511" y="251544"/>
                  </a:cubicBezTo>
                  <a:lnTo>
                    <a:pt x="252355" y="262038"/>
                  </a:lnTo>
                  <a:cubicBezTo>
                    <a:pt x="253000" y="266733"/>
                    <a:pt x="253829" y="271335"/>
                    <a:pt x="253829" y="276122"/>
                  </a:cubicBezTo>
                  <a:cubicBezTo>
                    <a:pt x="253829" y="281001"/>
                    <a:pt x="253000" y="285604"/>
                    <a:pt x="252355" y="290206"/>
                  </a:cubicBezTo>
                  <a:lnTo>
                    <a:pt x="270511" y="300700"/>
                  </a:lnTo>
                  <a:cubicBezTo>
                    <a:pt x="279174" y="305671"/>
                    <a:pt x="282308" y="316165"/>
                    <a:pt x="278714" y="325094"/>
                  </a:cubicBezTo>
                  <a:cubicBezTo>
                    <a:pt x="272354" y="322609"/>
                    <a:pt x="265442" y="321136"/>
                    <a:pt x="258253" y="321136"/>
                  </a:cubicBezTo>
                  <a:lnTo>
                    <a:pt x="195858" y="321136"/>
                  </a:lnTo>
                  <a:cubicBezTo>
                    <a:pt x="205904" y="308709"/>
                    <a:pt x="212171" y="293244"/>
                    <a:pt x="212171" y="276122"/>
                  </a:cubicBezTo>
                  <a:cubicBezTo>
                    <a:pt x="212171" y="236539"/>
                    <a:pt x="179914" y="204320"/>
                    <a:pt x="140191" y="204320"/>
                  </a:cubicBezTo>
                  <a:cubicBezTo>
                    <a:pt x="100561" y="204320"/>
                    <a:pt x="68304" y="236539"/>
                    <a:pt x="68304" y="276122"/>
                  </a:cubicBezTo>
                  <a:cubicBezTo>
                    <a:pt x="68304" y="315797"/>
                    <a:pt x="100561" y="348016"/>
                    <a:pt x="140191" y="348016"/>
                  </a:cubicBezTo>
                  <a:cubicBezTo>
                    <a:pt x="143048" y="348016"/>
                    <a:pt x="145721" y="347463"/>
                    <a:pt x="148486" y="347095"/>
                  </a:cubicBezTo>
                  <a:cubicBezTo>
                    <a:pt x="143233" y="355564"/>
                    <a:pt x="140099" y="365414"/>
                    <a:pt x="140099" y="376000"/>
                  </a:cubicBezTo>
                  <a:lnTo>
                    <a:pt x="140099" y="420922"/>
                  </a:lnTo>
                  <a:lnTo>
                    <a:pt x="116229" y="420922"/>
                  </a:lnTo>
                  <a:cubicBezTo>
                    <a:pt x="105261" y="420922"/>
                    <a:pt x="96413" y="412085"/>
                    <a:pt x="96413" y="401131"/>
                  </a:cubicBezTo>
                  <a:lnTo>
                    <a:pt x="96413" y="380787"/>
                  </a:lnTo>
                  <a:cubicBezTo>
                    <a:pt x="87474" y="377013"/>
                    <a:pt x="79455" y="371950"/>
                    <a:pt x="71806" y="366150"/>
                  </a:cubicBezTo>
                  <a:lnTo>
                    <a:pt x="53742" y="376552"/>
                  </a:lnTo>
                  <a:cubicBezTo>
                    <a:pt x="49226" y="379222"/>
                    <a:pt x="43788" y="379866"/>
                    <a:pt x="38719" y="378577"/>
                  </a:cubicBezTo>
                  <a:cubicBezTo>
                    <a:pt x="33650" y="377197"/>
                    <a:pt x="29318" y="373883"/>
                    <a:pt x="26738" y="369372"/>
                  </a:cubicBezTo>
                  <a:lnTo>
                    <a:pt x="2683" y="327764"/>
                  </a:lnTo>
                  <a:cubicBezTo>
                    <a:pt x="-2847" y="318282"/>
                    <a:pt x="471" y="306131"/>
                    <a:pt x="9872" y="300700"/>
                  </a:cubicBezTo>
                  <a:lnTo>
                    <a:pt x="28120" y="290206"/>
                  </a:lnTo>
                  <a:cubicBezTo>
                    <a:pt x="27475" y="285604"/>
                    <a:pt x="26645" y="281001"/>
                    <a:pt x="26645" y="276122"/>
                  </a:cubicBezTo>
                  <a:cubicBezTo>
                    <a:pt x="26645" y="271335"/>
                    <a:pt x="27475" y="266733"/>
                    <a:pt x="28120" y="262038"/>
                  </a:cubicBezTo>
                  <a:lnTo>
                    <a:pt x="9872" y="251544"/>
                  </a:lnTo>
                  <a:cubicBezTo>
                    <a:pt x="471" y="246113"/>
                    <a:pt x="-2847" y="233962"/>
                    <a:pt x="2683" y="224572"/>
                  </a:cubicBezTo>
                  <a:lnTo>
                    <a:pt x="26738" y="182964"/>
                  </a:lnTo>
                  <a:cubicBezTo>
                    <a:pt x="29318" y="178361"/>
                    <a:pt x="33650" y="175139"/>
                    <a:pt x="38719" y="173759"/>
                  </a:cubicBezTo>
                  <a:cubicBezTo>
                    <a:pt x="43788" y="172378"/>
                    <a:pt x="49226" y="173114"/>
                    <a:pt x="53742" y="175692"/>
                  </a:cubicBezTo>
                  <a:lnTo>
                    <a:pt x="71806" y="186094"/>
                  </a:lnTo>
                  <a:cubicBezTo>
                    <a:pt x="79455" y="180386"/>
                    <a:pt x="87474" y="175231"/>
                    <a:pt x="96413" y="171457"/>
                  </a:cubicBezTo>
                  <a:lnTo>
                    <a:pt x="96413" y="151113"/>
                  </a:lnTo>
                  <a:cubicBezTo>
                    <a:pt x="96413" y="140159"/>
                    <a:pt x="105261" y="131322"/>
                    <a:pt x="116229" y="131322"/>
                  </a:cubicBezTo>
                  <a:close/>
                  <a:moveTo>
                    <a:pt x="445756" y="83476"/>
                  </a:moveTo>
                  <a:cubicBezTo>
                    <a:pt x="428335" y="83476"/>
                    <a:pt x="414140" y="97557"/>
                    <a:pt x="414140" y="115044"/>
                  </a:cubicBezTo>
                  <a:cubicBezTo>
                    <a:pt x="414140" y="132438"/>
                    <a:pt x="428335" y="146520"/>
                    <a:pt x="445756" y="146520"/>
                  </a:cubicBezTo>
                  <a:cubicBezTo>
                    <a:pt x="463176" y="146520"/>
                    <a:pt x="477371" y="132438"/>
                    <a:pt x="477371" y="115044"/>
                  </a:cubicBezTo>
                  <a:cubicBezTo>
                    <a:pt x="477371" y="97557"/>
                    <a:pt x="463176" y="83476"/>
                    <a:pt x="445756" y="83476"/>
                  </a:cubicBezTo>
                  <a:close/>
                  <a:moveTo>
                    <a:pt x="426676" y="0"/>
                  </a:moveTo>
                  <a:lnTo>
                    <a:pt x="464835" y="0"/>
                  </a:lnTo>
                  <a:cubicBezTo>
                    <a:pt x="473500" y="0"/>
                    <a:pt x="480597" y="7087"/>
                    <a:pt x="480597" y="15738"/>
                  </a:cubicBezTo>
                  <a:lnTo>
                    <a:pt x="480597" y="31936"/>
                  </a:lnTo>
                  <a:cubicBezTo>
                    <a:pt x="487694" y="34881"/>
                    <a:pt x="494054" y="38931"/>
                    <a:pt x="500138" y="43533"/>
                  </a:cubicBezTo>
                  <a:lnTo>
                    <a:pt x="514425" y="35249"/>
                  </a:lnTo>
                  <a:cubicBezTo>
                    <a:pt x="521983" y="30924"/>
                    <a:pt x="531569" y="33501"/>
                    <a:pt x="535901" y="40956"/>
                  </a:cubicBezTo>
                  <a:lnTo>
                    <a:pt x="554981" y="73996"/>
                  </a:lnTo>
                  <a:cubicBezTo>
                    <a:pt x="557101" y="77585"/>
                    <a:pt x="557654" y="81911"/>
                    <a:pt x="556640" y="85961"/>
                  </a:cubicBezTo>
                  <a:cubicBezTo>
                    <a:pt x="555534" y="89918"/>
                    <a:pt x="552861" y="93415"/>
                    <a:pt x="549266" y="95440"/>
                  </a:cubicBezTo>
                  <a:lnTo>
                    <a:pt x="534887" y="103815"/>
                  </a:lnTo>
                  <a:cubicBezTo>
                    <a:pt x="535348" y="107497"/>
                    <a:pt x="535993" y="111178"/>
                    <a:pt x="535993" y="115044"/>
                  </a:cubicBezTo>
                  <a:cubicBezTo>
                    <a:pt x="535993" y="115872"/>
                    <a:pt x="535809" y="116700"/>
                    <a:pt x="535717" y="117621"/>
                  </a:cubicBezTo>
                  <a:lnTo>
                    <a:pt x="521153" y="117621"/>
                  </a:lnTo>
                  <a:cubicBezTo>
                    <a:pt x="490828" y="117621"/>
                    <a:pt x="466126" y="142286"/>
                    <a:pt x="466126" y="172565"/>
                  </a:cubicBezTo>
                  <a:lnTo>
                    <a:pt x="466126" y="229719"/>
                  </a:lnTo>
                  <a:lnTo>
                    <a:pt x="466126" y="242604"/>
                  </a:lnTo>
                  <a:cubicBezTo>
                    <a:pt x="462715" y="237726"/>
                    <a:pt x="458383" y="233493"/>
                    <a:pt x="453590" y="229995"/>
                  </a:cubicBezTo>
                  <a:cubicBezTo>
                    <a:pt x="444465" y="223369"/>
                    <a:pt x="433404" y="219319"/>
                    <a:pt x="421330" y="219319"/>
                  </a:cubicBezTo>
                  <a:lnTo>
                    <a:pt x="411928" y="219319"/>
                  </a:lnTo>
                  <a:cubicBezTo>
                    <a:pt x="411375" y="217755"/>
                    <a:pt x="410914" y="216098"/>
                    <a:pt x="410914" y="214257"/>
                  </a:cubicBezTo>
                  <a:lnTo>
                    <a:pt x="410914" y="198059"/>
                  </a:lnTo>
                  <a:cubicBezTo>
                    <a:pt x="403817" y="195114"/>
                    <a:pt x="397457" y="191064"/>
                    <a:pt x="391373" y="186463"/>
                  </a:cubicBezTo>
                  <a:lnTo>
                    <a:pt x="377086" y="194746"/>
                  </a:lnTo>
                  <a:cubicBezTo>
                    <a:pt x="373492" y="196863"/>
                    <a:pt x="369160" y="197415"/>
                    <a:pt x="365104" y="196310"/>
                  </a:cubicBezTo>
                  <a:cubicBezTo>
                    <a:pt x="361140" y="195206"/>
                    <a:pt x="357638" y="192629"/>
                    <a:pt x="355610" y="189040"/>
                  </a:cubicBezTo>
                  <a:lnTo>
                    <a:pt x="336530" y="155999"/>
                  </a:lnTo>
                  <a:cubicBezTo>
                    <a:pt x="332198" y="148452"/>
                    <a:pt x="334687" y="138881"/>
                    <a:pt x="342245" y="134463"/>
                  </a:cubicBezTo>
                  <a:lnTo>
                    <a:pt x="356716" y="126180"/>
                  </a:lnTo>
                  <a:cubicBezTo>
                    <a:pt x="356163" y="122498"/>
                    <a:pt x="355518" y="118817"/>
                    <a:pt x="355518" y="115044"/>
                  </a:cubicBezTo>
                  <a:cubicBezTo>
                    <a:pt x="355518" y="111178"/>
                    <a:pt x="356163" y="107497"/>
                    <a:pt x="356716" y="103815"/>
                  </a:cubicBezTo>
                  <a:lnTo>
                    <a:pt x="342245" y="95440"/>
                  </a:lnTo>
                  <a:cubicBezTo>
                    <a:pt x="334687" y="91115"/>
                    <a:pt x="332198" y="81543"/>
                    <a:pt x="336530" y="73996"/>
                  </a:cubicBezTo>
                  <a:lnTo>
                    <a:pt x="355610" y="40956"/>
                  </a:lnTo>
                  <a:cubicBezTo>
                    <a:pt x="357638" y="37366"/>
                    <a:pt x="361140" y="34789"/>
                    <a:pt x="365104" y="33685"/>
                  </a:cubicBezTo>
                  <a:cubicBezTo>
                    <a:pt x="369160" y="32580"/>
                    <a:pt x="373492" y="33133"/>
                    <a:pt x="377086" y="35249"/>
                  </a:cubicBezTo>
                  <a:lnTo>
                    <a:pt x="391373" y="43533"/>
                  </a:lnTo>
                  <a:cubicBezTo>
                    <a:pt x="397457" y="38931"/>
                    <a:pt x="403817" y="34881"/>
                    <a:pt x="410914" y="31936"/>
                  </a:cubicBezTo>
                  <a:lnTo>
                    <a:pt x="410914" y="15738"/>
                  </a:lnTo>
                  <a:cubicBezTo>
                    <a:pt x="410914" y="7087"/>
                    <a:pt x="418011" y="0"/>
                    <a:pt x="4266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îṥľïḑe"/>
            <p:cNvSpPr/>
            <p:nvPr/>
          </p:nvSpPr>
          <p:spPr bwMode="auto">
            <a:xfrm>
              <a:off x="12521" y="5139"/>
              <a:ext cx="558" cy="557"/>
            </a:xfrm>
            <a:custGeom>
              <a:avLst/>
              <a:gdLst>
                <a:gd name="connsiteX0" fmla="*/ 290910 w 605702"/>
                <a:gd name="connsiteY0" fmla="*/ 156336 h 604568"/>
                <a:gd name="connsiteX1" fmla="*/ 335849 w 605702"/>
                <a:gd name="connsiteY1" fmla="*/ 164992 h 604568"/>
                <a:gd name="connsiteX2" fmla="*/ 288310 w 605702"/>
                <a:gd name="connsiteY2" fmla="*/ 212456 h 604568"/>
                <a:gd name="connsiteX3" fmla="*/ 203632 w 605702"/>
                <a:gd name="connsiteY3" fmla="*/ 244717 h 604568"/>
                <a:gd name="connsiteX4" fmla="*/ 203632 w 605702"/>
                <a:gd name="connsiteY4" fmla="*/ 401388 h 604568"/>
                <a:gd name="connsiteX5" fmla="*/ 360547 w 605702"/>
                <a:gd name="connsiteY5" fmla="*/ 401388 h 604568"/>
                <a:gd name="connsiteX6" fmla="*/ 392859 w 605702"/>
                <a:gd name="connsiteY6" fmla="*/ 316749 h 604568"/>
                <a:gd name="connsiteX7" fmla="*/ 440397 w 605702"/>
                <a:gd name="connsiteY7" fmla="*/ 269284 h 604568"/>
                <a:gd name="connsiteX8" fmla="*/ 400287 w 605702"/>
                <a:gd name="connsiteY8" fmla="*/ 441065 h 604568"/>
                <a:gd name="connsiteX9" fmla="*/ 163892 w 605702"/>
                <a:gd name="connsiteY9" fmla="*/ 441065 h 604568"/>
                <a:gd name="connsiteX10" fmla="*/ 163892 w 605702"/>
                <a:gd name="connsiteY10" fmla="*/ 205040 h 604568"/>
                <a:gd name="connsiteX11" fmla="*/ 290910 w 605702"/>
                <a:gd name="connsiteY11" fmla="*/ 156336 h 604568"/>
                <a:gd name="connsiteX12" fmla="*/ 246542 w 605702"/>
                <a:gd name="connsiteY12" fmla="*/ 43775 h 604568"/>
                <a:gd name="connsiteX13" fmla="*/ 422196 w 605702"/>
                <a:gd name="connsiteY13" fmla="*/ 78723 h 604568"/>
                <a:gd name="connsiteX14" fmla="*/ 376794 w 605702"/>
                <a:gd name="connsiteY14" fmla="*/ 124054 h 604568"/>
                <a:gd name="connsiteX15" fmla="*/ 126109 w 605702"/>
                <a:gd name="connsiteY15" fmla="*/ 167345 h 604568"/>
                <a:gd name="connsiteX16" fmla="*/ 126109 w 605702"/>
                <a:gd name="connsiteY16" fmla="*/ 478820 h 604568"/>
                <a:gd name="connsiteX17" fmla="*/ 438073 w 605702"/>
                <a:gd name="connsiteY17" fmla="*/ 478820 h 604568"/>
                <a:gd name="connsiteX18" fmla="*/ 481432 w 605702"/>
                <a:gd name="connsiteY18" fmla="*/ 228527 h 604568"/>
                <a:gd name="connsiteX19" fmla="*/ 526741 w 605702"/>
                <a:gd name="connsiteY19" fmla="*/ 183011 h 604568"/>
                <a:gd name="connsiteX20" fmla="*/ 481432 w 605702"/>
                <a:gd name="connsiteY20" fmla="*/ 522111 h 604568"/>
                <a:gd name="connsiteX21" fmla="*/ 82657 w 605702"/>
                <a:gd name="connsiteY21" fmla="*/ 522111 h 604568"/>
                <a:gd name="connsiteX22" fmla="*/ 82657 w 605702"/>
                <a:gd name="connsiteY22" fmla="*/ 123961 h 604568"/>
                <a:gd name="connsiteX23" fmla="*/ 246542 w 605702"/>
                <a:gd name="connsiteY23" fmla="*/ 43775 h 604568"/>
                <a:gd name="connsiteX24" fmla="*/ 536061 w 605702"/>
                <a:gd name="connsiteY24" fmla="*/ 0 h 604568"/>
                <a:gd name="connsiteX25" fmla="*/ 544232 w 605702"/>
                <a:gd name="connsiteY25" fmla="*/ 61368 h 604568"/>
                <a:gd name="connsiteX26" fmla="*/ 605702 w 605702"/>
                <a:gd name="connsiteY26" fmla="*/ 69526 h 604568"/>
                <a:gd name="connsiteX27" fmla="*/ 524361 w 605702"/>
                <a:gd name="connsiteY27" fmla="*/ 150732 h 604568"/>
                <a:gd name="connsiteX28" fmla="*/ 498361 w 605702"/>
                <a:gd name="connsiteY28" fmla="*/ 147302 h 604568"/>
                <a:gd name="connsiteX29" fmla="*/ 337721 w 605702"/>
                <a:gd name="connsiteY29" fmla="*/ 307767 h 604568"/>
                <a:gd name="connsiteX30" fmla="*/ 339764 w 605702"/>
                <a:gd name="connsiteY30" fmla="*/ 323063 h 604568"/>
                <a:gd name="connsiteX31" fmla="*/ 282101 w 605702"/>
                <a:gd name="connsiteY31" fmla="*/ 380630 h 604568"/>
                <a:gd name="connsiteX32" fmla="*/ 224437 w 605702"/>
                <a:gd name="connsiteY32" fmla="*/ 323063 h 604568"/>
                <a:gd name="connsiteX33" fmla="*/ 282101 w 605702"/>
                <a:gd name="connsiteY33" fmla="*/ 265495 h 604568"/>
                <a:gd name="connsiteX34" fmla="*/ 297422 w 605702"/>
                <a:gd name="connsiteY34" fmla="*/ 267535 h 604568"/>
                <a:gd name="connsiteX35" fmla="*/ 458155 w 605702"/>
                <a:gd name="connsiteY35" fmla="*/ 107162 h 604568"/>
                <a:gd name="connsiteX36" fmla="*/ 454719 w 605702"/>
                <a:gd name="connsiteY36" fmla="*/ 81206 h 60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5702" h="604568">
                  <a:moveTo>
                    <a:pt x="290910" y="156336"/>
                  </a:moveTo>
                  <a:cubicBezTo>
                    <a:pt x="306137" y="157147"/>
                    <a:pt x="321272" y="160032"/>
                    <a:pt x="335849" y="164992"/>
                  </a:cubicBezTo>
                  <a:lnTo>
                    <a:pt x="288310" y="212456"/>
                  </a:lnTo>
                  <a:cubicBezTo>
                    <a:pt x="257856" y="210695"/>
                    <a:pt x="226844" y="221449"/>
                    <a:pt x="203632" y="244717"/>
                  </a:cubicBezTo>
                  <a:cubicBezTo>
                    <a:pt x="160271" y="287918"/>
                    <a:pt x="160271" y="358187"/>
                    <a:pt x="203632" y="401388"/>
                  </a:cubicBezTo>
                  <a:cubicBezTo>
                    <a:pt x="246900" y="444680"/>
                    <a:pt x="317279" y="444680"/>
                    <a:pt x="360547" y="401388"/>
                  </a:cubicBezTo>
                  <a:cubicBezTo>
                    <a:pt x="383852" y="378211"/>
                    <a:pt x="394623" y="347156"/>
                    <a:pt x="392859" y="316749"/>
                  </a:cubicBezTo>
                  <a:lnTo>
                    <a:pt x="440397" y="269284"/>
                  </a:lnTo>
                  <a:cubicBezTo>
                    <a:pt x="460267" y="327595"/>
                    <a:pt x="446897" y="394620"/>
                    <a:pt x="400287" y="441065"/>
                  </a:cubicBezTo>
                  <a:cubicBezTo>
                    <a:pt x="335106" y="506236"/>
                    <a:pt x="229073" y="506236"/>
                    <a:pt x="163892" y="441065"/>
                  </a:cubicBezTo>
                  <a:cubicBezTo>
                    <a:pt x="98619" y="375987"/>
                    <a:pt x="98619" y="270118"/>
                    <a:pt x="163892" y="205040"/>
                  </a:cubicBezTo>
                  <a:cubicBezTo>
                    <a:pt x="198711" y="170137"/>
                    <a:pt x="245228" y="153902"/>
                    <a:pt x="290910" y="156336"/>
                  </a:cubicBezTo>
                  <a:close/>
                  <a:moveTo>
                    <a:pt x="246542" y="43775"/>
                  </a:moveTo>
                  <a:cubicBezTo>
                    <a:pt x="306463" y="36243"/>
                    <a:pt x="368345" y="47900"/>
                    <a:pt x="422196" y="78723"/>
                  </a:cubicBezTo>
                  <a:lnTo>
                    <a:pt x="376794" y="124054"/>
                  </a:lnTo>
                  <a:cubicBezTo>
                    <a:pt x="294811" y="85305"/>
                    <a:pt x="193980" y="99581"/>
                    <a:pt x="126109" y="167345"/>
                  </a:cubicBezTo>
                  <a:cubicBezTo>
                    <a:pt x="39948" y="253371"/>
                    <a:pt x="39948" y="392793"/>
                    <a:pt x="126109" y="478820"/>
                  </a:cubicBezTo>
                  <a:cubicBezTo>
                    <a:pt x="212271" y="564846"/>
                    <a:pt x="351912" y="564846"/>
                    <a:pt x="438073" y="478820"/>
                  </a:cubicBezTo>
                  <a:cubicBezTo>
                    <a:pt x="505944" y="411055"/>
                    <a:pt x="520428" y="310382"/>
                    <a:pt x="481432" y="228527"/>
                  </a:cubicBezTo>
                  <a:lnTo>
                    <a:pt x="526741" y="183011"/>
                  </a:lnTo>
                  <a:cubicBezTo>
                    <a:pt x="588484" y="290544"/>
                    <a:pt x="573350" y="430244"/>
                    <a:pt x="481432" y="522111"/>
                  </a:cubicBezTo>
                  <a:cubicBezTo>
                    <a:pt x="371316" y="632054"/>
                    <a:pt x="192866" y="632054"/>
                    <a:pt x="82657" y="522111"/>
                  </a:cubicBezTo>
                  <a:cubicBezTo>
                    <a:pt x="-27552" y="412168"/>
                    <a:pt x="-27552" y="233997"/>
                    <a:pt x="82657" y="123961"/>
                  </a:cubicBezTo>
                  <a:cubicBezTo>
                    <a:pt x="128662" y="78028"/>
                    <a:pt x="186622" y="51307"/>
                    <a:pt x="246542" y="43775"/>
                  </a:cubicBezTo>
                  <a:close/>
                  <a:moveTo>
                    <a:pt x="536061" y="0"/>
                  </a:moveTo>
                  <a:lnTo>
                    <a:pt x="544232" y="61368"/>
                  </a:lnTo>
                  <a:lnTo>
                    <a:pt x="605702" y="69526"/>
                  </a:lnTo>
                  <a:lnTo>
                    <a:pt x="524361" y="150732"/>
                  </a:lnTo>
                  <a:lnTo>
                    <a:pt x="498361" y="147302"/>
                  </a:lnTo>
                  <a:lnTo>
                    <a:pt x="337721" y="307767"/>
                  </a:lnTo>
                  <a:cubicBezTo>
                    <a:pt x="339021" y="312588"/>
                    <a:pt x="339764" y="317779"/>
                    <a:pt x="339764" y="323063"/>
                  </a:cubicBezTo>
                  <a:cubicBezTo>
                    <a:pt x="339764" y="354859"/>
                    <a:pt x="313950" y="380630"/>
                    <a:pt x="282101" y="380630"/>
                  </a:cubicBezTo>
                  <a:cubicBezTo>
                    <a:pt x="250251" y="380630"/>
                    <a:pt x="224437" y="354859"/>
                    <a:pt x="224437" y="323063"/>
                  </a:cubicBezTo>
                  <a:cubicBezTo>
                    <a:pt x="224437" y="291266"/>
                    <a:pt x="250251" y="265495"/>
                    <a:pt x="282101" y="265495"/>
                  </a:cubicBezTo>
                  <a:cubicBezTo>
                    <a:pt x="287393" y="265495"/>
                    <a:pt x="292500" y="266237"/>
                    <a:pt x="297422" y="267535"/>
                  </a:cubicBezTo>
                  <a:lnTo>
                    <a:pt x="458155" y="107162"/>
                  </a:lnTo>
                  <a:lnTo>
                    <a:pt x="454719" y="812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î$1idê"/>
            <p:cNvSpPr/>
            <p:nvPr/>
          </p:nvSpPr>
          <p:spPr bwMode="auto">
            <a:xfrm>
              <a:off x="9112" y="4817"/>
              <a:ext cx="558" cy="488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iṩlïḋé"/>
            <p:cNvSpPr/>
            <p:nvPr/>
          </p:nvSpPr>
          <p:spPr bwMode="auto">
            <a:xfrm>
              <a:off x="11002" y="3118"/>
              <a:ext cx="625" cy="50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id-ID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191946" y="2003525"/>
            <a:ext cx="2808736" cy="1560788"/>
            <a:chOff x="4604769" y="2309048"/>
            <a:chExt cx="2808736" cy="1560788"/>
          </a:xfrm>
        </p:grpSpPr>
        <p:sp>
          <p:nvSpPr>
            <p:cNvPr id="5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664518" y="4575966"/>
            <a:ext cx="2808736" cy="1560788"/>
            <a:chOff x="4604769" y="2309048"/>
            <a:chExt cx="2808736" cy="1560788"/>
          </a:xfrm>
        </p:grpSpPr>
        <p:sp>
          <p:nvSpPr>
            <p:cNvPr id="6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6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404196" y="4575966"/>
            <a:ext cx="2808736" cy="1560788"/>
            <a:chOff x="4604769" y="2309048"/>
            <a:chExt cx="2808736" cy="1560788"/>
          </a:xfrm>
        </p:grpSpPr>
        <p:sp>
          <p:nvSpPr>
            <p:cNvPr id="6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6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143874" y="4575966"/>
            <a:ext cx="2808736" cy="1560788"/>
            <a:chOff x="4604769" y="2309048"/>
            <a:chExt cx="2808736" cy="1560788"/>
          </a:xfrm>
        </p:grpSpPr>
        <p:sp>
          <p:nvSpPr>
            <p:cNvPr id="6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665860" y="2227420"/>
            <a:ext cx="2808736" cy="1560788"/>
            <a:chOff x="4604769" y="2309048"/>
            <a:chExt cx="2808736" cy="1560788"/>
          </a:xfrm>
        </p:grpSpPr>
        <p:sp>
          <p:nvSpPr>
            <p:cNvPr id="7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1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圆角矩形 83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86" name="圆角矩形 85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87" name="圆角矩形 86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7" name="灯片编号占位符 3"/>
          <p:cNvSpPr>
            <a:spLocks noGrp="1"/>
          </p:cNvSpPr>
          <p:nvPr/>
        </p:nvSpPr>
        <p:spPr>
          <a:xfrm>
            <a:off x="8506824" y="6725717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3765" rtl="0" eaLnBrk="1" latinLnBrk="0" hangingPunct="1"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îṥlíďè"/>
          <p:cNvSpPr/>
          <p:nvPr/>
        </p:nvSpPr>
        <p:spPr>
          <a:xfrm flipH="1">
            <a:off x="4335510" y="1616189"/>
            <a:ext cx="1714500" cy="5003165"/>
          </a:xfrm>
          <a:custGeom>
            <a:avLst/>
            <a:gdLst>
              <a:gd name="connsiteX0" fmla="*/ 857469 w 1714303"/>
              <a:gd name="connsiteY0" fmla="*/ 0 h 5003085"/>
              <a:gd name="connsiteX1" fmla="*/ 5717 w 1714303"/>
              <a:gd name="connsiteY1" fmla="*/ 763774 h 5003085"/>
              <a:gd name="connsiteX2" fmla="*/ 0 w 1714303"/>
              <a:gd name="connsiteY2" fmla="*/ 2473905 h 5003085"/>
              <a:gd name="connsiteX3" fmla="*/ 2146 w 1714303"/>
              <a:gd name="connsiteY3" fmla="*/ 2473905 h 5003085"/>
              <a:gd name="connsiteX4" fmla="*/ 2146 w 1714303"/>
              <a:gd name="connsiteY4" fmla="*/ 5003085 h 5003085"/>
              <a:gd name="connsiteX5" fmla="*/ 277822 w 1714303"/>
              <a:gd name="connsiteY5" fmla="*/ 5003085 h 5003085"/>
              <a:gd name="connsiteX6" fmla="*/ 277822 w 1714303"/>
              <a:gd name="connsiteY6" fmla="*/ 2473905 h 5003085"/>
              <a:gd name="connsiteX7" fmla="*/ 280424 w 1714303"/>
              <a:gd name="connsiteY7" fmla="*/ 2473905 h 5003085"/>
              <a:gd name="connsiteX8" fmla="*/ 280424 w 1714303"/>
              <a:gd name="connsiteY8" fmla="*/ 808217 h 5003085"/>
              <a:gd name="connsiteX9" fmla="*/ 712176 w 1714303"/>
              <a:gd name="connsiteY9" fmla="*/ 298271 h 5003085"/>
              <a:gd name="connsiteX10" fmla="*/ 1384892 w 1714303"/>
              <a:gd name="connsiteY10" fmla="*/ 661602 h 5003085"/>
              <a:gd name="connsiteX11" fmla="*/ 1017610 w 1714303"/>
              <a:gd name="connsiteY11" fmla="*/ 1389639 h 5003085"/>
              <a:gd name="connsiteX12" fmla="*/ 1006891 w 1714303"/>
              <a:gd name="connsiteY12" fmla="*/ 1263298 h 5003085"/>
              <a:gd name="connsiteX13" fmla="*/ 697726 w 1714303"/>
              <a:gd name="connsiteY13" fmla="*/ 1565463 h 5003085"/>
              <a:gd name="connsiteX14" fmla="*/ 1097799 w 1714303"/>
              <a:gd name="connsiteY14" fmla="*/ 1827652 h 5003085"/>
              <a:gd name="connsiteX15" fmla="*/ 1076759 w 1714303"/>
              <a:gd name="connsiteY15" fmla="*/ 1679777 h 5003085"/>
              <a:gd name="connsiteX16" fmla="*/ 1714303 w 1714303"/>
              <a:gd name="connsiteY16" fmla="*/ 857013 h 5003085"/>
              <a:gd name="connsiteX17" fmla="*/ 857469 w 1714303"/>
              <a:gd name="connsiteY17" fmla="*/ 0 h 50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3" h="5003085">
                <a:moveTo>
                  <a:pt x="857469" y="0"/>
                </a:moveTo>
                <a:cubicBezTo>
                  <a:pt x="415873" y="229"/>
                  <a:pt x="52401" y="334466"/>
                  <a:pt x="5717" y="763774"/>
                </a:cubicBezTo>
                <a:lnTo>
                  <a:pt x="0" y="2473905"/>
                </a:lnTo>
                <a:lnTo>
                  <a:pt x="2146" y="2473905"/>
                </a:lnTo>
                <a:lnTo>
                  <a:pt x="2146" y="5003085"/>
                </a:lnTo>
                <a:lnTo>
                  <a:pt x="277822" y="5003085"/>
                </a:lnTo>
                <a:lnTo>
                  <a:pt x="277822" y="2473905"/>
                </a:lnTo>
                <a:lnTo>
                  <a:pt x="280424" y="2473905"/>
                </a:lnTo>
                <a:lnTo>
                  <a:pt x="280424" y="808217"/>
                </a:lnTo>
                <a:cubicBezTo>
                  <a:pt x="300273" y="566302"/>
                  <a:pt x="471370" y="359208"/>
                  <a:pt x="712176" y="298271"/>
                </a:cubicBezTo>
                <a:cubicBezTo>
                  <a:pt x="997046" y="226109"/>
                  <a:pt x="1289777" y="383605"/>
                  <a:pt x="1384892" y="661602"/>
                </a:cubicBezTo>
                <a:cubicBezTo>
                  <a:pt x="1488582" y="964340"/>
                  <a:pt x="1322805" y="1293193"/>
                  <a:pt x="1017610" y="1389639"/>
                </a:cubicBezTo>
                <a:lnTo>
                  <a:pt x="1006891" y="1263298"/>
                </a:lnTo>
                <a:lnTo>
                  <a:pt x="697726" y="1565463"/>
                </a:lnTo>
                <a:lnTo>
                  <a:pt x="1097799" y="1827652"/>
                </a:lnTo>
                <a:lnTo>
                  <a:pt x="1076759" y="1679777"/>
                </a:lnTo>
                <a:cubicBezTo>
                  <a:pt x="1451743" y="1582644"/>
                  <a:pt x="1713827" y="1244513"/>
                  <a:pt x="1714303" y="857013"/>
                </a:cubicBezTo>
                <a:cubicBezTo>
                  <a:pt x="1714938" y="383605"/>
                  <a:pt x="1330903" y="-229"/>
                  <a:pt x="857469" y="0"/>
                </a:cubicBezTo>
                <a:close/>
              </a:path>
            </a:pathLst>
          </a:custGeom>
          <a:solidFill>
            <a:srgbClr val="1AB49C"/>
          </a:solidFill>
          <a:ln w="12700">
            <a:noFill/>
            <a:miter lim="400000"/>
          </a:ln>
        </p:spPr>
        <p:txBody>
          <a:bodyPr wrap="square" lIns="22860" rIns="2286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9" name="iṣľîḓé"/>
          <p:cNvSpPr/>
          <p:nvPr/>
        </p:nvSpPr>
        <p:spPr>
          <a:xfrm>
            <a:off x="6047470" y="1615554"/>
            <a:ext cx="1714500" cy="4211320"/>
          </a:xfrm>
          <a:custGeom>
            <a:avLst/>
            <a:gdLst>
              <a:gd name="connsiteX0" fmla="*/ 857429 w 1714302"/>
              <a:gd name="connsiteY0" fmla="*/ 1 h 4211246"/>
              <a:gd name="connsiteX1" fmla="*/ 1714302 w 1714302"/>
              <a:gd name="connsiteY1" fmla="*/ 857116 h 4211246"/>
              <a:gd name="connsiteX2" fmla="*/ 1076747 w 1714302"/>
              <a:gd name="connsiteY2" fmla="*/ 1679736 h 4211246"/>
              <a:gd name="connsiteX3" fmla="*/ 1097782 w 1714302"/>
              <a:gd name="connsiteY3" fmla="*/ 1827573 h 4211246"/>
              <a:gd name="connsiteX4" fmla="*/ 697723 w 1714302"/>
              <a:gd name="connsiteY4" fmla="*/ 1565477 h 4211246"/>
              <a:gd name="connsiteX5" fmla="*/ 1006896 w 1714302"/>
              <a:gd name="connsiteY5" fmla="*/ 1263269 h 4211246"/>
              <a:gd name="connsiteX6" fmla="*/ 1017612 w 1714302"/>
              <a:gd name="connsiteY6" fmla="*/ 1389676 h 4211246"/>
              <a:gd name="connsiteX7" fmla="*/ 1384888 w 1714302"/>
              <a:gd name="connsiteY7" fmla="*/ 661604 h 4211246"/>
              <a:gd name="connsiteX8" fmla="*/ 712169 w 1714302"/>
              <a:gd name="connsiteY8" fmla="*/ 298312 h 4211246"/>
              <a:gd name="connsiteX9" fmla="*/ 280359 w 1714302"/>
              <a:gd name="connsiteY9" fmla="*/ 808295 h 4211246"/>
              <a:gd name="connsiteX10" fmla="*/ 280359 w 1714302"/>
              <a:gd name="connsiteY10" fmla="*/ 2474621 h 4211246"/>
              <a:gd name="connsiteX11" fmla="*/ 275676 w 1714302"/>
              <a:gd name="connsiteY11" fmla="*/ 2474621 h 4211246"/>
              <a:gd name="connsiteX12" fmla="*/ 275676 w 1714302"/>
              <a:gd name="connsiteY12" fmla="*/ 4211246 h 4211246"/>
              <a:gd name="connsiteX13" fmla="*/ 0 w 1714302"/>
              <a:gd name="connsiteY13" fmla="*/ 4211246 h 4211246"/>
              <a:gd name="connsiteX14" fmla="*/ 0 w 1714302"/>
              <a:gd name="connsiteY14" fmla="*/ 2474621 h 4211246"/>
              <a:gd name="connsiteX15" fmla="*/ 0 w 1714302"/>
              <a:gd name="connsiteY15" fmla="*/ 2298701 h 4211246"/>
              <a:gd name="connsiteX16" fmla="*/ 0 w 1714302"/>
              <a:gd name="connsiteY16" fmla="*/ 763829 h 4211246"/>
              <a:gd name="connsiteX17" fmla="*/ 857429 w 1714302"/>
              <a:gd name="connsiteY17" fmla="*/ 1 h 421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4302" h="4211246">
                <a:moveTo>
                  <a:pt x="857429" y="1"/>
                </a:moveTo>
                <a:cubicBezTo>
                  <a:pt x="1330753" y="918"/>
                  <a:pt x="1714540" y="384150"/>
                  <a:pt x="1714302" y="857116"/>
                </a:cubicBezTo>
                <a:cubicBezTo>
                  <a:pt x="1714143" y="1244588"/>
                  <a:pt x="1451882" y="1583011"/>
                  <a:pt x="1076747" y="1679736"/>
                </a:cubicBezTo>
                <a:lnTo>
                  <a:pt x="1097782" y="1827573"/>
                </a:lnTo>
                <a:lnTo>
                  <a:pt x="697723" y="1565477"/>
                </a:lnTo>
                <a:lnTo>
                  <a:pt x="1006896" y="1263269"/>
                </a:lnTo>
                <a:lnTo>
                  <a:pt x="1017612" y="1389676"/>
                </a:lnTo>
                <a:cubicBezTo>
                  <a:pt x="1322736" y="1293295"/>
                  <a:pt x="1488554" y="964384"/>
                  <a:pt x="1384888" y="661604"/>
                </a:cubicBezTo>
                <a:cubicBezTo>
                  <a:pt x="1289715" y="383692"/>
                  <a:pt x="997053" y="226113"/>
                  <a:pt x="712169" y="298312"/>
                </a:cubicBezTo>
                <a:cubicBezTo>
                  <a:pt x="471340" y="359281"/>
                  <a:pt x="300283" y="566369"/>
                  <a:pt x="280359" y="808295"/>
                </a:cubicBezTo>
                <a:lnTo>
                  <a:pt x="280359" y="2474621"/>
                </a:lnTo>
                <a:lnTo>
                  <a:pt x="275676" y="2474621"/>
                </a:lnTo>
                <a:lnTo>
                  <a:pt x="275676" y="4211246"/>
                </a:lnTo>
                <a:lnTo>
                  <a:pt x="0" y="4211246"/>
                </a:lnTo>
                <a:lnTo>
                  <a:pt x="0" y="2474621"/>
                </a:lnTo>
                <a:lnTo>
                  <a:pt x="0" y="2298701"/>
                </a:lnTo>
                <a:lnTo>
                  <a:pt x="0" y="763829"/>
                </a:lnTo>
                <a:cubicBezTo>
                  <a:pt x="46912" y="326619"/>
                  <a:pt x="414347" y="-801"/>
                  <a:pt x="857429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wrap="square" lIns="25400" tIns="25400" rIns="25400" bIns="25400" anchor="ctr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0" name="íšḻiďé"/>
          <p:cNvSpPr/>
          <p:nvPr/>
        </p:nvSpPr>
        <p:spPr>
          <a:xfrm>
            <a:off x="4586335" y="1854949"/>
            <a:ext cx="1212850" cy="1212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1" name="îṩlïďe"/>
          <p:cNvSpPr/>
          <p:nvPr/>
        </p:nvSpPr>
        <p:spPr bwMode="auto">
          <a:xfrm>
            <a:off x="4972415" y="2242299"/>
            <a:ext cx="440055" cy="438785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i$ļîde"/>
          <p:cNvSpPr/>
          <p:nvPr/>
        </p:nvSpPr>
        <p:spPr>
          <a:xfrm>
            <a:off x="6298295" y="1854314"/>
            <a:ext cx="1212850" cy="12128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400000"/>
          </a:ln>
        </p:spPr>
        <p:txBody>
          <a:bodyPr lIns="25400" tIns="25400" rIns="25400" bIns="2540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000"/>
          </a:p>
        </p:txBody>
      </p:sp>
      <p:sp>
        <p:nvSpPr>
          <p:cNvPr id="16" name="íṥļiḍè"/>
          <p:cNvSpPr/>
          <p:nvPr/>
        </p:nvSpPr>
        <p:spPr bwMode="auto">
          <a:xfrm>
            <a:off x="6658340" y="2261349"/>
            <a:ext cx="492760" cy="398780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id-ID"/>
          </a:p>
        </p:txBody>
      </p:sp>
      <p:sp>
        <p:nvSpPr>
          <p:cNvPr id="17" name="îṩļiḋé"/>
          <p:cNvSpPr txBox="1"/>
          <p:nvPr/>
        </p:nvSpPr>
        <p:spPr bwMode="auto">
          <a:xfrm>
            <a:off x="1456066" y="1742325"/>
            <a:ext cx="3778885" cy="5854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/>
              <a:t>Text here</a:t>
            </a:r>
          </a:p>
        </p:txBody>
      </p:sp>
      <p:sp>
        <p:nvSpPr>
          <p:cNvPr id="18" name="iṡľíḓè"/>
          <p:cNvSpPr txBox="1"/>
          <p:nvPr/>
        </p:nvSpPr>
        <p:spPr bwMode="auto">
          <a:xfrm>
            <a:off x="7973015" y="1666206"/>
            <a:ext cx="3778885" cy="58547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400" b="1" dirty="0"/>
              <a:t>Text here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523815" y="2644660"/>
            <a:ext cx="2808736" cy="1560788"/>
            <a:chOff x="4604769" y="2309048"/>
            <a:chExt cx="2808736" cy="1560788"/>
          </a:xfrm>
        </p:grpSpPr>
        <p:sp>
          <p:nvSpPr>
            <p:cNvPr id="2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2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23815" y="4483399"/>
            <a:ext cx="2808736" cy="1560788"/>
            <a:chOff x="4604769" y="2309048"/>
            <a:chExt cx="2808736" cy="1560788"/>
          </a:xfrm>
        </p:grpSpPr>
        <p:sp>
          <p:nvSpPr>
            <p:cNvPr id="2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2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73015" y="2561866"/>
            <a:ext cx="2808736" cy="1560788"/>
            <a:chOff x="4604769" y="2309048"/>
            <a:chExt cx="2808736" cy="1560788"/>
          </a:xfrm>
        </p:grpSpPr>
        <p:sp>
          <p:nvSpPr>
            <p:cNvPr id="2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73015" y="4400605"/>
            <a:ext cx="2808736" cy="1560788"/>
            <a:chOff x="4604769" y="2309048"/>
            <a:chExt cx="2808736" cy="1560788"/>
          </a:xfrm>
        </p:grpSpPr>
        <p:sp>
          <p:nvSpPr>
            <p:cNvPr id="3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0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41" name="直接连接符 40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5FA6A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97356" y="2608816"/>
            <a:ext cx="2076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cs typeface="+mn-ea"/>
                <a:sym typeface="+mn-lt"/>
              </a:rPr>
              <a:t>目</a:t>
            </a:r>
            <a:r>
              <a:rPr kumimoji="0" lang="zh-CN" altLang="en-US" sz="6000" b="1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cs typeface="+mn-ea"/>
                <a:sym typeface="+mn-lt"/>
              </a:rPr>
              <a:t>录</a:t>
            </a:r>
            <a:r>
              <a:rPr lang="en-US" altLang="zh-CN" sz="2800" dirty="0" smtClean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CONENTS</a:t>
            </a:r>
            <a:endParaRPr kumimoji="0" lang="zh-CN" altLang="en-US" sz="2800" u="none" strike="noStrike" kern="1200" cap="none" spc="0" normalizeH="0" baseline="0" noProof="0" dirty="0">
              <a:ln>
                <a:noFill/>
              </a:ln>
              <a:solidFill>
                <a:srgbClr val="1AB49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32436" y="2032000"/>
            <a:ext cx="0" cy="2654300"/>
          </a:xfrm>
          <a:prstGeom prst="line">
            <a:avLst/>
          </a:prstGeom>
          <a:ln w="38100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914240" y="1437063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  <a:sym typeface="+mn-lt"/>
              </a:rPr>
              <a:t>01.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6023423" y="1438477"/>
            <a:ext cx="957954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绪论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6023423" y="3828974"/>
            <a:ext cx="375285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研究成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果与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应用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6023423" y="2212510"/>
            <a:ext cx="3412402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研究方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法与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思路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6023423" y="3020742"/>
            <a:ext cx="4479699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关键技术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与实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践难点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6023423" y="4637207"/>
            <a:ext cx="3368395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相关建议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与论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文总结</a:t>
            </a:r>
          </a:p>
        </p:txBody>
      </p:sp>
      <p:sp>
        <p:nvSpPr>
          <p:cNvPr id="2" name="矩形 1"/>
          <p:cNvSpPr/>
          <p:nvPr/>
        </p:nvSpPr>
        <p:spPr>
          <a:xfrm>
            <a:off x="6043459" y="1841767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</a:t>
            </a:r>
            <a:endParaRPr lang="zh-CN" altLang="en-US" sz="8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4914240" y="2236239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  <a:sym typeface="+mn-lt"/>
              </a:rPr>
              <a:t>02.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957168" y="3009609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  <a:sym typeface="+mn-lt"/>
              </a:rPr>
              <a:t>03.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33791" y="3861679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  <a:sym typeface="+mn-lt"/>
              </a:rPr>
              <a:t>04.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970287" y="4636854"/>
            <a:ext cx="11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cs typeface="+mn-ea"/>
                <a:sym typeface="+mn-lt"/>
              </a:rPr>
              <a:t>05.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43459" y="2574472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</a:t>
            </a:r>
            <a:endParaRPr lang="zh-CN" altLang="en-US" sz="800" b="1" dirty="0"/>
          </a:p>
        </p:txBody>
      </p:sp>
      <p:sp>
        <p:nvSpPr>
          <p:cNvPr id="48" name="矩形 47"/>
          <p:cNvSpPr/>
          <p:nvPr/>
        </p:nvSpPr>
        <p:spPr>
          <a:xfrm>
            <a:off x="6043459" y="3359429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</a:t>
            </a:r>
            <a:endParaRPr lang="zh-CN" altLang="en-US" sz="800" b="1" dirty="0"/>
          </a:p>
        </p:txBody>
      </p:sp>
      <p:sp>
        <p:nvSpPr>
          <p:cNvPr id="49" name="矩形 48"/>
          <p:cNvSpPr/>
          <p:nvPr/>
        </p:nvSpPr>
        <p:spPr>
          <a:xfrm>
            <a:off x="6043459" y="4183410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</a:t>
            </a:r>
            <a:endParaRPr lang="zh-CN" altLang="en-US" sz="800" b="1" dirty="0"/>
          </a:p>
        </p:txBody>
      </p:sp>
      <p:sp>
        <p:nvSpPr>
          <p:cNvPr id="50" name="矩形 49"/>
          <p:cNvSpPr/>
          <p:nvPr/>
        </p:nvSpPr>
        <p:spPr>
          <a:xfrm>
            <a:off x="6043459" y="5007721"/>
            <a:ext cx="18758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</a:t>
            </a:r>
            <a:endParaRPr lang="zh-CN" alt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>
            <a:stCxn id="9" idx="3"/>
            <a:endCxn id="25" idx="1"/>
          </p:cNvCxnSpPr>
          <p:nvPr/>
        </p:nvCxnSpPr>
        <p:spPr>
          <a:xfrm>
            <a:off x="2442845" y="3153410"/>
            <a:ext cx="7305675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şľïḋê"/>
          <p:cNvSpPr/>
          <p:nvPr/>
        </p:nvSpPr>
        <p:spPr>
          <a:xfrm>
            <a:off x="1271905" y="2590165"/>
            <a:ext cx="1126490" cy="1126490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îṧ1iḋe"/>
          <p:cNvSpPr/>
          <p:nvPr/>
        </p:nvSpPr>
        <p:spPr>
          <a:xfrm>
            <a:off x="1226820" y="2545080"/>
            <a:ext cx="1216025" cy="1216025"/>
          </a:xfrm>
          <a:prstGeom prst="rect">
            <a:avLst/>
          </a:prstGeom>
          <a:noFill/>
          <a:ln w="28575"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835150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śḻidé"/>
          <p:cNvSpPr/>
          <p:nvPr/>
        </p:nvSpPr>
        <p:spPr bwMode="auto">
          <a:xfrm>
            <a:off x="1614170" y="2935605"/>
            <a:ext cx="441325" cy="434975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grpSp>
        <p:nvGrpSpPr>
          <p:cNvPr id="13" name="íṣḷíḓé"/>
          <p:cNvGrpSpPr/>
          <p:nvPr/>
        </p:nvGrpSpPr>
        <p:grpSpPr>
          <a:xfrm>
            <a:off x="4067175" y="2545079"/>
            <a:ext cx="1216025" cy="1767839"/>
            <a:chOff x="4315595" y="1720959"/>
            <a:chExt cx="1216280" cy="1767713"/>
          </a:xfrm>
        </p:grpSpPr>
        <p:sp>
          <p:nvSpPr>
            <p:cNvPr id="16" name="îṩḷïḍe"/>
            <p:cNvSpPr/>
            <p:nvPr/>
          </p:nvSpPr>
          <p:spPr>
            <a:xfrm>
              <a:off x="4360644" y="1766006"/>
              <a:ext cx="1126185" cy="11261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1A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íṩ1îḋè"/>
            <p:cNvSpPr/>
            <p:nvPr/>
          </p:nvSpPr>
          <p:spPr>
            <a:xfrm>
              <a:off x="4315595" y="1720959"/>
              <a:ext cx="1216280" cy="1216280"/>
            </a:xfrm>
            <a:prstGeom prst="rect">
              <a:avLst/>
            </a:prstGeom>
            <a:noFill/>
            <a:ln w="28575">
              <a:solidFill>
                <a:srgbClr val="1AB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îṧľíḋé"/>
            <p:cNvSpPr/>
            <p:nvPr/>
          </p:nvSpPr>
          <p:spPr bwMode="auto">
            <a:xfrm>
              <a:off x="4765754" y="2143642"/>
              <a:ext cx="315965" cy="370918"/>
            </a:xfrm>
            <a:custGeom>
              <a:avLst/>
              <a:gdLst>
                <a:gd name="T0" fmla="*/ 110186397 w 21600"/>
                <a:gd name="T1" fmla="*/ 9743 h 21600"/>
                <a:gd name="T2" fmla="*/ 97377896 w 21600"/>
                <a:gd name="T3" fmla="*/ 5000954 h 21600"/>
                <a:gd name="T4" fmla="*/ 33405183 w 21600"/>
                <a:gd name="T5" fmla="*/ 29946194 h 21600"/>
                <a:gd name="T6" fmla="*/ 33155233 w 21600"/>
                <a:gd name="T7" fmla="*/ 29946194 h 21600"/>
                <a:gd name="T8" fmla="*/ 33155233 w 21600"/>
                <a:gd name="T9" fmla="*/ 152316694 h 21600"/>
                <a:gd name="T10" fmla="*/ 22994866 w 21600"/>
                <a:gd name="T11" fmla="*/ 149206645 h 21600"/>
                <a:gd name="T12" fmla="*/ 0 w 21600"/>
                <a:gd name="T13" fmla="*/ 179268211 h 21600"/>
                <a:gd name="T14" fmla="*/ 22994866 w 21600"/>
                <a:gd name="T15" fmla="*/ 209330669 h 21600"/>
                <a:gd name="T16" fmla="*/ 45974020 w 21600"/>
                <a:gd name="T17" fmla="*/ 179752657 h 21600"/>
                <a:gd name="T18" fmla="*/ 45999376 w 21600"/>
                <a:gd name="T19" fmla="*/ 179752657 h 21600"/>
                <a:gd name="T20" fmla="*/ 45999376 w 21600"/>
                <a:gd name="T21" fmla="*/ 61665262 h 21600"/>
                <a:gd name="T22" fmla="*/ 97377896 w 21600"/>
                <a:gd name="T23" fmla="*/ 41662417 h 21600"/>
                <a:gd name="T24" fmla="*/ 97377896 w 21600"/>
                <a:gd name="T25" fmla="*/ 115064273 h 21600"/>
                <a:gd name="T26" fmla="*/ 87222322 w 21600"/>
                <a:gd name="T27" fmla="*/ 111943598 h 21600"/>
                <a:gd name="T28" fmla="*/ 64222595 w 21600"/>
                <a:gd name="T29" fmla="*/ 142014817 h 21600"/>
                <a:gd name="T30" fmla="*/ 87222322 w 21600"/>
                <a:gd name="T31" fmla="*/ 172077365 h 21600"/>
                <a:gd name="T32" fmla="*/ 110202118 w 21600"/>
                <a:gd name="T33" fmla="*/ 142500345 h 21600"/>
                <a:gd name="T34" fmla="*/ 110222614 w 21600"/>
                <a:gd name="T35" fmla="*/ 142500345 h 21600"/>
                <a:gd name="T36" fmla="*/ 110222614 w 21600"/>
                <a:gd name="T37" fmla="*/ 20012697 h 21600"/>
                <a:gd name="T38" fmla="*/ 110227474 w 21600"/>
                <a:gd name="T39" fmla="*/ 20012697 h 21600"/>
                <a:gd name="T40" fmla="*/ 110227474 w 21600"/>
                <a:gd name="T41" fmla="*/ 0 h 21600"/>
                <a:gd name="T42" fmla="*/ 110186397 w 21600"/>
                <a:gd name="T43" fmla="*/ 9743 h 21600"/>
                <a:gd name="T44" fmla="*/ 110186397 w 21600"/>
                <a:gd name="T45" fmla="*/ 9743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592" y="1"/>
                  </a:moveTo>
                  <a:lnTo>
                    <a:pt x="19082" y="516"/>
                  </a:lnTo>
                  <a:lnTo>
                    <a:pt x="6546" y="3090"/>
                  </a:lnTo>
                  <a:lnTo>
                    <a:pt x="6497" y="3090"/>
                  </a:lnTo>
                  <a:lnTo>
                    <a:pt x="6497" y="15717"/>
                  </a:lnTo>
                  <a:cubicBezTo>
                    <a:pt x="5896" y="15513"/>
                    <a:pt x="5222" y="15396"/>
                    <a:pt x="4506" y="15396"/>
                  </a:cubicBezTo>
                  <a:cubicBezTo>
                    <a:pt x="2018" y="15396"/>
                    <a:pt x="0" y="16784"/>
                    <a:pt x="0" y="18498"/>
                  </a:cubicBezTo>
                  <a:cubicBezTo>
                    <a:pt x="0" y="20211"/>
                    <a:pt x="2018" y="21600"/>
                    <a:pt x="4506" y="21600"/>
                  </a:cubicBezTo>
                  <a:cubicBezTo>
                    <a:pt x="6970" y="21600"/>
                    <a:pt x="8969" y="20238"/>
                    <a:pt x="9009" y="18548"/>
                  </a:cubicBezTo>
                  <a:lnTo>
                    <a:pt x="9014" y="18548"/>
                  </a:lnTo>
                  <a:lnTo>
                    <a:pt x="9014" y="6363"/>
                  </a:lnTo>
                  <a:lnTo>
                    <a:pt x="19082" y="4299"/>
                  </a:lnTo>
                  <a:lnTo>
                    <a:pt x="19082" y="11873"/>
                  </a:lnTo>
                  <a:cubicBezTo>
                    <a:pt x="18481" y="11669"/>
                    <a:pt x="17807" y="11551"/>
                    <a:pt x="17092" y="11551"/>
                  </a:cubicBezTo>
                  <a:cubicBezTo>
                    <a:pt x="14603" y="11551"/>
                    <a:pt x="12585" y="12940"/>
                    <a:pt x="12585" y="14654"/>
                  </a:cubicBezTo>
                  <a:cubicBezTo>
                    <a:pt x="12585" y="16367"/>
                    <a:pt x="14603" y="17756"/>
                    <a:pt x="17092" y="17756"/>
                  </a:cubicBezTo>
                  <a:cubicBezTo>
                    <a:pt x="19556" y="17756"/>
                    <a:pt x="21555" y="16393"/>
                    <a:pt x="21595" y="14704"/>
                  </a:cubicBezTo>
                  <a:lnTo>
                    <a:pt x="21599" y="14704"/>
                  </a:lnTo>
                  <a:lnTo>
                    <a:pt x="21599" y="2065"/>
                  </a:lnTo>
                  <a:lnTo>
                    <a:pt x="21600" y="2065"/>
                  </a:lnTo>
                  <a:lnTo>
                    <a:pt x="21600" y="0"/>
                  </a:lnTo>
                  <a:lnTo>
                    <a:pt x="21592" y="1"/>
                  </a:lnTo>
                  <a:close/>
                  <a:moveTo>
                    <a:pt x="21592" y="1"/>
                  </a:moveTo>
                </a:path>
              </a:pathLst>
            </a:custGeom>
            <a:solidFill>
              <a:srgbClr val="1AB49C"/>
            </a:solidFill>
            <a:ln>
              <a:solidFill>
                <a:srgbClr val="1AB49C"/>
              </a:solidFill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4923736" y="2937241"/>
              <a:ext cx="0" cy="551431"/>
            </a:xfrm>
            <a:prstGeom prst="line">
              <a:avLst/>
            </a:prstGeom>
            <a:ln w="28575">
              <a:solidFill>
                <a:srgbClr val="1D50A2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íṡľíďè"/>
          <p:cNvSpPr/>
          <p:nvPr/>
        </p:nvSpPr>
        <p:spPr>
          <a:xfrm>
            <a:off x="6953250" y="2590165"/>
            <a:ext cx="1126490" cy="1126490"/>
          </a:xfrm>
          <a:prstGeom prst="rect">
            <a:avLst/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ïşḻídé"/>
          <p:cNvSpPr/>
          <p:nvPr/>
        </p:nvSpPr>
        <p:spPr>
          <a:xfrm>
            <a:off x="6908165" y="2545080"/>
            <a:ext cx="1216025" cy="1216025"/>
          </a:xfrm>
          <a:prstGeom prst="rect">
            <a:avLst/>
          </a:prstGeom>
          <a:noFill/>
          <a:ln w="28575"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ïṩľidê"/>
          <p:cNvSpPr/>
          <p:nvPr/>
        </p:nvSpPr>
        <p:spPr bwMode="auto">
          <a:xfrm>
            <a:off x="7307580" y="2945130"/>
            <a:ext cx="417195" cy="415925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7516495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ļíďé"/>
          <p:cNvSpPr/>
          <p:nvPr/>
        </p:nvSpPr>
        <p:spPr>
          <a:xfrm>
            <a:off x="9794240" y="2590165"/>
            <a:ext cx="1126490" cy="1126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išľíḑê"/>
          <p:cNvSpPr/>
          <p:nvPr/>
        </p:nvSpPr>
        <p:spPr>
          <a:xfrm>
            <a:off x="9749155" y="2545080"/>
            <a:ext cx="1216025" cy="1216025"/>
          </a:xfrm>
          <a:prstGeom prst="rect">
            <a:avLst/>
          </a:prstGeom>
          <a:noFill/>
          <a:ln w="28575"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0356850" y="3761740"/>
            <a:ext cx="0" cy="551180"/>
          </a:xfrm>
          <a:prstGeom prst="line">
            <a:avLst/>
          </a:prstGeom>
          <a:ln w="28575">
            <a:solidFill>
              <a:srgbClr val="1D50A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ṥḷíḍè"/>
          <p:cNvSpPr/>
          <p:nvPr/>
        </p:nvSpPr>
        <p:spPr bwMode="auto">
          <a:xfrm>
            <a:off x="10114280" y="2959735"/>
            <a:ext cx="485140" cy="387350"/>
          </a:xfrm>
          <a:custGeom>
            <a:avLst/>
            <a:gdLst>
              <a:gd name="connsiteX0" fmla="*/ 304307 w 608683"/>
              <a:gd name="connsiteY0" fmla="*/ 303502 h 485632"/>
              <a:gd name="connsiteX1" fmla="*/ 395478 w 608683"/>
              <a:gd name="connsiteY1" fmla="*/ 394567 h 485632"/>
              <a:gd name="connsiteX2" fmla="*/ 304307 w 608683"/>
              <a:gd name="connsiteY2" fmla="*/ 485632 h 485632"/>
              <a:gd name="connsiteX3" fmla="*/ 213136 w 608683"/>
              <a:gd name="connsiteY3" fmla="*/ 394567 h 485632"/>
              <a:gd name="connsiteX4" fmla="*/ 304307 w 608683"/>
              <a:gd name="connsiteY4" fmla="*/ 303502 h 485632"/>
              <a:gd name="connsiteX5" fmla="*/ 304342 w 608683"/>
              <a:gd name="connsiteY5" fmla="*/ 151786 h 485632"/>
              <a:gd name="connsiteX6" fmla="*/ 502318 w 608683"/>
              <a:gd name="connsiteY6" fmla="*/ 253545 h 485632"/>
              <a:gd name="connsiteX7" fmla="*/ 492919 w 608683"/>
              <a:gd name="connsiteY7" fmla="*/ 310012 h 485632"/>
              <a:gd name="connsiteX8" fmla="*/ 469346 w 608683"/>
              <a:gd name="connsiteY8" fmla="*/ 317610 h 485632"/>
              <a:gd name="connsiteX9" fmla="*/ 436375 w 608683"/>
              <a:gd name="connsiteY9" fmla="*/ 300625 h 485632"/>
              <a:gd name="connsiteX10" fmla="*/ 304342 w 608683"/>
              <a:gd name="connsiteY10" fmla="*/ 232687 h 485632"/>
              <a:gd name="connsiteX11" fmla="*/ 172309 w 608683"/>
              <a:gd name="connsiteY11" fmla="*/ 300625 h 485632"/>
              <a:gd name="connsiteX12" fmla="*/ 115766 w 608683"/>
              <a:gd name="connsiteY12" fmla="*/ 310012 h 485632"/>
              <a:gd name="connsiteX13" fmla="*/ 106367 w 608683"/>
              <a:gd name="connsiteY13" fmla="*/ 253545 h 485632"/>
              <a:gd name="connsiteX14" fmla="*/ 304342 w 608683"/>
              <a:gd name="connsiteY14" fmla="*/ 151786 h 485632"/>
              <a:gd name="connsiteX15" fmla="*/ 304342 w 608683"/>
              <a:gd name="connsiteY15" fmla="*/ 0 h 485632"/>
              <a:gd name="connsiteX16" fmla="*/ 598323 w 608683"/>
              <a:gd name="connsiteY16" fmla="*/ 130926 h 485632"/>
              <a:gd name="connsiteX17" fmla="*/ 595265 w 608683"/>
              <a:gd name="connsiteY17" fmla="*/ 188048 h 485632"/>
              <a:gd name="connsiteX18" fmla="*/ 538050 w 608683"/>
              <a:gd name="connsiteY18" fmla="*/ 184994 h 485632"/>
              <a:gd name="connsiteX19" fmla="*/ 304342 w 608683"/>
              <a:gd name="connsiteY19" fmla="*/ 80954 h 485632"/>
              <a:gd name="connsiteX20" fmla="*/ 70634 w 608683"/>
              <a:gd name="connsiteY20" fmla="*/ 184994 h 485632"/>
              <a:gd name="connsiteX21" fmla="*/ 40498 w 608683"/>
              <a:gd name="connsiteY21" fmla="*/ 198474 h 485632"/>
              <a:gd name="connsiteX22" fmla="*/ 13420 w 608683"/>
              <a:gd name="connsiteY22" fmla="*/ 188048 h 485632"/>
              <a:gd name="connsiteX23" fmla="*/ 10361 w 608683"/>
              <a:gd name="connsiteY23" fmla="*/ 130926 h 485632"/>
              <a:gd name="connsiteX24" fmla="*/ 304342 w 608683"/>
              <a:gd name="connsiteY24" fmla="*/ 0 h 48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8683" h="485632">
                <a:moveTo>
                  <a:pt x="304307" y="303502"/>
                </a:moveTo>
                <a:cubicBezTo>
                  <a:pt x="354659" y="303502"/>
                  <a:pt x="395478" y="344273"/>
                  <a:pt x="395478" y="394567"/>
                </a:cubicBezTo>
                <a:cubicBezTo>
                  <a:pt x="395478" y="444861"/>
                  <a:pt x="354659" y="485632"/>
                  <a:pt x="304307" y="485632"/>
                </a:cubicBezTo>
                <a:cubicBezTo>
                  <a:pt x="253955" y="485632"/>
                  <a:pt x="213136" y="444861"/>
                  <a:pt x="213136" y="394567"/>
                </a:cubicBezTo>
                <a:cubicBezTo>
                  <a:pt x="213136" y="344273"/>
                  <a:pt x="253955" y="303502"/>
                  <a:pt x="304307" y="303502"/>
                </a:cubicBezTo>
                <a:close/>
                <a:moveTo>
                  <a:pt x="304342" y="151786"/>
                </a:moveTo>
                <a:cubicBezTo>
                  <a:pt x="382667" y="151786"/>
                  <a:pt x="456740" y="189853"/>
                  <a:pt x="502318" y="253545"/>
                </a:cubicBezTo>
                <a:cubicBezTo>
                  <a:pt x="515297" y="271796"/>
                  <a:pt x="511120" y="297050"/>
                  <a:pt x="492919" y="310012"/>
                </a:cubicBezTo>
                <a:cubicBezTo>
                  <a:pt x="485757" y="315152"/>
                  <a:pt x="477552" y="317610"/>
                  <a:pt x="469346" y="317610"/>
                </a:cubicBezTo>
                <a:cubicBezTo>
                  <a:pt x="456740" y="317610"/>
                  <a:pt x="444283" y="311650"/>
                  <a:pt x="436375" y="300625"/>
                </a:cubicBezTo>
                <a:cubicBezTo>
                  <a:pt x="405941" y="258089"/>
                  <a:pt x="356559" y="232687"/>
                  <a:pt x="304342" y="232687"/>
                </a:cubicBezTo>
                <a:cubicBezTo>
                  <a:pt x="252125" y="232687"/>
                  <a:pt x="202744" y="258089"/>
                  <a:pt x="172309" y="300625"/>
                </a:cubicBezTo>
                <a:cubicBezTo>
                  <a:pt x="159329" y="318802"/>
                  <a:pt x="133967" y="323048"/>
                  <a:pt x="115766" y="310012"/>
                </a:cubicBezTo>
                <a:cubicBezTo>
                  <a:pt x="97564" y="297050"/>
                  <a:pt x="93387" y="271796"/>
                  <a:pt x="106367" y="253545"/>
                </a:cubicBezTo>
                <a:cubicBezTo>
                  <a:pt x="151944" y="189853"/>
                  <a:pt x="226017" y="151786"/>
                  <a:pt x="304342" y="151786"/>
                </a:cubicBezTo>
                <a:close/>
                <a:moveTo>
                  <a:pt x="304342" y="0"/>
                </a:moveTo>
                <a:cubicBezTo>
                  <a:pt x="416310" y="0"/>
                  <a:pt x="523429" y="47738"/>
                  <a:pt x="598323" y="130926"/>
                </a:cubicBezTo>
                <a:cubicBezTo>
                  <a:pt x="613242" y="147534"/>
                  <a:pt x="611899" y="173153"/>
                  <a:pt x="595265" y="188048"/>
                </a:cubicBezTo>
                <a:cubicBezTo>
                  <a:pt x="578630" y="203017"/>
                  <a:pt x="552969" y="201602"/>
                  <a:pt x="538050" y="184994"/>
                </a:cubicBezTo>
                <a:cubicBezTo>
                  <a:pt x="478523" y="118861"/>
                  <a:pt x="393335" y="80954"/>
                  <a:pt x="304342" y="80954"/>
                </a:cubicBezTo>
                <a:cubicBezTo>
                  <a:pt x="215350" y="80954"/>
                  <a:pt x="130236" y="118861"/>
                  <a:pt x="70634" y="184994"/>
                </a:cubicBezTo>
                <a:cubicBezTo>
                  <a:pt x="62653" y="193931"/>
                  <a:pt x="51612" y="198400"/>
                  <a:pt x="40498" y="198474"/>
                </a:cubicBezTo>
                <a:cubicBezTo>
                  <a:pt x="30875" y="198474"/>
                  <a:pt x="21178" y="195048"/>
                  <a:pt x="13420" y="188048"/>
                </a:cubicBezTo>
                <a:cubicBezTo>
                  <a:pt x="-3215" y="173153"/>
                  <a:pt x="-4558" y="147534"/>
                  <a:pt x="10361" y="130926"/>
                </a:cubicBezTo>
                <a:cubicBezTo>
                  <a:pt x="85255" y="47738"/>
                  <a:pt x="192374" y="0"/>
                  <a:pt x="304342" y="0"/>
                </a:cubicBezTo>
                <a:close/>
              </a:path>
            </a:pathLst>
          </a:custGeom>
          <a:solidFill>
            <a:srgbClr val="1AB49C"/>
          </a:solidFill>
          <a:ln>
            <a:solidFill>
              <a:srgbClr val="1AB49C"/>
            </a:solidFill>
          </a:ln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grpSp>
        <p:nvGrpSpPr>
          <p:cNvPr id="28" name="组合 27"/>
          <p:cNvGrpSpPr/>
          <p:nvPr/>
        </p:nvGrpSpPr>
        <p:grpSpPr>
          <a:xfrm>
            <a:off x="994027" y="4439233"/>
            <a:ext cx="10642949" cy="1560788"/>
            <a:chOff x="4604769" y="2309048"/>
            <a:chExt cx="10642949" cy="1560788"/>
          </a:xfrm>
        </p:grpSpPr>
        <p:sp>
          <p:nvSpPr>
            <p:cNvPr id="2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1" name="íšḻíḍé"/>
            <p:cNvSpPr txBox="1"/>
            <p:nvPr/>
          </p:nvSpPr>
          <p:spPr>
            <a:xfrm>
              <a:off x="4604769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2" name="圆角淘宝网Chenying0907出品 22"/>
            <p:cNvSpPr/>
            <p:nvPr/>
          </p:nvSpPr>
          <p:spPr>
            <a:xfrm>
              <a:off x="7512600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3" name="íšḻíḍé"/>
            <p:cNvSpPr txBox="1"/>
            <p:nvPr/>
          </p:nvSpPr>
          <p:spPr>
            <a:xfrm>
              <a:off x="7410335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4" name="圆角淘宝网Chenying0907出品 22"/>
            <p:cNvSpPr/>
            <p:nvPr/>
          </p:nvSpPr>
          <p:spPr>
            <a:xfrm>
              <a:off x="10318166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5" name="íšḻíḍé"/>
            <p:cNvSpPr txBox="1"/>
            <p:nvPr/>
          </p:nvSpPr>
          <p:spPr>
            <a:xfrm>
              <a:off x="10215901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36" name="圆角淘宝网Chenying0907出品 22"/>
            <p:cNvSpPr/>
            <p:nvPr/>
          </p:nvSpPr>
          <p:spPr>
            <a:xfrm>
              <a:off x="13123732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7" name="íšḻíḍé"/>
            <p:cNvSpPr txBox="1"/>
            <p:nvPr/>
          </p:nvSpPr>
          <p:spPr>
            <a:xfrm>
              <a:off x="13021467" y="2960907"/>
              <a:ext cx="2226251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6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6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6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39" name="组合 3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56262" y="1901456"/>
            <a:ext cx="4879475" cy="3178735"/>
            <a:chOff x="3249061" y="1745008"/>
            <a:chExt cx="5268774" cy="3432344"/>
          </a:xfrm>
        </p:grpSpPr>
        <p:sp>
          <p:nvSpPr>
            <p:cNvPr id="7" name="Freeform 28"/>
            <p:cNvSpPr/>
            <p:nvPr/>
          </p:nvSpPr>
          <p:spPr bwMode="auto">
            <a:xfrm>
              <a:off x="3249061" y="2641962"/>
              <a:ext cx="1633121" cy="1635779"/>
            </a:xfrm>
            <a:custGeom>
              <a:avLst/>
              <a:gdLst>
                <a:gd name="T0" fmla="*/ 652 w 1229"/>
                <a:gd name="T1" fmla="*/ 15 h 1231"/>
                <a:gd name="T2" fmla="*/ 1215 w 1229"/>
                <a:gd name="T3" fmla="*/ 578 h 1231"/>
                <a:gd name="T4" fmla="*/ 1215 w 1229"/>
                <a:gd name="T5" fmla="*/ 578 h 1231"/>
                <a:gd name="T6" fmla="*/ 1221 w 1229"/>
                <a:gd name="T7" fmla="*/ 586 h 1231"/>
                <a:gd name="T8" fmla="*/ 1226 w 1229"/>
                <a:gd name="T9" fmla="*/ 596 h 1231"/>
                <a:gd name="T10" fmla="*/ 1229 w 1229"/>
                <a:gd name="T11" fmla="*/ 606 h 1231"/>
                <a:gd name="T12" fmla="*/ 1229 w 1229"/>
                <a:gd name="T13" fmla="*/ 616 h 1231"/>
                <a:gd name="T14" fmla="*/ 1229 w 1229"/>
                <a:gd name="T15" fmla="*/ 626 h 1231"/>
                <a:gd name="T16" fmla="*/ 1226 w 1229"/>
                <a:gd name="T17" fmla="*/ 636 h 1231"/>
                <a:gd name="T18" fmla="*/ 1221 w 1229"/>
                <a:gd name="T19" fmla="*/ 645 h 1231"/>
                <a:gd name="T20" fmla="*/ 1215 w 1229"/>
                <a:gd name="T21" fmla="*/ 654 h 1231"/>
                <a:gd name="T22" fmla="*/ 652 w 1229"/>
                <a:gd name="T23" fmla="*/ 1215 h 1231"/>
                <a:gd name="T24" fmla="*/ 652 w 1229"/>
                <a:gd name="T25" fmla="*/ 1215 h 1231"/>
                <a:gd name="T26" fmla="*/ 644 w 1229"/>
                <a:gd name="T27" fmla="*/ 1223 h 1231"/>
                <a:gd name="T28" fmla="*/ 635 w 1229"/>
                <a:gd name="T29" fmla="*/ 1226 h 1231"/>
                <a:gd name="T30" fmla="*/ 626 w 1229"/>
                <a:gd name="T31" fmla="*/ 1230 h 1231"/>
                <a:gd name="T32" fmla="*/ 616 w 1229"/>
                <a:gd name="T33" fmla="*/ 1231 h 1231"/>
                <a:gd name="T34" fmla="*/ 604 w 1229"/>
                <a:gd name="T35" fmla="*/ 1230 h 1231"/>
                <a:gd name="T36" fmla="*/ 594 w 1229"/>
                <a:gd name="T37" fmla="*/ 1226 h 1231"/>
                <a:gd name="T38" fmla="*/ 586 w 1229"/>
                <a:gd name="T39" fmla="*/ 1223 h 1231"/>
                <a:gd name="T40" fmla="*/ 578 w 1229"/>
                <a:gd name="T41" fmla="*/ 1215 h 1231"/>
                <a:gd name="T42" fmla="*/ 15 w 1229"/>
                <a:gd name="T43" fmla="*/ 654 h 1231"/>
                <a:gd name="T44" fmla="*/ 15 w 1229"/>
                <a:gd name="T45" fmla="*/ 654 h 1231"/>
                <a:gd name="T46" fmla="*/ 8 w 1229"/>
                <a:gd name="T47" fmla="*/ 645 h 1231"/>
                <a:gd name="T48" fmla="*/ 3 w 1229"/>
                <a:gd name="T49" fmla="*/ 636 h 1231"/>
                <a:gd name="T50" fmla="*/ 0 w 1229"/>
                <a:gd name="T51" fmla="*/ 626 h 1231"/>
                <a:gd name="T52" fmla="*/ 0 w 1229"/>
                <a:gd name="T53" fmla="*/ 616 h 1231"/>
                <a:gd name="T54" fmla="*/ 0 w 1229"/>
                <a:gd name="T55" fmla="*/ 606 h 1231"/>
                <a:gd name="T56" fmla="*/ 3 w 1229"/>
                <a:gd name="T57" fmla="*/ 596 h 1231"/>
                <a:gd name="T58" fmla="*/ 8 w 1229"/>
                <a:gd name="T59" fmla="*/ 586 h 1231"/>
                <a:gd name="T60" fmla="*/ 15 w 1229"/>
                <a:gd name="T61" fmla="*/ 578 h 1231"/>
                <a:gd name="T62" fmla="*/ 578 w 1229"/>
                <a:gd name="T63" fmla="*/ 15 h 1231"/>
                <a:gd name="T64" fmla="*/ 578 w 1229"/>
                <a:gd name="T65" fmla="*/ 15 h 1231"/>
                <a:gd name="T66" fmla="*/ 586 w 1229"/>
                <a:gd name="T67" fmla="*/ 9 h 1231"/>
                <a:gd name="T68" fmla="*/ 594 w 1229"/>
                <a:gd name="T69" fmla="*/ 4 h 1231"/>
                <a:gd name="T70" fmla="*/ 604 w 1229"/>
                <a:gd name="T71" fmla="*/ 2 h 1231"/>
                <a:gd name="T72" fmla="*/ 616 w 1229"/>
                <a:gd name="T73" fmla="*/ 0 h 1231"/>
                <a:gd name="T74" fmla="*/ 626 w 1229"/>
                <a:gd name="T75" fmla="*/ 2 h 1231"/>
                <a:gd name="T76" fmla="*/ 635 w 1229"/>
                <a:gd name="T77" fmla="*/ 4 h 1231"/>
                <a:gd name="T78" fmla="*/ 644 w 1229"/>
                <a:gd name="T79" fmla="*/ 9 h 1231"/>
                <a:gd name="T80" fmla="*/ 652 w 1229"/>
                <a:gd name="T81" fmla="*/ 15 h 1231"/>
                <a:gd name="T82" fmla="*/ 652 w 1229"/>
                <a:gd name="T83" fmla="*/ 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9" h="1231">
                  <a:moveTo>
                    <a:pt x="652" y="15"/>
                  </a:moveTo>
                  <a:lnTo>
                    <a:pt x="1215" y="578"/>
                  </a:lnTo>
                  <a:lnTo>
                    <a:pt x="1215" y="578"/>
                  </a:lnTo>
                  <a:lnTo>
                    <a:pt x="1221" y="586"/>
                  </a:lnTo>
                  <a:lnTo>
                    <a:pt x="1226" y="596"/>
                  </a:lnTo>
                  <a:lnTo>
                    <a:pt x="1229" y="606"/>
                  </a:lnTo>
                  <a:lnTo>
                    <a:pt x="1229" y="616"/>
                  </a:lnTo>
                  <a:lnTo>
                    <a:pt x="1229" y="626"/>
                  </a:lnTo>
                  <a:lnTo>
                    <a:pt x="1226" y="636"/>
                  </a:lnTo>
                  <a:lnTo>
                    <a:pt x="1221" y="645"/>
                  </a:lnTo>
                  <a:lnTo>
                    <a:pt x="1215" y="654"/>
                  </a:lnTo>
                  <a:lnTo>
                    <a:pt x="652" y="1215"/>
                  </a:lnTo>
                  <a:lnTo>
                    <a:pt x="652" y="1215"/>
                  </a:lnTo>
                  <a:lnTo>
                    <a:pt x="644" y="1223"/>
                  </a:lnTo>
                  <a:lnTo>
                    <a:pt x="635" y="1226"/>
                  </a:lnTo>
                  <a:lnTo>
                    <a:pt x="626" y="1230"/>
                  </a:lnTo>
                  <a:lnTo>
                    <a:pt x="616" y="1231"/>
                  </a:lnTo>
                  <a:lnTo>
                    <a:pt x="604" y="1230"/>
                  </a:lnTo>
                  <a:lnTo>
                    <a:pt x="594" y="1226"/>
                  </a:lnTo>
                  <a:lnTo>
                    <a:pt x="586" y="1223"/>
                  </a:lnTo>
                  <a:lnTo>
                    <a:pt x="578" y="1215"/>
                  </a:lnTo>
                  <a:lnTo>
                    <a:pt x="15" y="654"/>
                  </a:lnTo>
                  <a:lnTo>
                    <a:pt x="15" y="654"/>
                  </a:lnTo>
                  <a:lnTo>
                    <a:pt x="8" y="645"/>
                  </a:lnTo>
                  <a:lnTo>
                    <a:pt x="3" y="636"/>
                  </a:lnTo>
                  <a:lnTo>
                    <a:pt x="0" y="626"/>
                  </a:lnTo>
                  <a:lnTo>
                    <a:pt x="0" y="616"/>
                  </a:lnTo>
                  <a:lnTo>
                    <a:pt x="0" y="606"/>
                  </a:lnTo>
                  <a:lnTo>
                    <a:pt x="3" y="596"/>
                  </a:lnTo>
                  <a:lnTo>
                    <a:pt x="8" y="586"/>
                  </a:lnTo>
                  <a:lnTo>
                    <a:pt x="15" y="578"/>
                  </a:lnTo>
                  <a:lnTo>
                    <a:pt x="578" y="15"/>
                  </a:lnTo>
                  <a:lnTo>
                    <a:pt x="578" y="15"/>
                  </a:lnTo>
                  <a:lnTo>
                    <a:pt x="586" y="9"/>
                  </a:lnTo>
                  <a:lnTo>
                    <a:pt x="594" y="4"/>
                  </a:lnTo>
                  <a:lnTo>
                    <a:pt x="604" y="2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5" y="4"/>
                  </a:lnTo>
                  <a:lnTo>
                    <a:pt x="644" y="9"/>
                  </a:lnTo>
                  <a:lnTo>
                    <a:pt x="652" y="15"/>
                  </a:lnTo>
                  <a:lnTo>
                    <a:pt x="652" y="1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9"/>
            <p:cNvSpPr/>
            <p:nvPr/>
          </p:nvSpPr>
          <p:spPr bwMode="auto">
            <a:xfrm>
              <a:off x="3828427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6 w 48"/>
                <a:gd name="T7" fmla="*/ 56 h 56"/>
                <a:gd name="T8" fmla="*/ 16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6" y="56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0"/>
            <p:cNvSpPr>
              <a:spLocks noEditPoints="1"/>
            </p:cNvSpPr>
            <p:nvPr/>
          </p:nvSpPr>
          <p:spPr bwMode="auto">
            <a:xfrm>
              <a:off x="3896196" y="3221328"/>
              <a:ext cx="21261" cy="77072"/>
            </a:xfrm>
            <a:custGeom>
              <a:avLst/>
              <a:gdLst>
                <a:gd name="T0" fmla="*/ 0 w 16"/>
                <a:gd name="T1" fmla="*/ 13 h 58"/>
                <a:gd name="T2" fmla="*/ 0 w 16"/>
                <a:gd name="T3" fmla="*/ 0 h 58"/>
                <a:gd name="T4" fmla="*/ 16 w 16"/>
                <a:gd name="T5" fmla="*/ 0 h 58"/>
                <a:gd name="T6" fmla="*/ 16 w 16"/>
                <a:gd name="T7" fmla="*/ 13 h 58"/>
                <a:gd name="T8" fmla="*/ 0 w 16"/>
                <a:gd name="T9" fmla="*/ 13 h 58"/>
                <a:gd name="T10" fmla="*/ 0 w 16"/>
                <a:gd name="T11" fmla="*/ 58 h 58"/>
                <a:gd name="T12" fmla="*/ 0 w 16"/>
                <a:gd name="T13" fmla="*/ 16 h 58"/>
                <a:gd name="T14" fmla="*/ 16 w 16"/>
                <a:gd name="T15" fmla="*/ 16 h 58"/>
                <a:gd name="T16" fmla="*/ 16 w 16"/>
                <a:gd name="T17" fmla="*/ 58 h 58"/>
                <a:gd name="T18" fmla="*/ 0 w 16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8">
                  <a:moveTo>
                    <a:pt x="0" y="13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1"/>
            <p:cNvSpPr/>
            <p:nvPr/>
          </p:nvSpPr>
          <p:spPr bwMode="auto">
            <a:xfrm>
              <a:off x="3924102" y="3225314"/>
              <a:ext cx="42522" cy="74414"/>
            </a:xfrm>
            <a:custGeom>
              <a:avLst/>
              <a:gdLst>
                <a:gd name="T0" fmla="*/ 32 w 32"/>
                <a:gd name="T1" fmla="*/ 53 h 56"/>
                <a:gd name="T2" fmla="*/ 32 w 32"/>
                <a:gd name="T3" fmla="*/ 53 h 56"/>
                <a:gd name="T4" fmla="*/ 25 w 32"/>
                <a:gd name="T5" fmla="*/ 55 h 56"/>
                <a:gd name="T6" fmla="*/ 25 w 32"/>
                <a:gd name="T7" fmla="*/ 55 h 56"/>
                <a:gd name="T8" fmla="*/ 19 w 32"/>
                <a:gd name="T9" fmla="*/ 56 h 56"/>
                <a:gd name="T10" fmla="*/ 19 w 32"/>
                <a:gd name="T11" fmla="*/ 56 h 56"/>
                <a:gd name="T12" fmla="*/ 14 w 32"/>
                <a:gd name="T13" fmla="*/ 56 h 56"/>
                <a:gd name="T14" fmla="*/ 14 w 32"/>
                <a:gd name="T15" fmla="*/ 56 h 56"/>
                <a:gd name="T16" fmla="*/ 9 w 32"/>
                <a:gd name="T17" fmla="*/ 53 h 56"/>
                <a:gd name="T18" fmla="*/ 9 w 32"/>
                <a:gd name="T19" fmla="*/ 53 h 56"/>
                <a:gd name="T20" fmla="*/ 7 w 32"/>
                <a:gd name="T21" fmla="*/ 50 h 56"/>
                <a:gd name="T22" fmla="*/ 7 w 32"/>
                <a:gd name="T23" fmla="*/ 50 h 56"/>
                <a:gd name="T24" fmla="*/ 5 w 32"/>
                <a:gd name="T25" fmla="*/ 45 h 56"/>
                <a:gd name="T26" fmla="*/ 5 w 32"/>
                <a:gd name="T27" fmla="*/ 25 h 56"/>
                <a:gd name="T28" fmla="*/ 0 w 32"/>
                <a:gd name="T29" fmla="*/ 25 h 56"/>
                <a:gd name="T30" fmla="*/ 0 w 32"/>
                <a:gd name="T31" fmla="*/ 13 h 56"/>
                <a:gd name="T32" fmla="*/ 5 w 32"/>
                <a:gd name="T33" fmla="*/ 13 h 56"/>
                <a:gd name="T34" fmla="*/ 5 w 32"/>
                <a:gd name="T35" fmla="*/ 0 h 56"/>
                <a:gd name="T36" fmla="*/ 20 w 32"/>
                <a:gd name="T37" fmla="*/ 0 h 56"/>
                <a:gd name="T38" fmla="*/ 20 w 32"/>
                <a:gd name="T39" fmla="*/ 13 h 56"/>
                <a:gd name="T40" fmla="*/ 28 w 32"/>
                <a:gd name="T41" fmla="*/ 13 h 56"/>
                <a:gd name="T42" fmla="*/ 28 w 32"/>
                <a:gd name="T43" fmla="*/ 25 h 56"/>
                <a:gd name="T44" fmla="*/ 20 w 32"/>
                <a:gd name="T45" fmla="*/ 25 h 56"/>
                <a:gd name="T46" fmla="*/ 20 w 32"/>
                <a:gd name="T47" fmla="*/ 38 h 56"/>
                <a:gd name="T48" fmla="*/ 20 w 32"/>
                <a:gd name="T49" fmla="*/ 38 h 56"/>
                <a:gd name="T50" fmla="*/ 22 w 32"/>
                <a:gd name="T51" fmla="*/ 41 h 56"/>
                <a:gd name="T52" fmla="*/ 22 w 32"/>
                <a:gd name="T53" fmla="*/ 41 h 56"/>
                <a:gd name="T54" fmla="*/ 23 w 32"/>
                <a:gd name="T55" fmla="*/ 43 h 56"/>
                <a:gd name="T56" fmla="*/ 23 w 32"/>
                <a:gd name="T57" fmla="*/ 43 h 56"/>
                <a:gd name="T58" fmla="*/ 27 w 32"/>
                <a:gd name="T59" fmla="*/ 41 h 56"/>
                <a:gd name="T60" fmla="*/ 27 w 32"/>
                <a:gd name="T61" fmla="*/ 41 h 56"/>
                <a:gd name="T62" fmla="*/ 28 w 32"/>
                <a:gd name="T63" fmla="*/ 41 h 56"/>
                <a:gd name="T64" fmla="*/ 32 w 32"/>
                <a:gd name="T6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56">
                  <a:moveTo>
                    <a:pt x="32" y="53"/>
                  </a:moveTo>
                  <a:lnTo>
                    <a:pt x="32" y="53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4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3970610" y="3221328"/>
              <a:ext cx="34549" cy="78401"/>
            </a:xfrm>
            <a:custGeom>
              <a:avLst/>
              <a:gdLst>
                <a:gd name="T0" fmla="*/ 0 w 26"/>
                <a:gd name="T1" fmla="*/ 0 h 59"/>
                <a:gd name="T2" fmla="*/ 17 w 26"/>
                <a:gd name="T3" fmla="*/ 0 h 59"/>
                <a:gd name="T4" fmla="*/ 17 w 26"/>
                <a:gd name="T5" fmla="*/ 41 h 59"/>
                <a:gd name="T6" fmla="*/ 17 w 26"/>
                <a:gd name="T7" fmla="*/ 41 h 59"/>
                <a:gd name="T8" fmla="*/ 17 w 26"/>
                <a:gd name="T9" fmla="*/ 44 h 59"/>
                <a:gd name="T10" fmla="*/ 20 w 26"/>
                <a:gd name="T11" fmla="*/ 46 h 59"/>
                <a:gd name="T12" fmla="*/ 20 w 26"/>
                <a:gd name="T13" fmla="*/ 46 h 59"/>
                <a:gd name="T14" fmla="*/ 21 w 26"/>
                <a:gd name="T15" fmla="*/ 44 h 59"/>
                <a:gd name="T16" fmla="*/ 21 w 26"/>
                <a:gd name="T17" fmla="*/ 44 h 59"/>
                <a:gd name="T18" fmla="*/ 23 w 26"/>
                <a:gd name="T19" fmla="*/ 44 h 59"/>
                <a:gd name="T20" fmla="*/ 26 w 26"/>
                <a:gd name="T21" fmla="*/ 56 h 59"/>
                <a:gd name="T22" fmla="*/ 26 w 26"/>
                <a:gd name="T23" fmla="*/ 56 h 59"/>
                <a:gd name="T24" fmla="*/ 20 w 26"/>
                <a:gd name="T25" fmla="*/ 58 h 59"/>
                <a:gd name="T26" fmla="*/ 20 w 26"/>
                <a:gd name="T27" fmla="*/ 58 h 59"/>
                <a:gd name="T28" fmla="*/ 13 w 26"/>
                <a:gd name="T29" fmla="*/ 59 h 59"/>
                <a:gd name="T30" fmla="*/ 13 w 26"/>
                <a:gd name="T31" fmla="*/ 59 h 59"/>
                <a:gd name="T32" fmla="*/ 8 w 26"/>
                <a:gd name="T33" fmla="*/ 58 h 59"/>
                <a:gd name="T34" fmla="*/ 3 w 26"/>
                <a:gd name="T35" fmla="*/ 56 h 59"/>
                <a:gd name="T36" fmla="*/ 3 w 26"/>
                <a:gd name="T37" fmla="*/ 56 h 59"/>
                <a:gd name="T38" fmla="*/ 2 w 26"/>
                <a:gd name="T39" fmla="*/ 53 h 59"/>
                <a:gd name="T40" fmla="*/ 0 w 26"/>
                <a:gd name="T41" fmla="*/ 48 h 59"/>
                <a:gd name="T42" fmla="*/ 0 w 26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59">
                  <a:moveTo>
                    <a:pt x="0" y="0"/>
                  </a:moveTo>
                  <a:lnTo>
                    <a:pt x="17" y="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7" y="44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3" y="44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4005159" y="3242589"/>
              <a:ext cx="62455" cy="57140"/>
            </a:xfrm>
            <a:custGeom>
              <a:avLst/>
              <a:gdLst>
                <a:gd name="T0" fmla="*/ 24 w 47"/>
                <a:gd name="T1" fmla="*/ 43 h 43"/>
                <a:gd name="T2" fmla="*/ 24 w 47"/>
                <a:gd name="T3" fmla="*/ 43 h 43"/>
                <a:gd name="T4" fmla="*/ 14 w 47"/>
                <a:gd name="T5" fmla="*/ 42 h 43"/>
                <a:gd name="T6" fmla="*/ 14 w 47"/>
                <a:gd name="T7" fmla="*/ 42 h 43"/>
                <a:gd name="T8" fmla="*/ 7 w 47"/>
                <a:gd name="T9" fmla="*/ 37 h 43"/>
                <a:gd name="T10" fmla="*/ 7 w 47"/>
                <a:gd name="T11" fmla="*/ 37 h 43"/>
                <a:gd name="T12" fmla="*/ 2 w 47"/>
                <a:gd name="T13" fmla="*/ 30 h 43"/>
                <a:gd name="T14" fmla="*/ 2 w 47"/>
                <a:gd name="T15" fmla="*/ 30 h 43"/>
                <a:gd name="T16" fmla="*/ 0 w 47"/>
                <a:gd name="T17" fmla="*/ 22 h 43"/>
                <a:gd name="T18" fmla="*/ 0 w 47"/>
                <a:gd name="T19" fmla="*/ 22 h 43"/>
                <a:gd name="T20" fmla="*/ 2 w 47"/>
                <a:gd name="T21" fmla="*/ 14 h 43"/>
                <a:gd name="T22" fmla="*/ 2 w 47"/>
                <a:gd name="T23" fmla="*/ 14 h 43"/>
                <a:gd name="T24" fmla="*/ 7 w 47"/>
                <a:gd name="T25" fmla="*/ 7 h 43"/>
                <a:gd name="T26" fmla="*/ 7 w 47"/>
                <a:gd name="T27" fmla="*/ 7 h 43"/>
                <a:gd name="T28" fmla="*/ 14 w 47"/>
                <a:gd name="T29" fmla="*/ 2 h 43"/>
                <a:gd name="T30" fmla="*/ 14 w 47"/>
                <a:gd name="T31" fmla="*/ 2 h 43"/>
                <a:gd name="T32" fmla="*/ 19 w 47"/>
                <a:gd name="T33" fmla="*/ 0 h 43"/>
                <a:gd name="T34" fmla="*/ 24 w 47"/>
                <a:gd name="T35" fmla="*/ 0 h 43"/>
                <a:gd name="T36" fmla="*/ 24 w 47"/>
                <a:gd name="T37" fmla="*/ 0 h 43"/>
                <a:gd name="T38" fmla="*/ 28 w 47"/>
                <a:gd name="T39" fmla="*/ 0 h 43"/>
                <a:gd name="T40" fmla="*/ 33 w 47"/>
                <a:gd name="T41" fmla="*/ 2 h 43"/>
                <a:gd name="T42" fmla="*/ 33 w 47"/>
                <a:gd name="T43" fmla="*/ 2 h 43"/>
                <a:gd name="T44" fmla="*/ 40 w 47"/>
                <a:gd name="T45" fmla="*/ 7 h 43"/>
                <a:gd name="T46" fmla="*/ 40 w 47"/>
                <a:gd name="T47" fmla="*/ 7 h 43"/>
                <a:gd name="T48" fmla="*/ 45 w 47"/>
                <a:gd name="T49" fmla="*/ 14 h 43"/>
                <a:gd name="T50" fmla="*/ 45 w 47"/>
                <a:gd name="T51" fmla="*/ 14 h 43"/>
                <a:gd name="T52" fmla="*/ 47 w 47"/>
                <a:gd name="T53" fmla="*/ 22 h 43"/>
                <a:gd name="T54" fmla="*/ 47 w 47"/>
                <a:gd name="T55" fmla="*/ 22 h 43"/>
                <a:gd name="T56" fmla="*/ 47 w 47"/>
                <a:gd name="T57" fmla="*/ 23 h 43"/>
                <a:gd name="T58" fmla="*/ 47 w 47"/>
                <a:gd name="T59" fmla="*/ 23 h 43"/>
                <a:gd name="T60" fmla="*/ 47 w 47"/>
                <a:gd name="T61" fmla="*/ 27 h 43"/>
                <a:gd name="T62" fmla="*/ 17 w 47"/>
                <a:gd name="T63" fmla="*/ 27 h 43"/>
                <a:gd name="T64" fmla="*/ 17 w 47"/>
                <a:gd name="T65" fmla="*/ 27 h 43"/>
                <a:gd name="T66" fmla="*/ 17 w 47"/>
                <a:gd name="T67" fmla="*/ 28 h 43"/>
                <a:gd name="T68" fmla="*/ 20 w 47"/>
                <a:gd name="T69" fmla="*/ 30 h 43"/>
                <a:gd name="T70" fmla="*/ 20 w 47"/>
                <a:gd name="T71" fmla="*/ 30 h 43"/>
                <a:gd name="T72" fmla="*/ 24 w 47"/>
                <a:gd name="T73" fmla="*/ 32 h 43"/>
                <a:gd name="T74" fmla="*/ 24 w 47"/>
                <a:gd name="T75" fmla="*/ 32 h 43"/>
                <a:gd name="T76" fmla="*/ 28 w 47"/>
                <a:gd name="T77" fmla="*/ 32 h 43"/>
                <a:gd name="T78" fmla="*/ 28 w 47"/>
                <a:gd name="T79" fmla="*/ 32 h 43"/>
                <a:gd name="T80" fmla="*/ 32 w 47"/>
                <a:gd name="T81" fmla="*/ 28 h 43"/>
                <a:gd name="T82" fmla="*/ 45 w 47"/>
                <a:gd name="T83" fmla="*/ 32 h 43"/>
                <a:gd name="T84" fmla="*/ 45 w 47"/>
                <a:gd name="T85" fmla="*/ 32 h 43"/>
                <a:gd name="T86" fmla="*/ 42 w 47"/>
                <a:gd name="T87" fmla="*/ 37 h 43"/>
                <a:gd name="T88" fmla="*/ 37 w 47"/>
                <a:gd name="T89" fmla="*/ 40 h 43"/>
                <a:gd name="T90" fmla="*/ 37 w 47"/>
                <a:gd name="T91" fmla="*/ 40 h 43"/>
                <a:gd name="T92" fmla="*/ 30 w 47"/>
                <a:gd name="T93" fmla="*/ 42 h 43"/>
                <a:gd name="T94" fmla="*/ 24 w 47"/>
                <a:gd name="T95" fmla="*/ 43 h 43"/>
                <a:gd name="T96" fmla="*/ 24 w 47"/>
                <a:gd name="T97" fmla="*/ 43 h 43"/>
                <a:gd name="T98" fmla="*/ 30 w 47"/>
                <a:gd name="T99" fmla="*/ 17 h 43"/>
                <a:gd name="T100" fmla="*/ 30 w 47"/>
                <a:gd name="T101" fmla="*/ 17 h 43"/>
                <a:gd name="T102" fmla="*/ 28 w 47"/>
                <a:gd name="T103" fmla="*/ 12 h 43"/>
                <a:gd name="T104" fmla="*/ 28 w 47"/>
                <a:gd name="T105" fmla="*/ 12 h 43"/>
                <a:gd name="T106" fmla="*/ 27 w 47"/>
                <a:gd name="T107" fmla="*/ 10 h 43"/>
                <a:gd name="T108" fmla="*/ 24 w 47"/>
                <a:gd name="T109" fmla="*/ 10 h 43"/>
                <a:gd name="T110" fmla="*/ 24 w 47"/>
                <a:gd name="T111" fmla="*/ 10 h 43"/>
                <a:gd name="T112" fmla="*/ 20 w 47"/>
                <a:gd name="T113" fmla="*/ 10 h 43"/>
                <a:gd name="T114" fmla="*/ 19 w 47"/>
                <a:gd name="T115" fmla="*/ 12 h 43"/>
                <a:gd name="T116" fmla="*/ 19 w 47"/>
                <a:gd name="T117" fmla="*/ 12 h 43"/>
                <a:gd name="T118" fmla="*/ 17 w 47"/>
                <a:gd name="T119" fmla="*/ 17 h 43"/>
                <a:gd name="T120" fmla="*/ 30 w 47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7" h="43">
                  <a:moveTo>
                    <a:pt x="24" y="43"/>
                  </a:moveTo>
                  <a:lnTo>
                    <a:pt x="2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2" y="37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24" y="43"/>
                  </a:lnTo>
                  <a:close/>
                  <a:moveTo>
                    <a:pt x="30" y="17"/>
                  </a:moveTo>
                  <a:lnTo>
                    <a:pt x="30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7" y="17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4095519" y="3223986"/>
              <a:ext cx="70428" cy="75743"/>
            </a:xfrm>
            <a:custGeom>
              <a:avLst/>
              <a:gdLst>
                <a:gd name="T0" fmla="*/ 26 w 53"/>
                <a:gd name="T1" fmla="*/ 57 h 57"/>
                <a:gd name="T2" fmla="*/ 15 w 53"/>
                <a:gd name="T3" fmla="*/ 54 h 57"/>
                <a:gd name="T4" fmla="*/ 10 w 53"/>
                <a:gd name="T5" fmla="*/ 51 h 57"/>
                <a:gd name="T6" fmla="*/ 7 w 53"/>
                <a:gd name="T7" fmla="*/ 47 h 57"/>
                <a:gd name="T8" fmla="*/ 2 w 53"/>
                <a:gd name="T9" fmla="*/ 39 h 57"/>
                <a:gd name="T10" fmla="*/ 0 w 53"/>
                <a:gd name="T11" fmla="*/ 28 h 57"/>
                <a:gd name="T12" fmla="*/ 2 w 53"/>
                <a:gd name="T13" fmla="*/ 18 h 57"/>
                <a:gd name="T14" fmla="*/ 3 w 53"/>
                <a:gd name="T15" fmla="*/ 13 h 57"/>
                <a:gd name="T16" fmla="*/ 7 w 53"/>
                <a:gd name="T17" fmla="*/ 8 h 57"/>
                <a:gd name="T18" fmla="*/ 15 w 53"/>
                <a:gd name="T19" fmla="*/ 3 h 57"/>
                <a:gd name="T20" fmla="*/ 22 w 53"/>
                <a:gd name="T21" fmla="*/ 0 h 57"/>
                <a:gd name="T22" fmla="*/ 26 w 53"/>
                <a:gd name="T23" fmla="*/ 0 h 57"/>
                <a:gd name="T24" fmla="*/ 38 w 53"/>
                <a:gd name="T25" fmla="*/ 3 h 57"/>
                <a:gd name="T26" fmla="*/ 41 w 53"/>
                <a:gd name="T27" fmla="*/ 4 h 57"/>
                <a:gd name="T28" fmla="*/ 46 w 53"/>
                <a:gd name="T29" fmla="*/ 9 h 57"/>
                <a:gd name="T30" fmla="*/ 51 w 53"/>
                <a:gd name="T31" fmla="*/ 18 h 57"/>
                <a:gd name="T32" fmla="*/ 53 w 53"/>
                <a:gd name="T33" fmla="*/ 29 h 57"/>
                <a:gd name="T34" fmla="*/ 51 w 53"/>
                <a:gd name="T35" fmla="*/ 39 h 57"/>
                <a:gd name="T36" fmla="*/ 46 w 53"/>
                <a:gd name="T37" fmla="*/ 47 h 57"/>
                <a:gd name="T38" fmla="*/ 41 w 53"/>
                <a:gd name="T39" fmla="*/ 52 h 57"/>
                <a:gd name="T40" fmla="*/ 36 w 53"/>
                <a:gd name="T41" fmla="*/ 54 h 57"/>
                <a:gd name="T42" fmla="*/ 26 w 53"/>
                <a:gd name="T43" fmla="*/ 57 h 57"/>
                <a:gd name="T44" fmla="*/ 15 w 53"/>
                <a:gd name="T45" fmla="*/ 28 h 57"/>
                <a:gd name="T46" fmla="*/ 17 w 53"/>
                <a:gd name="T47" fmla="*/ 34 h 57"/>
                <a:gd name="T48" fmla="*/ 18 w 53"/>
                <a:gd name="T49" fmla="*/ 39 h 57"/>
                <a:gd name="T50" fmla="*/ 22 w 53"/>
                <a:gd name="T51" fmla="*/ 42 h 57"/>
                <a:gd name="T52" fmla="*/ 26 w 53"/>
                <a:gd name="T53" fmla="*/ 42 h 57"/>
                <a:gd name="T54" fmla="*/ 31 w 53"/>
                <a:gd name="T55" fmla="*/ 42 h 57"/>
                <a:gd name="T56" fmla="*/ 35 w 53"/>
                <a:gd name="T57" fmla="*/ 39 h 57"/>
                <a:gd name="T58" fmla="*/ 36 w 53"/>
                <a:gd name="T59" fmla="*/ 34 h 57"/>
                <a:gd name="T60" fmla="*/ 38 w 53"/>
                <a:gd name="T61" fmla="*/ 28 h 57"/>
                <a:gd name="T62" fmla="*/ 36 w 53"/>
                <a:gd name="T63" fmla="*/ 23 h 57"/>
                <a:gd name="T64" fmla="*/ 35 w 53"/>
                <a:gd name="T65" fmla="*/ 18 h 57"/>
                <a:gd name="T66" fmla="*/ 31 w 53"/>
                <a:gd name="T67" fmla="*/ 14 h 57"/>
                <a:gd name="T68" fmla="*/ 26 w 53"/>
                <a:gd name="T69" fmla="*/ 13 h 57"/>
                <a:gd name="T70" fmla="*/ 22 w 53"/>
                <a:gd name="T71" fmla="*/ 14 h 57"/>
                <a:gd name="T72" fmla="*/ 18 w 53"/>
                <a:gd name="T73" fmla="*/ 18 h 57"/>
                <a:gd name="T74" fmla="*/ 17 w 53"/>
                <a:gd name="T75" fmla="*/ 23 h 57"/>
                <a:gd name="T76" fmla="*/ 15 w 53"/>
                <a:gd name="T77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57">
                  <a:moveTo>
                    <a:pt x="26" y="57"/>
                  </a:moveTo>
                  <a:lnTo>
                    <a:pt x="26" y="57"/>
                  </a:lnTo>
                  <a:lnTo>
                    <a:pt x="20" y="56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0" y="51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3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34"/>
                  </a:lnTo>
                  <a:lnTo>
                    <a:pt x="51" y="39"/>
                  </a:lnTo>
                  <a:lnTo>
                    <a:pt x="51" y="39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1" y="52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1" y="56"/>
                  </a:lnTo>
                  <a:lnTo>
                    <a:pt x="26" y="57"/>
                  </a:lnTo>
                  <a:lnTo>
                    <a:pt x="26" y="57"/>
                  </a:lnTo>
                  <a:close/>
                  <a:moveTo>
                    <a:pt x="15" y="28"/>
                  </a:moveTo>
                  <a:lnTo>
                    <a:pt x="15" y="28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4173920" y="3242589"/>
              <a:ext cx="55810" cy="55810"/>
            </a:xfrm>
            <a:custGeom>
              <a:avLst/>
              <a:gdLst>
                <a:gd name="T0" fmla="*/ 42 w 42"/>
                <a:gd name="T1" fmla="*/ 42 h 42"/>
                <a:gd name="T2" fmla="*/ 27 w 42"/>
                <a:gd name="T3" fmla="*/ 42 h 42"/>
                <a:gd name="T4" fmla="*/ 27 w 42"/>
                <a:gd name="T5" fmla="*/ 19 h 42"/>
                <a:gd name="T6" fmla="*/ 27 w 42"/>
                <a:gd name="T7" fmla="*/ 19 h 42"/>
                <a:gd name="T8" fmla="*/ 25 w 42"/>
                <a:gd name="T9" fmla="*/ 14 h 42"/>
                <a:gd name="T10" fmla="*/ 25 w 42"/>
                <a:gd name="T11" fmla="*/ 14 h 42"/>
                <a:gd name="T12" fmla="*/ 24 w 42"/>
                <a:gd name="T13" fmla="*/ 14 h 42"/>
                <a:gd name="T14" fmla="*/ 24 w 42"/>
                <a:gd name="T15" fmla="*/ 14 h 42"/>
                <a:gd name="T16" fmla="*/ 19 w 42"/>
                <a:gd name="T17" fmla="*/ 15 h 42"/>
                <a:gd name="T18" fmla="*/ 19 w 42"/>
                <a:gd name="T19" fmla="*/ 15 h 42"/>
                <a:gd name="T20" fmla="*/ 15 w 42"/>
                <a:gd name="T21" fmla="*/ 19 h 42"/>
                <a:gd name="T22" fmla="*/ 15 w 42"/>
                <a:gd name="T23" fmla="*/ 42 h 42"/>
                <a:gd name="T24" fmla="*/ 0 w 42"/>
                <a:gd name="T25" fmla="*/ 42 h 42"/>
                <a:gd name="T26" fmla="*/ 0 w 42"/>
                <a:gd name="T27" fmla="*/ 0 h 42"/>
                <a:gd name="T28" fmla="*/ 14 w 42"/>
                <a:gd name="T29" fmla="*/ 0 h 42"/>
                <a:gd name="T30" fmla="*/ 14 w 42"/>
                <a:gd name="T31" fmla="*/ 7 h 42"/>
                <a:gd name="T32" fmla="*/ 14 w 42"/>
                <a:gd name="T33" fmla="*/ 7 h 42"/>
                <a:gd name="T34" fmla="*/ 17 w 42"/>
                <a:gd name="T35" fmla="*/ 4 h 42"/>
                <a:gd name="T36" fmla="*/ 20 w 42"/>
                <a:gd name="T37" fmla="*/ 2 h 42"/>
                <a:gd name="T38" fmla="*/ 20 w 42"/>
                <a:gd name="T39" fmla="*/ 2 h 42"/>
                <a:gd name="T40" fmla="*/ 25 w 42"/>
                <a:gd name="T41" fmla="*/ 0 h 42"/>
                <a:gd name="T42" fmla="*/ 30 w 42"/>
                <a:gd name="T43" fmla="*/ 0 h 42"/>
                <a:gd name="T44" fmla="*/ 30 w 42"/>
                <a:gd name="T45" fmla="*/ 0 h 42"/>
                <a:gd name="T46" fmla="*/ 37 w 42"/>
                <a:gd name="T47" fmla="*/ 2 h 42"/>
                <a:gd name="T48" fmla="*/ 37 w 42"/>
                <a:gd name="T49" fmla="*/ 2 h 42"/>
                <a:gd name="T50" fmla="*/ 40 w 42"/>
                <a:gd name="T51" fmla="*/ 5 h 42"/>
                <a:gd name="T52" fmla="*/ 40 w 42"/>
                <a:gd name="T53" fmla="*/ 5 h 42"/>
                <a:gd name="T54" fmla="*/ 42 w 42"/>
                <a:gd name="T55" fmla="*/ 10 h 42"/>
                <a:gd name="T56" fmla="*/ 42 w 42"/>
                <a:gd name="T57" fmla="*/ 10 h 42"/>
                <a:gd name="T58" fmla="*/ 42 w 42"/>
                <a:gd name="T59" fmla="*/ 15 h 42"/>
                <a:gd name="T60" fmla="*/ 42 w 42"/>
                <a:gd name="T6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2" h="42">
                  <a:moveTo>
                    <a:pt x="42" y="42"/>
                  </a:moveTo>
                  <a:lnTo>
                    <a:pt x="27" y="42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5" y="19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5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"/>
            <p:cNvSpPr>
              <a:spLocks noEditPoints="1"/>
            </p:cNvSpPr>
            <p:nvPr/>
          </p:nvSpPr>
          <p:spPr bwMode="auto">
            <a:xfrm>
              <a:off x="4237704" y="3242589"/>
              <a:ext cx="59797" cy="57140"/>
            </a:xfrm>
            <a:custGeom>
              <a:avLst/>
              <a:gdLst>
                <a:gd name="T0" fmla="*/ 22 w 45"/>
                <a:gd name="T1" fmla="*/ 43 h 43"/>
                <a:gd name="T2" fmla="*/ 22 w 45"/>
                <a:gd name="T3" fmla="*/ 43 h 43"/>
                <a:gd name="T4" fmla="*/ 14 w 45"/>
                <a:gd name="T5" fmla="*/ 42 h 43"/>
                <a:gd name="T6" fmla="*/ 14 w 45"/>
                <a:gd name="T7" fmla="*/ 42 h 43"/>
                <a:gd name="T8" fmla="*/ 5 w 45"/>
                <a:gd name="T9" fmla="*/ 37 h 43"/>
                <a:gd name="T10" fmla="*/ 5 w 45"/>
                <a:gd name="T11" fmla="*/ 37 h 43"/>
                <a:gd name="T12" fmla="*/ 2 w 45"/>
                <a:gd name="T13" fmla="*/ 30 h 43"/>
                <a:gd name="T14" fmla="*/ 2 w 45"/>
                <a:gd name="T15" fmla="*/ 30 h 43"/>
                <a:gd name="T16" fmla="*/ 0 w 45"/>
                <a:gd name="T17" fmla="*/ 22 h 43"/>
                <a:gd name="T18" fmla="*/ 0 w 45"/>
                <a:gd name="T19" fmla="*/ 22 h 43"/>
                <a:gd name="T20" fmla="*/ 0 w 45"/>
                <a:gd name="T21" fmla="*/ 14 h 43"/>
                <a:gd name="T22" fmla="*/ 0 w 45"/>
                <a:gd name="T23" fmla="*/ 14 h 43"/>
                <a:gd name="T24" fmla="*/ 5 w 45"/>
                <a:gd name="T25" fmla="*/ 7 h 43"/>
                <a:gd name="T26" fmla="*/ 5 w 45"/>
                <a:gd name="T27" fmla="*/ 7 h 43"/>
                <a:gd name="T28" fmla="*/ 12 w 45"/>
                <a:gd name="T29" fmla="*/ 2 h 43"/>
                <a:gd name="T30" fmla="*/ 12 w 45"/>
                <a:gd name="T31" fmla="*/ 2 h 43"/>
                <a:gd name="T32" fmla="*/ 17 w 45"/>
                <a:gd name="T33" fmla="*/ 0 h 43"/>
                <a:gd name="T34" fmla="*/ 22 w 45"/>
                <a:gd name="T35" fmla="*/ 0 h 43"/>
                <a:gd name="T36" fmla="*/ 22 w 45"/>
                <a:gd name="T37" fmla="*/ 0 h 43"/>
                <a:gd name="T38" fmla="*/ 28 w 45"/>
                <a:gd name="T39" fmla="*/ 0 h 43"/>
                <a:gd name="T40" fmla="*/ 32 w 45"/>
                <a:gd name="T41" fmla="*/ 2 h 43"/>
                <a:gd name="T42" fmla="*/ 32 w 45"/>
                <a:gd name="T43" fmla="*/ 2 h 43"/>
                <a:gd name="T44" fmla="*/ 40 w 45"/>
                <a:gd name="T45" fmla="*/ 7 h 43"/>
                <a:gd name="T46" fmla="*/ 40 w 45"/>
                <a:gd name="T47" fmla="*/ 7 h 43"/>
                <a:gd name="T48" fmla="*/ 43 w 45"/>
                <a:gd name="T49" fmla="*/ 14 h 43"/>
                <a:gd name="T50" fmla="*/ 43 w 45"/>
                <a:gd name="T51" fmla="*/ 14 h 43"/>
                <a:gd name="T52" fmla="*/ 45 w 45"/>
                <a:gd name="T53" fmla="*/ 22 h 43"/>
                <a:gd name="T54" fmla="*/ 45 w 45"/>
                <a:gd name="T55" fmla="*/ 22 h 43"/>
                <a:gd name="T56" fmla="*/ 45 w 45"/>
                <a:gd name="T57" fmla="*/ 23 h 43"/>
                <a:gd name="T58" fmla="*/ 45 w 45"/>
                <a:gd name="T59" fmla="*/ 23 h 43"/>
                <a:gd name="T60" fmla="*/ 45 w 45"/>
                <a:gd name="T61" fmla="*/ 27 h 43"/>
                <a:gd name="T62" fmla="*/ 15 w 45"/>
                <a:gd name="T63" fmla="*/ 27 h 43"/>
                <a:gd name="T64" fmla="*/ 15 w 45"/>
                <a:gd name="T65" fmla="*/ 27 h 43"/>
                <a:gd name="T66" fmla="*/ 17 w 45"/>
                <a:gd name="T67" fmla="*/ 28 h 43"/>
                <a:gd name="T68" fmla="*/ 18 w 45"/>
                <a:gd name="T69" fmla="*/ 30 h 43"/>
                <a:gd name="T70" fmla="*/ 18 w 45"/>
                <a:gd name="T71" fmla="*/ 30 h 43"/>
                <a:gd name="T72" fmla="*/ 23 w 45"/>
                <a:gd name="T73" fmla="*/ 32 h 43"/>
                <a:gd name="T74" fmla="*/ 23 w 45"/>
                <a:gd name="T75" fmla="*/ 32 h 43"/>
                <a:gd name="T76" fmla="*/ 28 w 45"/>
                <a:gd name="T77" fmla="*/ 32 h 43"/>
                <a:gd name="T78" fmla="*/ 28 w 45"/>
                <a:gd name="T79" fmla="*/ 32 h 43"/>
                <a:gd name="T80" fmla="*/ 30 w 45"/>
                <a:gd name="T81" fmla="*/ 28 h 43"/>
                <a:gd name="T82" fmla="*/ 43 w 45"/>
                <a:gd name="T83" fmla="*/ 32 h 43"/>
                <a:gd name="T84" fmla="*/ 43 w 45"/>
                <a:gd name="T85" fmla="*/ 32 h 43"/>
                <a:gd name="T86" fmla="*/ 40 w 45"/>
                <a:gd name="T87" fmla="*/ 37 h 43"/>
                <a:gd name="T88" fmla="*/ 35 w 45"/>
                <a:gd name="T89" fmla="*/ 40 h 43"/>
                <a:gd name="T90" fmla="*/ 35 w 45"/>
                <a:gd name="T91" fmla="*/ 40 h 43"/>
                <a:gd name="T92" fmla="*/ 30 w 45"/>
                <a:gd name="T93" fmla="*/ 42 h 43"/>
                <a:gd name="T94" fmla="*/ 22 w 45"/>
                <a:gd name="T95" fmla="*/ 43 h 43"/>
                <a:gd name="T96" fmla="*/ 22 w 45"/>
                <a:gd name="T97" fmla="*/ 43 h 43"/>
                <a:gd name="T98" fmla="*/ 28 w 45"/>
                <a:gd name="T99" fmla="*/ 17 h 43"/>
                <a:gd name="T100" fmla="*/ 28 w 45"/>
                <a:gd name="T101" fmla="*/ 17 h 43"/>
                <a:gd name="T102" fmla="*/ 27 w 45"/>
                <a:gd name="T103" fmla="*/ 12 h 43"/>
                <a:gd name="T104" fmla="*/ 27 w 45"/>
                <a:gd name="T105" fmla="*/ 12 h 43"/>
                <a:gd name="T106" fmla="*/ 25 w 45"/>
                <a:gd name="T107" fmla="*/ 10 h 43"/>
                <a:gd name="T108" fmla="*/ 22 w 45"/>
                <a:gd name="T109" fmla="*/ 10 h 43"/>
                <a:gd name="T110" fmla="*/ 22 w 45"/>
                <a:gd name="T111" fmla="*/ 10 h 43"/>
                <a:gd name="T112" fmla="*/ 20 w 45"/>
                <a:gd name="T113" fmla="*/ 10 h 43"/>
                <a:gd name="T114" fmla="*/ 17 w 45"/>
                <a:gd name="T115" fmla="*/ 12 h 43"/>
                <a:gd name="T116" fmla="*/ 17 w 45"/>
                <a:gd name="T117" fmla="*/ 12 h 43"/>
                <a:gd name="T118" fmla="*/ 15 w 45"/>
                <a:gd name="T119" fmla="*/ 17 h 43"/>
                <a:gd name="T120" fmla="*/ 28 w 45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3">
                  <a:moveTo>
                    <a:pt x="22" y="43"/>
                  </a:moveTo>
                  <a:lnTo>
                    <a:pt x="22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0" y="37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28" y="17"/>
                  </a:moveTo>
                  <a:lnTo>
                    <a:pt x="28" y="17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3538744" y="3407363"/>
              <a:ext cx="39865" cy="54482"/>
            </a:xfrm>
            <a:custGeom>
              <a:avLst/>
              <a:gdLst>
                <a:gd name="T0" fmla="*/ 0 w 30"/>
                <a:gd name="T1" fmla="*/ 41 h 41"/>
                <a:gd name="T2" fmla="*/ 0 w 30"/>
                <a:gd name="T3" fmla="*/ 0 h 41"/>
                <a:gd name="T4" fmla="*/ 7 w 30"/>
                <a:gd name="T5" fmla="*/ 0 h 41"/>
                <a:gd name="T6" fmla="*/ 7 w 30"/>
                <a:gd name="T7" fmla="*/ 36 h 41"/>
                <a:gd name="T8" fmla="*/ 30 w 30"/>
                <a:gd name="T9" fmla="*/ 36 h 41"/>
                <a:gd name="T10" fmla="*/ 30 w 30"/>
                <a:gd name="T11" fmla="*/ 41 h 41"/>
                <a:gd name="T12" fmla="*/ 0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0" y="4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30" y="36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3582595" y="3420651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0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5 w 31"/>
                <a:gd name="T33" fmla="*/ 33 h 33"/>
                <a:gd name="T34" fmla="*/ 7 w 31"/>
                <a:gd name="T35" fmla="*/ 17 h 33"/>
                <a:gd name="T36" fmla="*/ 7 w 31"/>
                <a:gd name="T37" fmla="*/ 20 h 33"/>
                <a:gd name="T38" fmla="*/ 8 w 31"/>
                <a:gd name="T39" fmla="*/ 23 h 33"/>
                <a:gd name="T40" fmla="*/ 12 w 31"/>
                <a:gd name="T41" fmla="*/ 26 h 33"/>
                <a:gd name="T42" fmla="*/ 15 w 31"/>
                <a:gd name="T43" fmla="*/ 26 h 33"/>
                <a:gd name="T44" fmla="*/ 20 w 31"/>
                <a:gd name="T45" fmla="*/ 26 h 33"/>
                <a:gd name="T46" fmla="*/ 21 w 31"/>
                <a:gd name="T47" fmla="*/ 23 h 33"/>
                <a:gd name="T48" fmla="*/ 25 w 31"/>
                <a:gd name="T49" fmla="*/ 20 h 33"/>
                <a:gd name="T50" fmla="*/ 25 w 31"/>
                <a:gd name="T51" fmla="*/ 17 h 33"/>
                <a:gd name="T52" fmla="*/ 25 w 31"/>
                <a:gd name="T53" fmla="*/ 12 h 33"/>
                <a:gd name="T54" fmla="*/ 21 w 31"/>
                <a:gd name="T55" fmla="*/ 8 h 33"/>
                <a:gd name="T56" fmla="*/ 20 w 31"/>
                <a:gd name="T57" fmla="*/ 7 h 33"/>
                <a:gd name="T58" fmla="*/ 15 w 31"/>
                <a:gd name="T59" fmla="*/ 5 h 33"/>
                <a:gd name="T60" fmla="*/ 12 w 31"/>
                <a:gd name="T61" fmla="*/ 7 h 33"/>
                <a:gd name="T62" fmla="*/ 8 w 31"/>
                <a:gd name="T63" fmla="*/ 8 h 33"/>
                <a:gd name="T64" fmla="*/ 7 w 31"/>
                <a:gd name="T65" fmla="*/ 12 h 33"/>
                <a:gd name="T66" fmla="*/ 7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3633090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0 w 18"/>
                <a:gd name="T5" fmla="*/ 8 h 31"/>
                <a:gd name="T6" fmla="*/ 10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7 w 18"/>
                <a:gd name="T19" fmla="*/ 0 h 31"/>
                <a:gd name="T20" fmla="*/ 7 w 18"/>
                <a:gd name="T21" fmla="*/ 8 h 31"/>
                <a:gd name="T22" fmla="*/ 7 w 18"/>
                <a:gd name="T23" fmla="*/ 8 h 31"/>
                <a:gd name="T24" fmla="*/ 10 w 18"/>
                <a:gd name="T25" fmla="*/ 3 h 31"/>
                <a:gd name="T26" fmla="*/ 10 w 18"/>
                <a:gd name="T27" fmla="*/ 3 h 31"/>
                <a:gd name="T28" fmla="*/ 16 w 18"/>
                <a:gd name="T29" fmla="*/ 0 h 31"/>
                <a:gd name="T30" fmla="*/ 16 w 18"/>
                <a:gd name="T31" fmla="*/ 0 h 31"/>
                <a:gd name="T32" fmla="*/ 16 w 18"/>
                <a:gd name="T33" fmla="*/ 0 h 31"/>
                <a:gd name="T34" fmla="*/ 16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0"/>
            <p:cNvSpPr>
              <a:spLocks noEditPoints="1"/>
            </p:cNvSpPr>
            <p:nvPr/>
          </p:nvSpPr>
          <p:spPr bwMode="auto">
            <a:xfrm>
              <a:off x="3659666" y="3420651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6 w 33"/>
                <a:gd name="T29" fmla="*/ 18 h 33"/>
                <a:gd name="T30" fmla="*/ 8 w 33"/>
                <a:gd name="T31" fmla="*/ 21 h 33"/>
                <a:gd name="T32" fmla="*/ 10 w 33"/>
                <a:gd name="T33" fmla="*/ 25 h 33"/>
                <a:gd name="T34" fmla="*/ 13 w 33"/>
                <a:gd name="T35" fmla="*/ 26 h 33"/>
                <a:gd name="T36" fmla="*/ 16 w 33"/>
                <a:gd name="T37" fmla="*/ 28 h 33"/>
                <a:gd name="T38" fmla="*/ 20 w 33"/>
                <a:gd name="T39" fmla="*/ 26 h 33"/>
                <a:gd name="T40" fmla="*/ 21 w 33"/>
                <a:gd name="T41" fmla="*/ 26 h 33"/>
                <a:gd name="T42" fmla="*/ 23 w 33"/>
                <a:gd name="T43" fmla="*/ 25 h 33"/>
                <a:gd name="T44" fmla="*/ 24 w 33"/>
                <a:gd name="T45" fmla="*/ 23 h 33"/>
                <a:gd name="T46" fmla="*/ 29 w 33"/>
                <a:gd name="T47" fmla="*/ 25 h 33"/>
                <a:gd name="T48" fmla="*/ 24 w 33"/>
                <a:gd name="T49" fmla="*/ 30 h 33"/>
                <a:gd name="T50" fmla="*/ 21 w 33"/>
                <a:gd name="T51" fmla="*/ 31 h 33"/>
                <a:gd name="T52" fmla="*/ 16 w 33"/>
                <a:gd name="T53" fmla="*/ 33 h 33"/>
                <a:gd name="T54" fmla="*/ 26 w 33"/>
                <a:gd name="T55" fmla="*/ 13 h 33"/>
                <a:gd name="T56" fmla="*/ 24 w 33"/>
                <a:gd name="T57" fmla="*/ 10 h 33"/>
                <a:gd name="T58" fmla="*/ 23 w 33"/>
                <a:gd name="T59" fmla="*/ 7 h 33"/>
                <a:gd name="T60" fmla="*/ 20 w 33"/>
                <a:gd name="T61" fmla="*/ 5 h 33"/>
                <a:gd name="T62" fmla="*/ 16 w 33"/>
                <a:gd name="T63" fmla="*/ 5 h 33"/>
                <a:gd name="T64" fmla="*/ 13 w 33"/>
                <a:gd name="T65" fmla="*/ 5 h 33"/>
                <a:gd name="T66" fmla="*/ 10 w 33"/>
                <a:gd name="T67" fmla="*/ 7 h 33"/>
                <a:gd name="T68" fmla="*/ 8 w 33"/>
                <a:gd name="T69" fmla="*/ 10 h 33"/>
                <a:gd name="T70" fmla="*/ 26 w 3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3"/>
                  </a:moveTo>
                  <a:lnTo>
                    <a:pt x="26" y="13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3710161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39 w 48"/>
                <a:gd name="T9" fmla="*/ 8 h 31"/>
                <a:gd name="T10" fmla="*/ 39 w 48"/>
                <a:gd name="T11" fmla="*/ 8 h 31"/>
                <a:gd name="T12" fmla="*/ 38 w 48"/>
                <a:gd name="T13" fmla="*/ 7 h 31"/>
                <a:gd name="T14" fmla="*/ 36 w 48"/>
                <a:gd name="T15" fmla="*/ 7 h 31"/>
                <a:gd name="T16" fmla="*/ 36 w 48"/>
                <a:gd name="T17" fmla="*/ 7 h 31"/>
                <a:gd name="T18" fmla="*/ 33 w 48"/>
                <a:gd name="T19" fmla="*/ 7 h 31"/>
                <a:gd name="T20" fmla="*/ 31 w 48"/>
                <a:gd name="T21" fmla="*/ 8 h 31"/>
                <a:gd name="T22" fmla="*/ 31 w 48"/>
                <a:gd name="T23" fmla="*/ 8 h 31"/>
                <a:gd name="T24" fmla="*/ 28 w 48"/>
                <a:gd name="T25" fmla="*/ 13 h 31"/>
                <a:gd name="T26" fmla="*/ 28 w 48"/>
                <a:gd name="T27" fmla="*/ 31 h 31"/>
                <a:gd name="T28" fmla="*/ 21 w 48"/>
                <a:gd name="T29" fmla="*/ 31 h 31"/>
                <a:gd name="T30" fmla="*/ 21 w 48"/>
                <a:gd name="T31" fmla="*/ 15 h 31"/>
                <a:gd name="T32" fmla="*/ 21 w 48"/>
                <a:gd name="T33" fmla="*/ 15 h 31"/>
                <a:gd name="T34" fmla="*/ 19 w 48"/>
                <a:gd name="T35" fmla="*/ 8 h 31"/>
                <a:gd name="T36" fmla="*/ 19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3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6 w 48"/>
                <a:gd name="T59" fmla="*/ 0 h 31"/>
                <a:gd name="T60" fmla="*/ 6 w 48"/>
                <a:gd name="T61" fmla="*/ 7 h 31"/>
                <a:gd name="T62" fmla="*/ 6 w 48"/>
                <a:gd name="T63" fmla="*/ 7 h 31"/>
                <a:gd name="T64" fmla="*/ 11 w 48"/>
                <a:gd name="T65" fmla="*/ 2 h 31"/>
                <a:gd name="T66" fmla="*/ 11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2"/>
            <p:cNvSpPr>
              <a:spLocks noEditPoints="1"/>
            </p:cNvSpPr>
            <p:nvPr/>
          </p:nvSpPr>
          <p:spPr bwMode="auto">
            <a:xfrm>
              <a:off x="3804508" y="3404705"/>
              <a:ext cx="7973" cy="57140"/>
            </a:xfrm>
            <a:custGeom>
              <a:avLst/>
              <a:gdLst>
                <a:gd name="T0" fmla="*/ 0 w 6"/>
                <a:gd name="T1" fmla="*/ 7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7 h 43"/>
                <a:gd name="T8" fmla="*/ 0 w 6"/>
                <a:gd name="T9" fmla="*/ 7 h 43"/>
                <a:gd name="T10" fmla="*/ 0 w 6"/>
                <a:gd name="T11" fmla="*/ 43 h 43"/>
                <a:gd name="T12" fmla="*/ 0 w 6"/>
                <a:gd name="T13" fmla="*/ 12 h 43"/>
                <a:gd name="T14" fmla="*/ 6 w 6"/>
                <a:gd name="T15" fmla="*/ 12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3"/>
            <p:cNvSpPr>
              <a:spLocks noEditPoints="1"/>
            </p:cNvSpPr>
            <p:nvPr/>
          </p:nvSpPr>
          <p:spPr bwMode="auto">
            <a:xfrm>
              <a:off x="3823111" y="3420651"/>
              <a:ext cx="42522" cy="59797"/>
            </a:xfrm>
            <a:custGeom>
              <a:avLst/>
              <a:gdLst>
                <a:gd name="T0" fmla="*/ 17 w 32"/>
                <a:gd name="T1" fmla="*/ 33 h 45"/>
                <a:gd name="T2" fmla="*/ 10 w 32"/>
                <a:gd name="T3" fmla="*/ 31 h 45"/>
                <a:gd name="T4" fmla="*/ 7 w 32"/>
                <a:gd name="T5" fmla="*/ 45 h 45"/>
                <a:gd name="T6" fmla="*/ 0 w 32"/>
                <a:gd name="T7" fmla="*/ 0 h 45"/>
                <a:gd name="T8" fmla="*/ 5 w 32"/>
                <a:gd name="T9" fmla="*/ 7 h 45"/>
                <a:gd name="T10" fmla="*/ 10 w 32"/>
                <a:gd name="T11" fmla="*/ 2 h 45"/>
                <a:gd name="T12" fmla="*/ 17 w 32"/>
                <a:gd name="T13" fmla="*/ 0 h 45"/>
                <a:gd name="T14" fmla="*/ 22 w 32"/>
                <a:gd name="T15" fmla="*/ 2 h 45"/>
                <a:gd name="T16" fmla="*/ 27 w 32"/>
                <a:gd name="T17" fmla="*/ 5 h 45"/>
                <a:gd name="T18" fmla="*/ 30 w 32"/>
                <a:gd name="T19" fmla="*/ 10 h 45"/>
                <a:gd name="T20" fmla="*/ 32 w 32"/>
                <a:gd name="T21" fmla="*/ 17 h 45"/>
                <a:gd name="T22" fmla="*/ 30 w 32"/>
                <a:gd name="T23" fmla="*/ 23 h 45"/>
                <a:gd name="T24" fmla="*/ 27 w 32"/>
                <a:gd name="T25" fmla="*/ 28 h 45"/>
                <a:gd name="T26" fmla="*/ 24 w 32"/>
                <a:gd name="T27" fmla="*/ 31 h 45"/>
                <a:gd name="T28" fmla="*/ 17 w 32"/>
                <a:gd name="T29" fmla="*/ 33 h 45"/>
                <a:gd name="T30" fmla="*/ 15 w 32"/>
                <a:gd name="T31" fmla="*/ 26 h 45"/>
                <a:gd name="T32" fmla="*/ 19 w 32"/>
                <a:gd name="T33" fmla="*/ 26 h 45"/>
                <a:gd name="T34" fmla="*/ 22 w 32"/>
                <a:gd name="T35" fmla="*/ 23 h 45"/>
                <a:gd name="T36" fmla="*/ 24 w 32"/>
                <a:gd name="T37" fmla="*/ 20 h 45"/>
                <a:gd name="T38" fmla="*/ 25 w 32"/>
                <a:gd name="T39" fmla="*/ 17 h 45"/>
                <a:gd name="T40" fmla="*/ 24 w 32"/>
                <a:gd name="T41" fmla="*/ 12 h 45"/>
                <a:gd name="T42" fmla="*/ 22 w 32"/>
                <a:gd name="T43" fmla="*/ 8 h 45"/>
                <a:gd name="T44" fmla="*/ 19 w 32"/>
                <a:gd name="T45" fmla="*/ 7 h 45"/>
                <a:gd name="T46" fmla="*/ 15 w 32"/>
                <a:gd name="T47" fmla="*/ 5 h 45"/>
                <a:gd name="T48" fmla="*/ 12 w 32"/>
                <a:gd name="T49" fmla="*/ 7 h 45"/>
                <a:gd name="T50" fmla="*/ 10 w 32"/>
                <a:gd name="T51" fmla="*/ 8 h 45"/>
                <a:gd name="T52" fmla="*/ 7 w 32"/>
                <a:gd name="T53" fmla="*/ 10 h 45"/>
                <a:gd name="T54" fmla="*/ 7 w 32"/>
                <a:gd name="T55" fmla="*/ 12 h 45"/>
                <a:gd name="T56" fmla="*/ 7 w 32"/>
                <a:gd name="T57" fmla="*/ 20 h 45"/>
                <a:gd name="T58" fmla="*/ 7 w 32"/>
                <a:gd name="T59" fmla="*/ 23 h 45"/>
                <a:gd name="T60" fmla="*/ 10 w 32"/>
                <a:gd name="T61" fmla="*/ 25 h 45"/>
                <a:gd name="T62" fmla="*/ 12 w 32"/>
                <a:gd name="T63" fmla="*/ 26 h 45"/>
                <a:gd name="T64" fmla="*/ 15 w 32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5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3869620" y="3420651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1 h 33"/>
                <a:gd name="T4" fmla="*/ 3 w 27"/>
                <a:gd name="T5" fmla="*/ 23 h 33"/>
                <a:gd name="T6" fmla="*/ 8 w 27"/>
                <a:gd name="T7" fmla="*/ 26 h 33"/>
                <a:gd name="T8" fmla="*/ 13 w 27"/>
                <a:gd name="T9" fmla="*/ 28 h 33"/>
                <a:gd name="T10" fmla="*/ 18 w 27"/>
                <a:gd name="T11" fmla="*/ 26 h 33"/>
                <a:gd name="T12" fmla="*/ 20 w 27"/>
                <a:gd name="T13" fmla="*/ 23 h 33"/>
                <a:gd name="T14" fmla="*/ 20 w 27"/>
                <a:gd name="T15" fmla="*/ 21 h 33"/>
                <a:gd name="T16" fmla="*/ 18 w 27"/>
                <a:gd name="T17" fmla="*/ 20 h 33"/>
                <a:gd name="T18" fmla="*/ 12 w 27"/>
                <a:gd name="T19" fmla="*/ 18 h 33"/>
                <a:gd name="T20" fmla="*/ 7 w 27"/>
                <a:gd name="T21" fmla="*/ 17 h 33"/>
                <a:gd name="T22" fmla="*/ 3 w 27"/>
                <a:gd name="T23" fmla="*/ 15 h 33"/>
                <a:gd name="T24" fmla="*/ 2 w 27"/>
                <a:gd name="T25" fmla="*/ 13 h 33"/>
                <a:gd name="T26" fmla="*/ 2 w 27"/>
                <a:gd name="T27" fmla="*/ 10 h 33"/>
                <a:gd name="T28" fmla="*/ 2 w 27"/>
                <a:gd name="T29" fmla="*/ 7 h 33"/>
                <a:gd name="T30" fmla="*/ 5 w 27"/>
                <a:gd name="T31" fmla="*/ 3 h 33"/>
                <a:gd name="T32" fmla="*/ 8 w 27"/>
                <a:gd name="T33" fmla="*/ 0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5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0 h 33"/>
                <a:gd name="T50" fmla="*/ 8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3 w 27"/>
                <a:gd name="T59" fmla="*/ 17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6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3913471" y="3420651"/>
              <a:ext cx="39865" cy="43851"/>
            </a:xfrm>
            <a:custGeom>
              <a:avLst/>
              <a:gdLst>
                <a:gd name="T0" fmla="*/ 8 w 30"/>
                <a:gd name="T1" fmla="*/ 33 h 33"/>
                <a:gd name="T2" fmla="*/ 8 w 30"/>
                <a:gd name="T3" fmla="*/ 33 h 33"/>
                <a:gd name="T4" fmla="*/ 5 w 30"/>
                <a:gd name="T5" fmla="*/ 31 h 33"/>
                <a:gd name="T6" fmla="*/ 2 w 30"/>
                <a:gd name="T7" fmla="*/ 30 h 33"/>
                <a:gd name="T8" fmla="*/ 2 w 30"/>
                <a:gd name="T9" fmla="*/ 30 h 33"/>
                <a:gd name="T10" fmla="*/ 0 w 30"/>
                <a:gd name="T11" fmla="*/ 25 h 33"/>
                <a:gd name="T12" fmla="*/ 0 w 30"/>
                <a:gd name="T13" fmla="*/ 20 h 33"/>
                <a:gd name="T14" fmla="*/ 0 w 30"/>
                <a:gd name="T15" fmla="*/ 0 h 33"/>
                <a:gd name="T16" fmla="*/ 5 w 30"/>
                <a:gd name="T17" fmla="*/ 0 h 33"/>
                <a:gd name="T18" fmla="*/ 5 w 30"/>
                <a:gd name="T19" fmla="*/ 18 h 33"/>
                <a:gd name="T20" fmla="*/ 5 w 30"/>
                <a:gd name="T21" fmla="*/ 18 h 33"/>
                <a:gd name="T22" fmla="*/ 7 w 30"/>
                <a:gd name="T23" fmla="*/ 25 h 33"/>
                <a:gd name="T24" fmla="*/ 8 w 30"/>
                <a:gd name="T25" fmla="*/ 26 h 33"/>
                <a:gd name="T26" fmla="*/ 12 w 30"/>
                <a:gd name="T27" fmla="*/ 26 h 33"/>
                <a:gd name="T28" fmla="*/ 12 w 30"/>
                <a:gd name="T29" fmla="*/ 26 h 33"/>
                <a:gd name="T30" fmla="*/ 17 w 30"/>
                <a:gd name="T31" fmla="*/ 25 h 33"/>
                <a:gd name="T32" fmla="*/ 17 w 30"/>
                <a:gd name="T33" fmla="*/ 25 h 33"/>
                <a:gd name="T34" fmla="*/ 22 w 30"/>
                <a:gd name="T35" fmla="*/ 20 h 33"/>
                <a:gd name="T36" fmla="*/ 22 w 30"/>
                <a:gd name="T37" fmla="*/ 0 h 33"/>
                <a:gd name="T38" fmla="*/ 28 w 30"/>
                <a:gd name="T39" fmla="*/ 0 h 33"/>
                <a:gd name="T40" fmla="*/ 28 w 30"/>
                <a:gd name="T41" fmla="*/ 25 h 33"/>
                <a:gd name="T42" fmla="*/ 28 w 30"/>
                <a:gd name="T43" fmla="*/ 25 h 33"/>
                <a:gd name="T44" fmla="*/ 28 w 30"/>
                <a:gd name="T45" fmla="*/ 26 h 33"/>
                <a:gd name="T46" fmla="*/ 28 w 30"/>
                <a:gd name="T47" fmla="*/ 26 h 33"/>
                <a:gd name="T48" fmla="*/ 30 w 30"/>
                <a:gd name="T49" fmla="*/ 26 h 33"/>
                <a:gd name="T50" fmla="*/ 30 w 30"/>
                <a:gd name="T51" fmla="*/ 31 h 33"/>
                <a:gd name="T52" fmla="*/ 30 w 30"/>
                <a:gd name="T53" fmla="*/ 31 h 33"/>
                <a:gd name="T54" fmla="*/ 28 w 30"/>
                <a:gd name="T55" fmla="*/ 31 h 33"/>
                <a:gd name="T56" fmla="*/ 28 w 30"/>
                <a:gd name="T57" fmla="*/ 31 h 33"/>
                <a:gd name="T58" fmla="*/ 27 w 30"/>
                <a:gd name="T59" fmla="*/ 31 h 33"/>
                <a:gd name="T60" fmla="*/ 27 w 30"/>
                <a:gd name="T61" fmla="*/ 31 h 33"/>
                <a:gd name="T62" fmla="*/ 23 w 30"/>
                <a:gd name="T63" fmla="*/ 31 h 33"/>
                <a:gd name="T64" fmla="*/ 23 w 30"/>
                <a:gd name="T65" fmla="*/ 31 h 33"/>
                <a:gd name="T66" fmla="*/ 22 w 30"/>
                <a:gd name="T67" fmla="*/ 28 h 33"/>
                <a:gd name="T68" fmla="*/ 22 w 30"/>
                <a:gd name="T69" fmla="*/ 25 h 33"/>
                <a:gd name="T70" fmla="*/ 22 w 30"/>
                <a:gd name="T71" fmla="*/ 25 h 33"/>
                <a:gd name="T72" fmla="*/ 20 w 30"/>
                <a:gd name="T73" fmla="*/ 28 h 33"/>
                <a:gd name="T74" fmla="*/ 17 w 30"/>
                <a:gd name="T75" fmla="*/ 31 h 33"/>
                <a:gd name="T76" fmla="*/ 17 w 30"/>
                <a:gd name="T77" fmla="*/ 31 h 33"/>
                <a:gd name="T78" fmla="*/ 8 w 30"/>
                <a:gd name="T79" fmla="*/ 33 h 33"/>
                <a:gd name="T80" fmla="*/ 8 w 30"/>
                <a:gd name="T8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8" y="33"/>
                  </a:moveTo>
                  <a:lnTo>
                    <a:pt x="8" y="33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5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22" y="2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3961309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7 w 48"/>
                <a:gd name="T25" fmla="*/ 13 h 31"/>
                <a:gd name="T26" fmla="*/ 27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9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9 w 48"/>
                <a:gd name="T69" fmla="*/ 0 h 31"/>
                <a:gd name="T70" fmla="*/ 19 w 48"/>
                <a:gd name="T71" fmla="*/ 0 h 31"/>
                <a:gd name="T72" fmla="*/ 22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7 w 48"/>
                <a:gd name="T95" fmla="*/ 3 h 31"/>
                <a:gd name="T96" fmla="*/ 47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4051669" y="3404705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8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9 h 45"/>
                <a:gd name="T10" fmla="*/ 2 w 33"/>
                <a:gd name="T11" fmla="*/ 22 h 45"/>
                <a:gd name="T12" fmla="*/ 3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2 w 33"/>
                <a:gd name="T19" fmla="*/ 14 h 45"/>
                <a:gd name="T20" fmla="*/ 25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1 w 33"/>
                <a:gd name="T27" fmla="*/ 38 h 45"/>
                <a:gd name="T28" fmla="*/ 33 w 33"/>
                <a:gd name="T29" fmla="*/ 43 h 45"/>
                <a:gd name="T30" fmla="*/ 31 w 33"/>
                <a:gd name="T31" fmla="*/ 43 h 45"/>
                <a:gd name="T32" fmla="*/ 31 w 33"/>
                <a:gd name="T33" fmla="*/ 43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38 h 45"/>
                <a:gd name="T46" fmla="*/ 20 w 33"/>
                <a:gd name="T47" fmla="*/ 38 h 45"/>
                <a:gd name="T48" fmla="*/ 22 w 33"/>
                <a:gd name="T49" fmla="*/ 37 h 45"/>
                <a:gd name="T50" fmla="*/ 23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7 h 45"/>
                <a:gd name="T62" fmla="*/ 12 w 33"/>
                <a:gd name="T63" fmla="*/ 19 h 45"/>
                <a:gd name="T64" fmla="*/ 10 w 33"/>
                <a:gd name="T65" fmla="*/ 20 h 45"/>
                <a:gd name="T66" fmla="*/ 8 w 33"/>
                <a:gd name="T67" fmla="*/ 25 h 45"/>
                <a:gd name="T68" fmla="*/ 7 w 33"/>
                <a:gd name="T69" fmla="*/ 29 h 45"/>
                <a:gd name="T70" fmla="*/ 8 w 33"/>
                <a:gd name="T71" fmla="*/ 32 h 45"/>
                <a:gd name="T72" fmla="*/ 10 w 33"/>
                <a:gd name="T73" fmla="*/ 35 h 45"/>
                <a:gd name="T74" fmla="*/ 13 w 33"/>
                <a:gd name="T75" fmla="*/ 38 h 45"/>
                <a:gd name="T76" fmla="*/ 17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38"/>
                  </a:move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5" y="32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4102164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3 w 33"/>
                <a:gd name="T47" fmla="*/ 23 h 33"/>
                <a:gd name="T48" fmla="*/ 25 w 33"/>
                <a:gd name="T49" fmla="*/ 20 h 33"/>
                <a:gd name="T50" fmla="*/ 26 w 33"/>
                <a:gd name="T51" fmla="*/ 17 h 33"/>
                <a:gd name="T52" fmla="*/ 25 w 33"/>
                <a:gd name="T53" fmla="*/ 12 h 33"/>
                <a:gd name="T54" fmla="*/ 23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4155317" y="3404705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5 w 13"/>
                <a:gd name="T3" fmla="*/ 0 h 45"/>
                <a:gd name="T4" fmla="*/ 5 w 13"/>
                <a:gd name="T5" fmla="*/ 35 h 45"/>
                <a:gd name="T6" fmla="*/ 5 w 13"/>
                <a:gd name="T7" fmla="*/ 35 h 45"/>
                <a:gd name="T8" fmla="*/ 6 w 13"/>
                <a:gd name="T9" fmla="*/ 37 h 45"/>
                <a:gd name="T10" fmla="*/ 6 w 13"/>
                <a:gd name="T11" fmla="*/ 37 h 45"/>
                <a:gd name="T12" fmla="*/ 10 w 13"/>
                <a:gd name="T13" fmla="*/ 38 h 45"/>
                <a:gd name="T14" fmla="*/ 10 w 13"/>
                <a:gd name="T15" fmla="*/ 38 h 45"/>
                <a:gd name="T16" fmla="*/ 10 w 13"/>
                <a:gd name="T17" fmla="*/ 38 h 45"/>
                <a:gd name="T18" fmla="*/ 10 w 13"/>
                <a:gd name="T19" fmla="*/ 38 h 45"/>
                <a:gd name="T20" fmla="*/ 11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6 w 13"/>
                <a:gd name="T31" fmla="*/ 45 h 45"/>
                <a:gd name="T32" fmla="*/ 6 w 13"/>
                <a:gd name="T33" fmla="*/ 45 h 45"/>
                <a:gd name="T34" fmla="*/ 3 w 13"/>
                <a:gd name="T35" fmla="*/ 43 h 45"/>
                <a:gd name="T36" fmla="*/ 1 w 13"/>
                <a:gd name="T37" fmla="*/ 42 h 45"/>
                <a:gd name="T38" fmla="*/ 1 w 13"/>
                <a:gd name="T39" fmla="*/ 42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73920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4 w 33"/>
                <a:gd name="T19" fmla="*/ 2 h 33"/>
                <a:gd name="T20" fmla="*/ 29 w 33"/>
                <a:gd name="T21" fmla="*/ 5 h 33"/>
                <a:gd name="T22" fmla="*/ 32 w 33"/>
                <a:gd name="T23" fmla="*/ 10 h 33"/>
                <a:gd name="T24" fmla="*/ 33 w 33"/>
                <a:gd name="T25" fmla="*/ 17 h 33"/>
                <a:gd name="T26" fmla="*/ 32 w 33"/>
                <a:gd name="T27" fmla="*/ 23 h 33"/>
                <a:gd name="T28" fmla="*/ 29 w 33"/>
                <a:gd name="T29" fmla="*/ 28 h 33"/>
                <a:gd name="T30" fmla="*/ 24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9 w 33"/>
                <a:gd name="T37" fmla="*/ 20 h 33"/>
                <a:gd name="T38" fmla="*/ 10 w 33"/>
                <a:gd name="T39" fmla="*/ 23 h 33"/>
                <a:gd name="T40" fmla="*/ 14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4 w 33"/>
                <a:gd name="T47" fmla="*/ 23 h 33"/>
                <a:gd name="T48" fmla="*/ 25 w 33"/>
                <a:gd name="T49" fmla="*/ 20 h 33"/>
                <a:gd name="T50" fmla="*/ 27 w 33"/>
                <a:gd name="T51" fmla="*/ 17 h 33"/>
                <a:gd name="T52" fmla="*/ 25 w 33"/>
                <a:gd name="T53" fmla="*/ 12 h 33"/>
                <a:gd name="T54" fmla="*/ 24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4 w 33"/>
                <a:gd name="T61" fmla="*/ 7 h 33"/>
                <a:gd name="T62" fmla="*/ 10 w 33"/>
                <a:gd name="T63" fmla="*/ 8 h 33"/>
                <a:gd name="T64" fmla="*/ 9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4224415" y="3420651"/>
              <a:ext cx="25248" cy="41194"/>
            </a:xfrm>
            <a:custGeom>
              <a:avLst/>
              <a:gdLst>
                <a:gd name="T0" fmla="*/ 19 w 19"/>
                <a:gd name="T1" fmla="*/ 7 h 31"/>
                <a:gd name="T2" fmla="*/ 19 w 19"/>
                <a:gd name="T3" fmla="*/ 7 h 31"/>
                <a:gd name="T4" fmla="*/ 12 w 19"/>
                <a:gd name="T5" fmla="*/ 8 h 31"/>
                <a:gd name="T6" fmla="*/ 12 w 19"/>
                <a:gd name="T7" fmla="*/ 8 h 31"/>
                <a:gd name="T8" fmla="*/ 9 w 19"/>
                <a:gd name="T9" fmla="*/ 10 h 31"/>
                <a:gd name="T10" fmla="*/ 7 w 19"/>
                <a:gd name="T11" fmla="*/ 13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0 h 31"/>
                <a:gd name="T18" fmla="*/ 7 w 19"/>
                <a:gd name="T19" fmla="*/ 0 h 31"/>
                <a:gd name="T20" fmla="*/ 7 w 19"/>
                <a:gd name="T21" fmla="*/ 8 h 31"/>
                <a:gd name="T22" fmla="*/ 7 w 19"/>
                <a:gd name="T23" fmla="*/ 8 h 31"/>
                <a:gd name="T24" fmla="*/ 12 w 19"/>
                <a:gd name="T25" fmla="*/ 3 h 31"/>
                <a:gd name="T26" fmla="*/ 12 w 19"/>
                <a:gd name="T27" fmla="*/ 3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7"/>
                  </a:moveTo>
                  <a:lnTo>
                    <a:pt x="19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4270924" y="3420651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18 w 26"/>
                <a:gd name="T11" fmla="*/ 26 h 33"/>
                <a:gd name="T12" fmla="*/ 20 w 26"/>
                <a:gd name="T13" fmla="*/ 23 h 33"/>
                <a:gd name="T14" fmla="*/ 20 w 26"/>
                <a:gd name="T15" fmla="*/ 21 h 33"/>
                <a:gd name="T16" fmla="*/ 18 w 26"/>
                <a:gd name="T17" fmla="*/ 20 h 33"/>
                <a:gd name="T18" fmla="*/ 13 w 26"/>
                <a:gd name="T19" fmla="*/ 18 h 33"/>
                <a:gd name="T20" fmla="*/ 8 w 26"/>
                <a:gd name="T21" fmla="*/ 17 h 33"/>
                <a:gd name="T22" fmla="*/ 5 w 26"/>
                <a:gd name="T23" fmla="*/ 15 h 33"/>
                <a:gd name="T24" fmla="*/ 2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0 h 33"/>
                <a:gd name="T50" fmla="*/ 10 w 26"/>
                <a:gd name="T51" fmla="*/ 12 h 33"/>
                <a:gd name="T52" fmla="*/ 12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3 w 26"/>
                <a:gd name="T59" fmla="*/ 17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53"/>
            <p:cNvSpPr>
              <a:spLocks noEditPoints="1"/>
            </p:cNvSpPr>
            <p:nvPr/>
          </p:nvSpPr>
          <p:spPr bwMode="auto">
            <a:xfrm>
              <a:off x="4314775" y="3404705"/>
              <a:ext cx="9302" cy="5714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7 h 43"/>
                <a:gd name="T8" fmla="*/ 0 w 7"/>
                <a:gd name="T9" fmla="*/ 7 h 43"/>
                <a:gd name="T10" fmla="*/ 0 w 7"/>
                <a:gd name="T11" fmla="*/ 43 h 43"/>
                <a:gd name="T12" fmla="*/ 0 w 7"/>
                <a:gd name="T13" fmla="*/ 12 h 43"/>
                <a:gd name="T14" fmla="*/ 7 w 7"/>
                <a:gd name="T15" fmla="*/ 12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4332049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7 w 20"/>
                <a:gd name="T5" fmla="*/ 41 h 43"/>
                <a:gd name="T6" fmla="*/ 17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9 w 20"/>
                <a:gd name="T13" fmla="*/ 41 h 43"/>
                <a:gd name="T14" fmla="*/ 9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4 w 20"/>
                <a:gd name="T21" fmla="*/ 38 h 43"/>
                <a:gd name="T22" fmla="*/ 4 w 20"/>
                <a:gd name="T23" fmla="*/ 38 h 43"/>
                <a:gd name="T24" fmla="*/ 4 w 20"/>
                <a:gd name="T25" fmla="*/ 35 h 43"/>
                <a:gd name="T26" fmla="*/ 4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4 w 20"/>
                <a:gd name="T33" fmla="*/ 10 h 43"/>
                <a:gd name="T34" fmla="*/ 4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7 w 20"/>
                <a:gd name="T41" fmla="*/ 10 h 43"/>
                <a:gd name="T42" fmla="*/ 17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5 h 43"/>
                <a:gd name="T52" fmla="*/ 12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7 w 20"/>
                <a:gd name="T59" fmla="*/ 36 h 43"/>
                <a:gd name="T60" fmla="*/ 17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7" y="10"/>
                  </a:lnTo>
                  <a:lnTo>
                    <a:pt x="17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381216" y="3420651"/>
              <a:ext cx="38536" cy="43851"/>
            </a:xfrm>
            <a:custGeom>
              <a:avLst/>
              <a:gdLst>
                <a:gd name="T0" fmla="*/ 9 w 29"/>
                <a:gd name="T1" fmla="*/ 33 h 33"/>
                <a:gd name="T2" fmla="*/ 6 w 29"/>
                <a:gd name="T3" fmla="*/ 31 h 33"/>
                <a:gd name="T4" fmla="*/ 3 w 29"/>
                <a:gd name="T5" fmla="*/ 30 h 33"/>
                <a:gd name="T6" fmla="*/ 0 w 29"/>
                <a:gd name="T7" fmla="*/ 26 h 33"/>
                <a:gd name="T8" fmla="*/ 0 w 29"/>
                <a:gd name="T9" fmla="*/ 23 h 33"/>
                <a:gd name="T10" fmla="*/ 0 w 29"/>
                <a:gd name="T11" fmla="*/ 18 h 33"/>
                <a:gd name="T12" fmla="*/ 3 w 29"/>
                <a:gd name="T13" fmla="*/ 15 h 33"/>
                <a:gd name="T14" fmla="*/ 8 w 29"/>
                <a:gd name="T15" fmla="*/ 13 h 33"/>
                <a:gd name="T16" fmla="*/ 13 w 29"/>
                <a:gd name="T17" fmla="*/ 13 h 33"/>
                <a:gd name="T18" fmla="*/ 16 w 29"/>
                <a:gd name="T19" fmla="*/ 13 h 33"/>
                <a:gd name="T20" fmla="*/ 21 w 29"/>
                <a:gd name="T21" fmla="*/ 12 h 33"/>
                <a:gd name="T22" fmla="*/ 19 w 29"/>
                <a:gd name="T23" fmla="*/ 8 h 33"/>
                <a:gd name="T24" fmla="*/ 19 w 29"/>
                <a:gd name="T25" fmla="*/ 7 h 33"/>
                <a:gd name="T26" fmla="*/ 13 w 29"/>
                <a:gd name="T27" fmla="*/ 5 h 33"/>
                <a:gd name="T28" fmla="*/ 8 w 29"/>
                <a:gd name="T29" fmla="*/ 5 h 33"/>
                <a:gd name="T30" fmla="*/ 3 w 29"/>
                <a:gd name="T31" fmla="*/ 8 h 33"/>
                <a:gd name="T32" fmla="*/ 1 w 29"/>
                <a:gd name="T33" fmla="*/ 5 h 33"/>
                <a:gd name="T34" fmla="*/ 14 w 29"/>
                <a:gd name="T35" fmla="*/ 0 h 33"/>
                <a:gd name="T36" fmla="*/ 19 w 29"/>
                <a:gd name="T37" fmla="*/ 2 h 33"/>
                <a:gd name="T38" fmla="*/ 24 w 29"/>
                <a:gd name="T39" fmla="*/ 3 h 33"/>
                <a:gd name="T40" fmla="*/ 28 w 29"/>
                <a:gd name="T41" fmla="*/ 13 h 33"/>
                <a:gd name="T42" fmla="*/ 28 w 29"/>
                <a:gd name="T43" fmla="*/ 25 h 33"/>
                <a:gd name="T44" fmla="*/ 29 w 29"/>
                <a:gd name="T45" fmla="*/ 26 h 33"/>
                <a:gd name="T46" fmla="*/ 29 w 29"/>
                <a:gd name="T47" fmla="*/ 31 h 33"/>
                <a:gd name="T48" fmla="*/ 28 w 29"/>
                <a:gd name="T49" fmla="*/ 31 h 33"/>
                <a:gd name="T50" fmla="*/ 26 w 29"/>
                <a:gd name="T51" fmla="*/ 31 h 33"/>
                <a:gd name="T52" fmla="*/ 23 w 29"/>
                <a:gd name="T53" fmla="*/ 31 h 33"/>
                <a:gd name="T54" fmla="*/ 21 w 29"/>
                <a:gd name="T55" fmla="*/ 26 h 33"/>
                <a:gd name="T56" fmla="*/ 16 w 29"/>
                <a:gd name="T57" fmla="*/ 31 h 33"/>
                <a:gd name="T58" fmla="*/ 9 w 29"/>
                <a:gd name="T59" fmla="*/ 33 h 33"/>
                <a:gd name="T60" fmla="*/ 11 w 29"/>
                <a:gd name="T61" fmla="*/ 28 h 33"/>
                <a:gd name="T62" fmla="*/ 16 w 29"/>
                <a:gd name="T63" fmla="*/ 26 h 33"/>
                <a:gd name="T64" fmla="*/ 19 w 29"/>
                <a:gd name="T65" fmla="*/ 25 h 33"/>
                <a:gd name="T66" fmla="*/ 21 w 29"/>
                <a:gd name="T67" fmla="*/ 21 h 33"/>
                <a:gd name="T68" fmla="*/ 21 w 29"/>
                <a:gd name="T69" fmla="*/ 18 h 33"/>
                <a:gd name="T70" fmla="*/ 18 w 29"/>
                <a:gd name="T71" fmla="*/ 17 h 33"/>
                <a:gd name="T72" fmla="*/ 13 w 29"/>
                <a:gd name="T73" fmla="*/ 17 h 33"/>
                <a:gd name="T74" fmla="*/ 8 w 29"/>
                <a:gd name="T75" fmla="*/ 18 h 33"/>
                <a:gd name="T76" fmla="*/ 6 w 29"/>
                <a:gd name="T77" fmla="*/ 21 h 33"/>
                <a:gd name="T78" fmla="*/ 8 w 29"/>
                <a:gd name="T79" fmla="*/ 26 h 33"/>
                <a:gd name="T80" fmla="*/ 11 w 29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9" y="33"/>
                  </a:moveTo>
                  <a:lnTo>
                    <a:pt x="9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4429054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39 w 48"/>
                <a:gd name="T9" fmla="*/ 8 h 31"/>
                <a:gd name="T10" fmla="*/ 39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18 w 48"/>
                <a:gd name="T35" fmla="*/ 8 h 31"/>
                <a:gd name="T36" fmla="*/ 18 w 48"/>
                <a:gd name="T37" fmla="*/ 8 h 31"/>
                <a:gd name="T38" fmla="*/ 16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1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6 w 48"/>
                <a:gd name="T59" fmla="*/ 0 h 31"/>
                <a:gd name="T60" fmla="*/ 6 w 48"/>
                <a:gd name="T61" fmla="*/ 7 h 31"/>
                <a:gd name="T62" fmla="*/ 6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6 w 48"/>
                <a:gd name="T99" fmla="*/ 8 h 31"/>
                <a:gd name="T100" fmla="*/ 46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7"/>
            <p:cNvSpPr>
              <a:spLocks noEditPoints="1"/>
            </p:cNvSpPr>
            <p:nvPr/>
          </p:nvSpPr>
          <p:spPr bwMode="auto">
            <a:xfrm>
              <a:off x="4500810" y="3420651"/>
              <a:ext cx="42522" cy="43851"/>
            </a:xfrm>
            <a:custGeom>
              <a:avLst/>
              <a:gdLst>
                <a:gd name="T0" fmla="*/ 15 w 32"/>
                <a:gd name="T1" fmla="*/ 33 h 33"/>
                <a:gd name="T2" fmla="*/ 9 w 32"/>
                <a:gd name="T3" fmla="*/ 31 h 33"/>
                <a:gd name="T4" fmla="*/ 4 w 32"/>
                <a:gd name="T5" fmla="*/ 28 h 33"/>
                <a:gd name="T6" fmla="*/ 0 w 32"/>
                <a:gd name="T7" fmla="*/ 23 h 33"/>
                <a:gd name="T8" fmla="*/ 0 w 32"/>
                <a:gd name="T9" fmla="*/ 17 h 33"/>
                <a:gd name="T10" fmla="*/ 0 w 32"/>
                <a:gd name="T11" fmla="*/ 10 h 33"/>
                <a:gd name="T12" fmla="*/ 4 w 32"/>
                <a:gd name="T13" fmla="*/ 5 h 33"/>
                <a:gd name="T14" fmla="*/ 9 w 32"/>
                <a:gd name="T15" fmla="*/ 2 h 33"/>
                <a:gd name="T16" fmla="*/ 15 w 32"/>
                <a:gd name="T17" fmla="*/ 0 h 33"/>
                <a:gd name="T18" fmla="*/ 22 w 32"/>
                <a:gd name="T19" fmla="*/ 2 h 33"/>
                <a:gd name="T20" fmla="*/ 27 w 32"/>
                <a:gd name="T21" fmla="*/ 5 h 33"/>
                <a:gd name="T22" fmla="*/ 30 w 32"/>
                <a:gd name="T23" fmla="*/ 10 h 33"/>
                <a:gd name="T24" fmla="*/ 32 w 32"/>
                <a:gd name="T25" fmla="*/ 17 h 33"/>
                <a:gd name="T26" fmla="*/ 32 w 32"/>
                <a:gd name="T27" fmla="*/ 18 h 33"/>
                <a:gd name="T28" fmla="*/ 7 w 32"/>
                <a:gd name="T29" fmla="*/ 18 h 33"/>
                <a:gd name="T30" fmla="*/ 7 w 32"/>
                <a:gd name="T31" fmla="*/ 21 h 33"/>
                <a:gd name="T32" fmla="*/ 10 w 32"/>
                <a:gd name="T33" fmla="*/ 25 h 33"/>
                <a:gd name="T34" fmla="*/ 12 w 32"/>
                <a:gd name="T35" fmla="*/ 26 h 33"/>
                <a:gd name="T36" fmla="*/ 15 w 32"/>
                <a:gd name="T37" fmla="*/ 28 h 33"/>
                <a:gd name="T38" fmla="*/ 18 w 32"/>
                <a:gd name="T39" fmla="*/ 26 h 33"/>
                <a:gd name="T40" fmla="*/ 20 w 32"/>
                <a:gd name="T41" fmla="*/ 26 h 33"/>
                <a:gd name="T42" fmla="*/ 23 w 32"/>
                <a:gd name="T43" fmla="*/ 25 h 33"/>
                <a:gd name="T44" fmla="*/ 23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5 w 32"/>
                <a:gd name="T53" fmla="*/ 33 h 33"/>
                <a:gd name="T54" fmla="*/ 25 w 32"/>
                <a:gd name="T55" fmla="*/ 13 h 33"/>
                <a:gd name="T56" fmla="*/ 23 w 32"/>
                <a:gd name="T57" fmla="*/ 10 h 33"/>
                <a:gd name="T58" fmla="*/ 22 w 32"/>
                <a:gd name="T59" fmla="*/ 7 h 33"/>
                <a:gd name="T60" fmla="*/ 18 w 32"/>
                <a:gd name="T61" fmla="*/ 5 h 33"/>
                <a:gd name="T62" fmla="*/ 15 w 32"/>
                <a:gd name="T63" fmla="*/ 5 h 33"/>
                <a:gd name="T64" fmla="*/ 12 w 32"/>
                <a:gd name="T65" fmla="*/ 5 h 33"/>
                <a:gd name="T66" fmla="*/ 9 w 32"/>
                <a:gd name="T67" fmla="*/ 7 h 33"/>
                <a:gd name="T68" fmla="*/ 7 w 32"/>
                <a:gd name="T69" fmla="*/ 10 h 33"/>
                <a:gd name="T70" fmla="*/ 25 w 32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5" y="33"/>
                  </a:move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4547318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3 w 20"/>
                <a:gd name="T25" fmla="*/ 35 h 43"/>
                <a:gd name="T26" fmla="*/ 3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3 w 20"/>
                <a:gd name="T33" fmla="*/ 10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6 w 20"/>
                <a:gd name="T41" fmla="*/ 10 h 43"/>
                <a:gd name="T42" fmla="*/ 16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5 h 43"/>
                <a:gd name="T52" fmla="*/ 12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9"/>
            <p:cNvSpPr/>
            <p:nvPr/>
          </p:nvSpPr>
          <p:spPr bwMode="auto">
            <a:xfrm>
              <a:off x="4580539" y="3453871"/>
              <a:ext cx="7973" cy="17275"/>
            </a:xfrm>
            <a:custGeom>
              <a:avLst/>
              <a:gdLst>
                <a:gd name="T0" fmla="*/ 1 w 6"/>
                <a:gd name="T1" fmla="*/ 13 h 13"/>
                <a:gd name="T2" fmla="*/ 3 w 6"/>
                <a:gd name="T3" fmla="*/ 6 h 13"/>
                <a:gd name="T4" fmla="*/ 0 w 6"/>
                <a:gd name="T5" fmla="*/ 6 h 13"/>
                <a:gd name="T6" fmla="*/ 0 w 6"/>
                <a:gd name="T7" fmla="*/ 0 h 13"/>
                <a:gd name="T8" fmla="*/ 6 w 6"/>
                <a:gd name="T9" fmla="*/ 0 h 13"/>
                <a:gd name="T10" fmla="*/ 6 w 6"/>
                <a:gd name="T11" fmla="*/ 6 h 13"/>
                <a:gd name="T12" fmla="*/ 5 w 6"/>
                <a:gd name="T13" fmla="*/ 13 h 13"/>
                <a:gd name="T14" fmla="*/ 1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3529442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0 w 30"/>
                <a:gd name="T5" fmla="*/ 10 h 33"/>
                <a:gd name="T6" fmla="*/ 0 w 30"/>
                <a:gd name="T7" fmla="*/ 10 h 33"/>
                <a:gd name="T8" fmla="*/ 4 w 30"/>
                <a:gd name="T9" fmla="*/ 5 h 33"/>
                <a:gd name="T10" fmla="*/ 4 w 30"/>
                <a:gd name="T11" fmla="*/ 5 h 33"/>
                <a:gd name="T12" fmla="*/ 9 w 30"/>
                <a:gd name="T13" fmla="*/ 2 h 33"/>
                <a:gd name="T14" fmla="*/ 9 w 30"/>
                <a:gd name="T15" fmla="*/ 2 h 33"/>
                <a:gd name="T16" fmla="*/ 15 w 30"/>
                <a:gd name="T17" fmla="*/ 0 h 33"/>
                <a:gd name="T18" fmla="*/ 15 w 30"/>
                <a:gd name="T19" fmla="*/ 0 h 33"/>
                <a:gd name="T20" fmla="*/ 20 w 30"/>
                <a:gd name="T21" fmla="*/ 2 h 33"/>
                <a:gd name="T22" fmla="*/ 23 w 30"/>
                <a:gd name="T23" fmla="*/ 3 h 33"/>
                <a:gd name="T24" fmla="*/ 23 w 30"/>
                <a:gd name="T25" fmla="*/ 3 h 33"/>
                <a:gd name="T26" fmla="*/ 27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5 w 30"/>
                <a:gd name="T39" fmla="*/ 7 h 33"/>
                <a:gd name="T40" fmla="*/ 15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9 w 30"/>
                <a:gd name="T47" fmla="*/ 8 h 33"/>
                <a:gd name="T48" fmla="*/ 9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9 w 30"/>
                <a:gd name="T63" fmla="*/ 25 h 33"/>
                <a:gd name="T64" fmla="*/ 9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5 w 30"/>
                <a:gd name="T71" fmla="*/ 26 h 33"/>
                <a:gd name="T72" fmla="*/ 15 w 30"/>
                <a:gd name="T73" fmla="*/ 26 h 33"/>
                <a:gd name="T74" fmla="*/ 19 w 30"/>
                <a:gd name="T75" fmla="*/ 26 h 33"/>
                <a:gd name="T76" fmla="*/ 19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2 w 30"/>
                <a:gd name="T83" fmla="*/ 25 h 33"/>
                <a:gd name="T84" fmla="*/ 22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7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5 w 30"/>
                <a:gd name="T101" fmla="*/ 33 h 33"/>
                <a:gd name="T102" fmla="*/ 15 w 30"/>
                <a:gd name="T103" fmla="*/ 33 h 33"/>
                <a:gd name="T104" fmla="*/ 9 w 30"/>
                <a:gd name="T105" fmla="*/ 31 h 33"/>
                <a:gd name="T106" fmla="*/ 9 w 30"/>
                <a:gd name="T107" fmla="*/ 31 h 33"/>
                <a:gd name="T108" fmla="*/ 4 w 30"/>
                <a:gd name="T109" fmla="*/ 28 h 33"/>
                <a:gd name="T110" fmla="*/ 4 w 30"/>
                <a:gd name="T111" fmla="*/ 28 h 33"/>
                <a:gd name="T112" fmla="*/ 0 w 30"/>
                <a:gd name="T113" fmla="*/ 23 h 33"/>
                <a:gd name="T114" fmla="*/ 0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7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1"/>
            <p:cNvSpPr>
              <a:spLocks noEditPoints="1"/>
            </p:cNvSpPr>
            <p:nvPr/>
          </p:nvSpPr>
          <p:spPr bwMode="auto">
            <a:xfrm>
              <a:off x="3573293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4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4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23 h 33"/>
                <a:gd name="T28" fmla="*/ 28 w 32"/>
                <a:gd name="T29" fmla="*/ 28 h 33"/>
                <a:gd name="T30" fmla="*/ 23 w 32"/>
                <a:gd name="T31" fmla="*/ 31 h 33"/>
                <a:gd name="T32" fmla="*/ 17 w 32"/>
                <a:gd name="T33" fmla="*/ 33 h 33"/>
                <a:gd name="T34" fmla="*/ 7 w 32"/>
                <a:gd name="T35" fmla="*/ 16 h 33"/>
                <a:gd name="T36" fmla="*/ 7 w 32"/>
                <a:gd name="T37" fmla="*/ 21 h 33"/>
                <a:gd name="T38" fmla="*/ 10 w 32"/>
                <a:gd name="T39" fmla="*/ 25 h 33"/>
                <a:gd name="T40" fmla="*/ 12 w 32"/>
                <a:gd name="T41" fmla="*/ 26 h 33"/>
                <a:gd name="T42" fmla="*/ 17 w 32"/>
                <a:gd name="T43" fmla="*/ 26 h 33"/>
                <a:gd name="T44" fmla="*/ 20 w 32"/>
                <a:gd name="T45" fmla="*/ 26 h 33"/>
                <a:gd name="T46" fmla="*/ 23 w 32"/>
                <a:gd name="T47" fmla="*/ 25 h 33"/>
                <a:gd name="T48" fmla="*/ 25 w 32"/>
                <a:gd name="T49" fmla="*/ 21 h 33"/>
                <a:gd name="T50" fmla="*/ 25 w 32"/>
                <a:gd name="T51" fmla="*/ 16 h 33"/>
                <a:gd name="T52" fmla="*/ 25 w 32"/>
                <a:gd name="T53" fmla="*/ 13 h 33"/>
                <a:gd name="T54" fmla="*/ 23 w 32"/>
                <a:gd name="T55" fmla="*/ 10 h 33"/>
                <a:gd name="T56" fmla="*/ 20 w 32"/>
                <a:gd name="T57" fmla="*/ 7 h 33"/>
                <a:gd name="T58" fmla="*/ 17 w 32"/>
                <a:gd name="T59" fmla="*/ 7 h 33"/>
                <a:gd name="T60" fmla="*/ 12 w 32"/>
                <a:gd name="T61" fmla="*/ 7 h 33"/>
                <a:gd name="T62" fmla="*/ 10 w 32"/>
                <a:gd name="T63" fmla="*/ 10 h 33"/>
                <a:gd name="T64" fmla="*/ 7 w 32"/>
                <a:gd name="T65" fmla="*/ 13 h 33"/>
                <a:gd name="T66" fmla="*/ 7 w 32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3623788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2 w 28"/>
                <a:gd name="T3" fmla="*/ 31 h 31"/>
                <a:gd name="T4" fmla="*/ 22 w 28"/>
                <a:gd name="T5" fmla="*/ 15 h 31"/>
                <a:gd name="T6" fmla="*/ 22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7 w 28"/>
                <a:gd name="T15" fmla="*/ 7 h 31"/>
                <a:gd name="T16" fmla="*/ 17 w 28"/>
                <a:gd name="T17" fmla="*/ 7 h 31"/>
                <a:gd name="T18" fmla="*/ 14 w 28"/>
                <a:gd name="T19" fmla="*/ 7 h 31"/>
                <a:gd name="T20" fmla="*/ 14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9 w 28"/>
                <a:gd name="T27" fmla="*/ 10 h 31"/>
                <a:gd name="T28" fmla="*/ 9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7 w 28"/>
                <a:gd name="T39" fmla="*/ 2 h 31"/>
                <a:gd name="T40" fmla="*/ 7 w 28"/>
                <a:gd name="T41" fmla="*/ 7 h 31"/>
                <a:gd name="T42" fmla="*/ 7 w 28"/>
                <a:gd name="T43" fmla="*/ 7 h 31"/>
                <a:gd name="T44" fmla="*/ 9 w 28"/>
                <a:gd name="T45" fmla="*/ 5 h 31"/>
                <a:gd name="T46" fmla="*/ 12 w 28"/>
                <a:gd name="T47" fmla="*/ 2 h 31"/>
                <a:gd name="T48" fmla="*/ 12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7 w 28"/>
                <a:gd name="T59" fmla="*/ 5 h 31"/>
                <a:gd name="T60" fmla="*/ 27 w 28"/>
                <a:gd name="T61" fmla="*/ 5 h 31"/>
                <a:gd name="T62" fmla="*/ 28 w 28"/>
                <a:gd name="T63" fmla="*/ 8 h 31"/>
                <a:gd name="T64" fmla="*/ 28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3"/>
            <p:cNvSpPr/>
            <p:nvPr/>
          </p:nvSpPr>
          <p:spPr bwMode="auto">
            <a:xfrm>
              <a:off x="3667639" y="3514997"/>
              <a:ext cx="35879" cy="43851"/>
            </a:xfrm>
            <a:custGeom>
              <a:avLst/>
              <a:gdLst>
                <a:gd name="T0" fmla="*/ 15 w 27"/>
                <a:gd name="T1" fmla="*/ 33 h 33"/>
                <a:gd name="T2" fmla="*/ 7 w 27"/>
                <a:gd name="T3" fmla="*/ 31 h 33"/>
                <a:gd name="T4" fmla="*/ 4 w 27"/>
                <a:gd name="T5" fmla="*/ 23 h 33"/>
                <a:gd name="T6" fmla="*/ 9 w 27"/>
                <a:gd name="T7" fmla="*/ 26 h 33"/>
                <a:gd name="T8" fmla="*/ 15 w 27"/>
                <a:gd name="T9" fmla="*/ 28 h 33"/>
                <a:gd name="T10" fmla="*/ 20 w 27"/>
                <a:gd name="T11" fmla="*/ 26 h 33"/>
                <a:gd name="T12" fmla="*/ 22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4 w 27"/>
                <a:gd name="T19" fmla="*/ 18 h 33"/>
                <a:gd name="T20" fmla="*/ 9 w 27"/>
                <a:gd name="T21" fmla="*/ 16 h 33"/>
                <a:gd name="T22" fmla="*/ 5 w 27"/>
                <a:gd name="T23" fmla="*/ 15 h 33"/>
                <a:gd name="T24" fmla="*/ 4 w 27"/>
                <a:gd name="T25" fmla="*/ 13 h 33"/>
                <a:gd name="T26" fmla="*/ 2 w 27"/>
                <a:gd name="T27" fmla="*/ 10 h 33"/>
                <a:gd name="T28" fmla="*/ 4 w 27"/>
                <a:gd name="T29" fmla="*/ 7 h 33"/>
                <a:gd name="T30" fmla="*/ 5 w 27"/>
                <a:gd name="T31" fmla="*/ 3 h 33"/>
                <a:gd name="T32" fmla="*/ 10 w 27"/>
                <a:gd name="T33" fmla="*/ 2 h 33"/>
                <a:gd name="T34" fmla="*/ 15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4 w 27"/>
                <a:gd name="T43" fmla="*/ 5 h 33"/>
                <a:gd name="T44" fmla="*/ 10 w 27"/>
                <a:gd name="T45" fmla="*/ 7 h 33"/>
                <a:gd name="T46" fmla="*/ 9 w 27"/>
                <a:gd name="T47" fmla="*/ 10 h 33"/>
                <a:gd name="T48" fmla="*/ 9 w 27"/>
                <a:gd name="T49" fmla="*/ 12 h 33"/>
                <a:gd name="T50" fmla="*/ 10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5 w 27"/>
                <a:gd name="T59" fmla="*/ 16 h 33"/>
                <a:gd name="T60" fmla="*/ 27 w 27"/>
                <a:gd name="T61" fmla="*/ 20 h 33"/>
                <a:gd name="T62" fmla="*/ 27 w 27"/>
                <a:gd name="T63" fmla="*/ 23 h 33"/>
                <a:gd name="T64" fmla="*/ 27 w 27"/>
                <a:gd name="T65" fmla="*/ 26 h 33"/>
                <a:gd name="T66" fmla="*/ 23 w 27"/>
                <a:gd name="T67" fmla="*/ 30 h 33"/>
                <a:gd name="T68" fmla="*/ 15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64"/>
            <p:cNvSpPr>
              <a:spLocks noEditPoints="1"/>
            </p:cNvSpPr>
            <p:nvPr/>
          </p:nvSpPr>
          <p:spPr bwMode="auto">
            <a:xfrm>
              <a:off x="3710161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5 w 31"/>
                <a:gd name="T5" fmla="*/ 28 h 33"/>
                <a:gd name="T6" fmla="*/ 1 w 31"/>
                <a:gd name="T7" fmla="*/ 23 h 33"/>
                <a:gd name="T8" fmla="*/ 0 w 31"/>
                <a:gd name="T9" fmla="*/ 16 h 33"/>
                <a:gd name="T10" fmla="*/ 1 w 31"/>
                <a:gd name="T11" fmla="*/ 10 h 33"/>
                <a:gd name="T12" fmla="*/ 5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8 w 31"/>
                <a:gd name="T31" fmla="*/ 23 h 33"/>
                <a:gd name="T32" fmla="*/ 10 w 31"/>
                <a:gd name="T33" fmla="*/ 25 h 33"/>
                <a:gd name="T34" fmla="*/ 13 w 31"/>
                <a:gd name="T35" fmla="*/ 26 h 33"/>
                <a:gd name="T36" fmla="*/ 16 w 31"/>
                <a:gd name="T37" fmla="*/ 28 h 33"/>
                <a:gd name="T38" fmla="*/ 18 w 31"/>
                <a:gd name="T39" fmla="*/ 28 h 33"/>
                <a:gd name="T40" fmla="*/ 21 w 31"/>
                <a:gd name="T41" fmla="*/ 26 h 33"/>
                <a:gd name="T42" fmla="*/ 23 w 31"/>
                <a:gd name="T43" fmla="*/ 25 h 33"/>
                <a:gd name="T44" fmla="*/ 24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6 w 31"/>
                <a:gd name="T53" fmla="*/ 33 h 33"/>
                <a:gd name="T54" fmla="*/ 24 w 31"/>
                <a:gd name="T55" fmla="*/ 15 h 33"/>
                <a:gd name="T56" fmla="*/ 24 w 31"/>
                <a:gd name="T57" fmla="*/ 10 h 33"/>
                <a:gd name="T58" fmla="*/ 23 w 31"/>
                <a:gd name="T59" fmla="*/ 8 h 33"/>
                <a:gd name="T60" fmla="*/ 19 w 31"/>
                <a:gd name="T61" fmla="*/ 7 h 33"/>
                <a:gd name="T62" fmla="*/ 16 w 31"/>
                <a:gd name="T63" fmla="*/ 5 h 33"/>
                <a:gd name="T64" fmla="*/ 13 w 31"/>
                <a:gd name="T65" fmla="*/ 7 h 33"/>
                <a:gd name="T66" fmla="*/ 10 w 31"/>
                <a:gd name="T67" fmla="*/ 8 h 33"/>
                <a:gd name="T68" fmla="*/ 8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65"/>
            <p:cNvSpPr/>
            <p:nvPr/>
          </p:nvSpPr>
          <p:spPr bwMode="auto">
            <a:xfrm>
              <a:off x="3757999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2 w 30"/>
                <a:gd name="T5" fmla="*/ 10 h 33"/>
                <a:gd name="T6" fmla="*/ 2 w 30"/>
                <a:gd name="T7" fmla="*/ 10 h 33"/>
                <a:gd name="T8" fmla="*/ 5 w 30"/>
                <a:gd name="T9" fmla="*/ 5 h 33"/>
                <a:gd name="T10" fmla="*/ 5 w 30"/>
                <a:gd name="T11" fmla="*/ 5 h 33"/>
                <a:gd name="T12" fmla="*/ 10 w 30"/>
                <a:gd name="T13" fmla="*/ 2 h 33"/>
                <a:gd name="T14" fmla="*/ 10 w 30"/>
                <a:gd name="T15" fmla="*/ 2 h 33"/>
                <a:gd name="T16" fmla="*/ 16 w 30"/>
                <a:gd name="T17" fmla="*/ 0 h 33"/>
                <a:gd name="T18" fmla="*/ 16 w 30"/>
                <a:gd name="T19" fmla="*/ 0 h 33"/>
                <a:gd name="T20" fmla="*/ 20 w 30"/>
                <a:gd name="T21" fmla="*/ 2 h 33"/>
                <a:gd name="T22" fmla="*/ 25 w 30"/>
                <a:gd name="T23" fmla="*/ 3 h 33"/>
                <a:gd name="T24" fmla="*/ 25 w 30"/>
                <a:gd name="T25" fmla="*/ 3 h 33"/>
                <a:gd name="T26" fmla="*/ 28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6 w 30"/>
                <a:gd name="T39" fmla="*/ 7 h 33"/>
                <a:gd name="T40" fmla="*/ 16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10 w 30"/>
                <a:gd name="T47" fmla="*/ 8 h 33"/>
                <a:gd name="T48" fmla="*/ 10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10 w 30"/>
                <a:gd name="T63" fmla="*/ 25 h 33"/>
                <a:gd name="T64" fmla="*/ 10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6 w 30"/>
                <a:gd name="T71" fmla="*/ 26 h 33"/>
                <a:gd name="T72" fmla="*/ 16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1 w 30"/>
                <a:gd name="T83" fmla="*/ 25 h 33"/>
                <a:gd name="T84" fmla="*/ 21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8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6 w 30"/>
                <a:gd name="T101" fmla="*/ 33 h 33"/>
                <a:gd name="T102" fmla="*/ 16 w 30"/>
                <a:gd name="T103" fmla="*/ 33 h 33"/>
                <a:gd name="T104" fmla="*/ 10 w 30"/>
                <a:gd name="T105" fmla="*/ 31 h 33"/>
                <a:gd name="T106" fmla="*/ 10 w 30"/>
                <a:gd name="T107" fmla="*/ 31 h 33"/>
                <a:gd name="T108" fmla="*/ 5 w 30"/>
                <a:gd name="T109" fmla="*/ 28 h 33"/>
                <a:gd name="T110" fmla="*/ 5 w 30"/>
                <a:gd name="T111" fmla="*/ 28 h 33"/>
                <a:gd name="T112" fmla="*/ 2 w 30"/>
                <a:gd name="T113" fmla="*/ 23 h 33"/>
                <a:gd name="T114" fmla="*/ 2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3801850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5 w 20"/>
                <a:gd name="T25" fmla="*/ 35 h 43"/>
                <a:gd name="T26" fmla="*/ 5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5 w 20"/>
                <a:gd name="T33" fmla="*/ 12 h 43"/>
                <a:gd name="T34" fmla="*/ 5 w 20"/>
                <a:gd name="T35" fmla="*/ 0 h 43"/>
                <a:gd name="T36" fmla="*/ 12 w 20"/>
                <a:gd name="T37" fmla="*/ 0 h 43"/>
                <a:gd name="T38" fmla="*/ 12 w 20"/>
                <a:gd name="T39" fmla="*/ 12 h 43"/>
                <a:gd name="T40" fmla="*/ 18 w 20"/>
                <a:gd name="T41" fmla="*/ 12 h 43"/>
                <a:gd name="T42" fmla="*/ 18 w 20"/>
                <a:gd name="T43" fmla="*/ 17 h 43"/>
                <a:gd name="T44" fmla="*/ 12 w 20"/>
                <a:gd name="T45" fmla="*/ 17 h 43"/>
                <a:gd name="T46" fmla="*/ 12 w 20"/>
                <a:gd name="T47" fmla="*/ 33 h 43"/>
                <a:gd name="T48" fmla="*/ 12 w 20"/>
                <a:gd name="T49" fmla="*/ 33 h 43"/>
                <a:gd name="T50" fmla="*/ 12 w 20"/>
                <a:gd name="T51" fmla="*/ 36 h 43"/>
                <a:gd name="T52" fmla="*/ 12 w 20"/>
                <a:gd name="T53" fmla="*/ 36 h 43"/>
                <a:gd name="T54" fmla="*/ 15 w 20"/>
                <a:gd name="T55" fmla="*/ 36 h 43"/>
                <a:gd name="T56" fmla="*/ 15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7"/>
            <p:cNvSpPr>
              <a:spLocks noEditPoints="1"/>
            </p:cNvSpPr>
            <p:nvPr/>
          </p:nvSpPr>
          <p:spPr bwMode="auto">
            <a:xfrm>
              <a:off x="3832413" y="3514997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2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7 w 31"/>
                <a:gd name="T29" fmla="*/ 18 h 33"/>
                <a:gd name="T30" fmla="*/ 7 w 31"/>
                <a:gd name="T31" fmla="*/ 23 h 33"/>
                <a:gd name="T32" fmla="*/ 10 w 31"/>
                <a:gd name="T33" fmla="*/ 25 h 33"/>
                <a:gd name="T34" fmla="*/ 12 w 31"/>
                <a:gd name="T35" fmla="*/ 26 h 33"/>
                <a:gd name="T36" fmla="*/ 15 w 31"/>
                <a:gd name="T37" fmla="*/ 28 h 33"/>
                <a:gd name="T38" fmla="*/ 18 w 31"/>
                <a:gd name="T39" fmla="*/ 28 h 33"/>
                <a:gd name="T40" fmla="*/ 20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30 w 31"/>
                <a:gd name="T47" fmla="*/ 25 h 33"/>
                <a:gd name="T48" fmla="*/ 25 w 31"/>
                <a:gd name="T49" fmla="*/ 30 h 33"/>
                <a:gd name="T50" fmla="*/ 20 w 31"/>
                <a:gd name="T51" fmla="*/ 31 h 33"/>
                <a:gd name="T52" fmla="*/ 15 w 31"/>
                <a:gd name="T53" fmla="*/ 33 h 33"/>
                <a:gd name="T54" fmla="*/ 25 w 31"/>
                <a:gd name="T55" fmla="*/ 15 h 33"/>
                <a:gd name="T56" fmla="*/ 23 w 31"/>
                <a:gd name="T57" fmla="*/ 10 h 33"/>
                <a:gd name="T58" fmla="*/ 22 w 31"/>
                <a:gd name="T59" fmla="*/ 8 h 33"/>
                <a:gd name="T60" fmla="*/ 18 w 31"/>
                <a:gd name="T61" fmla="*/ 7 h 33"/>
                <a:gd name="T62" fmla="*/ 15 w 31"/>
                <a:gd name="T63" fmla="*/ 5 h 33"/>
                <a:gd name="T64" fmla="*/ 12 w 31"/>
                <a:gd name="T65" fmla="*/ 7 h 33"/>
                <a:gd name="T66" fmla="*/ 8 w 31"/>
                <a:gd name="T67" fmla="*/ 8 h 33"/>
                <a:gd name="T68" fmla="*/ 7 w 31"/>
                <a:gd name="T69" fmla="*/ 10 h 33"/>
                <a:gd name="T70" fmla="*/ 25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3878922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6 w 20"/>
                <a:gd name="T17" fmla="*/ 41 h 43"/>
                <a:gd name="T18" fmla="*/ 6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3 w 20"/>
                <a:gd name="T25" fmla="*/ 35 h 43"/>
                <a:gd name="T26" fmla="*/ 3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3 w 20"/>
                <a:gd name="T33" fmla="*/ 12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6 w 20"/>
                <a:gd name="T41" fmla="*/ 12 h 43"/>
                <a:gd name="T42" fmla="*/ 16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6 h 43"/>
                <a:gd name="T52" fmla="*/ 11 w 20"/>
                <a:gd name="T53" fmla="*/ 36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3909484" y="3517655"/>
              <a:ext cx="39865" cy="41194"/>
            </a:xfrm>
            <a:custGeom>
              <a:avLst/>
              <a:gdLst>
                <a:gd name="T0" fmla="*/ 10 w 30"/>
                <a:gd name="T1" fmla="*/ 31 h 31"/>
                <a:gd name="T2" fmla="*/ 10 w 30"/>
                <a:gd name="T3" fmla="*/ 31 h 31"/>
                <a:gd name="T4" fmla="*/ 6 w 30"/>
                <a:gd name="T5" fmla="*/ 29 h 31"/>
                <a:gd name="T6" fmla="*/ 3 w 30"/>
                <a:gd name="T7" fmla="*/ 28 h 31"/>
                <a:gd name="T8" fmla="*/ 3 w 30"/>
                <a:gd name="T9" fmla="*/ 28 h 31"/>
                <a:gd name="T10" fmla="*/ 1 w 30"/>
                <a:gd name="T11" fmla="*/ 23 h 31"/>
                <a:gd name="T12" fmla="*/ 0 w 30"/>
                <a:gd name="T13" fmla="*/ 18 h 31"/>
                <a:gd name="T14" fmla="*/ 0 w 30"/>
                <a:gd name="T15" fmla="*/ 0 h 31"/>
                <a:gd name="T16" fmla="*/ 6 w 30"/>
                <a:gd name="T17" fmla="*/ 0 h 31"/>
                <a:gd name="T18" fmla="*/ 6 w 30"/>
                <a:gd name="T19" fmla="*/ 16 h 31"/>
                <a:gd name="T20" fmla="*/ 6 w 30"/>
                <a:gd name="T21" fmla="*/ 16 h 31"/>
                <a:gd name="T22" fmla="*/ 8 w 30"/>
                <a:gd name="T23" fmla="*/ 23 h 31"/>
                <a:gd name="T24" fmla="*/ 10 w 30"/>
                <a:gd name="T25" fmla="*/ 24 h 31"/>
                <a:gd name="T26" fmla="*/ 13 w 30"/>
                <a:gd name="T27" fmla="*/ 24 h 31"/>
                <a:gd name="T28" fmla="*/ 13 w 30"/>
                <a:gd name="T29" fmla="*/ 24 h 31"/>
                <a:gd name="T30" fmla="*/ 18 w 30"/>
                <a:gd name="T31" fmla="*/ 23 h 31"/>
                <a:gd name="T32" fmla="*/ 18 w 30"/>
                <a:gd name="T33" fmla="*/ 23 h 31"/>
                <a:gd name="T34" fmla="*/ 21 w 30"/>
                <a:gd name="T35" fmla="*/ 18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30 w 30"/>
                <a:gd name="T45" fmla="*/ 24 h 31"/>
                <a:gd name="T46" fmla="*/ 30 w 30"/>
                <a:gd name="T47" fmla="*/ 24 h 31"/>
                <a:gd name="T48" fmla="*/ 30 w 30"/>
                <a:gd name="T49" fmla="*/ 24 h 31"/>
                <a:gd name="T50" fmla="*/ 30 w 30"/>
                <a:gd name="T51" fmla="*/ 29 h 31"/>
                <a:gd name="T52" fmla="*/ 30 w 30"/>
                <a:gd name="T53" fmla="*/ 29 h 31"/>
                <a:gd name="T54" fmla="*/ 28 w 30"/>
                <a:gd name="T55" fmla="*/ 31 h 31"/>
                <a:gd name="T56" fmla="*/ 28 w 30"/>
                <a:gd name="T57" fmla="*/ 31 h 31"/>
                <a:gd name="T58" fmla="*/ 28 w 30"/>
                <a:gd name="T59" fmla="*/ 31 h 31"/>
                <a:gd name="T60" fmla="*/ 28 w 30"/>
                <a:gd name="T61" fmla="*/ 31 h 31"/>
                <a:gd name="T62" fmla="*/ 25 w 30"/>
                <a:gd name="T63" fmla="*/ 29 h 31"/>
                <a:gd name="T64" fmla="*/ 25 w 30"/>
                <a:gd name="T65" fmla="*/ 29 h 31"/>
                <a:gd name="T66" fmla="*/ 23 w 30"/>
                <a:gd name="T67" fmla="*/ 26 h 31"/>
                <a:gd name="T68" fmla="*/ 23 w 30"/>
                <a:gd name="T69" fmla="*/ 24 h 31"/>
                <a:gd name="T70" fmla="*/ 23 w 30"/>
                <a:gd name="T71" fmla="*/ 24 h 31"/>
                <a:gd name="T72" fmla="*/ 21 w 30"/>
                <a:gd name="T73" fmla="*/ 26 h 31"/>
                <a:gd name="T74" fmla="*/ 18 w 30"/>
                <a:gd name="T75" fmla="*/ 29 h 31"/>
                <a:gd name="T76" fmla="*/ 18 w 30"/>
                <a:gd name="T77" fmla="*/ 29 h 31"/>
                <a:gd name="T78" fmla="*/ 10 w 30"/>
                <a:gd name="T79" fmla="*/ 31 h 31"/>
                <a:gd name="T80" fmla="*/ 10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10" y="31"/>
                  </a:lnTo>
                  <a:lnTo>
                    <a:pt x="6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8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0"/>
            <p:cNvSpPr>
              <a:spLocks noEditPoints="1"/>
            </p:cNvSpPr>
            <p:nvPr/>
          </p:nvSpPr>
          <p:spPr bwMode="auto">
            <a:xfrm>
              <a:off x="3954664" y="3514997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4 w 33"/>
                <a:gd name="T19" fmla="*/ 2 h 33"/>
                <a:gd name="T20" fmla="*/ 29 w 33"/>
                <a:gd name="T21" fmla="*/ 5 h 33"/>
                <a:gd name="T22" fmla="*/ 32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9 w 33"/>
                <a:gd name="T29" fmla="*/ 18 h 33"/>
                <a:gd name="T30" fmla="*/ 9 w 33"/>
                <a:gd name="T31" fmla="*/ 23 h 33"/>
                <a:gd name="T32" fmla="*/ 10 w 33"/>
                <a:gd name="T33" fmla="*/ 25 h 33"/>
                <a:gd name="T34" fmla="*/ 14 w 33"/>
                <a:gd name="T35" fmla="*/ 26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4 w 33"/>
                <a:gd name="T43" fmla="*/ 25 h 33"/>
                <a:gd name="T44" fmla="*/ 25 w 33"/>
                <a:gd name="T45" fmla="*/ 23 h 33"/>
                <a:gd name="T46" fmla="*/ 32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7 w 33"/>
                <a:gd name="T55" fmla="*/ 15 h 33"/>
                <a:gd name="T56" fmla="*/ 25 w 33"/>
                <a:gd name="T57" fmla="*/ 10 h 33"/>
                <a:gd name="T58" fmla="*/ 24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4 w 33"/>
                <a:gd name="T65" fmla="*/ 7 h 33"/>
                <a:gd name="T66" fmla="*/ 10 w 33"/>
                <a:gd name="T67" fmla="*/ 8 h 33"/>
                <a:gd name="T68" fmla="*/ 9 w 33"/>
                <a:gd name="T69" fmla="*/ 10 h 33"/>
                <a:gd name="T70" fmla="*/ 27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29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5"/>
                  </a:moveTo>
                  <a:lnTo>
                    <a:pt x="27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4005159" y="3514997"/>
              <a:ext cx="25248" cy="41194"/>
            </a:xfrm>
            <a:custGeom>
              <a:avLst/>
              <a:gdLst>
                <a:gd name="T0" fmla="*/ 19 w 19"/>
                <a:gd name="T1" fmla="*/ 7 h 31"/>
                <a:gd name="T2" fmla="*/ 19 w 19"/>
                <a:gd name="T3" fmla="*/ 7 h 31"/>
                <a:gd name="T4" fmla="*/ 12 w 19"/>
                <a:gd name="T5" fmla="*/ 8 h 31"/>
                <a:gd name="T6" fmla="*/ 12 w 19"/>
                <a:gd name="T7" fmla="*/ 8 h 31"/>
                <a:gd name="T8" fmla="*/ 9 w 19"/>
                <a:gd name="T9" fmla="*/ 10 h 31"/>
                <a:gd name="T10" fmla="*/ 7 w 19"/>
                <a:gd name="T11" fmla="*/ 13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2 h 31"/>
                <a:gd name="T18" fmla="*/ 7 w 19"/>
                <a:gd name="T19" fmla="*/ 2 h 31"/>
                <a:gd name="T20" fmla="*/ 7 w 19"/>
                <a:gd name="T21" fmla="*/ 8 h 31"/>
                <a:gd name="T22" fmla="*/ 7 w 19"/>
                <a:gd name="T23" fmla="*/ 8 h 31"/>
                <a:gd name="T24" fmla="*/ 12 w 19"/>
                <a:gd name="T25" fmla="*/ 3 h 31"/>
                <a:gd name="T26" fmla="*/ 12 w 19"/>
                <a:gd name="T27" fmla="*/ 3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7"/>
                  </a:moveTo>
                  <a:lnTo>
                    <a:pt x="19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2"/>
            <p:cNvSpPr>
              <a:spLocks noEditPoints="1"/>
            </p:cNvSpPr>
            <p:nvPr/>
          </p:nvSpPr>
          <p:spPr bwMode="auto">
            <a:xfrm>
              <a:off x="4051669" y="3514997"/>
              <a:ext cx="39865" cy="43851"/>
            </a:xfrm>
            <a:custGeom>
              <a:avLst/>
              <a:gdLst>
                <a:gd name="T0" fmla="*/ 12 w 30"/>
                <a:gd name="T1" fmla="*/ 33 h 33"/>
                <a:gd name="T2" fmla="*/ 7 w 30"/>
                <a:gd name="T3" fmla="*/ 31 h 33"/>
                <a:gd name="T4" fmla="*/ 3 w 30"/>
                <a:gd name="T5" fmla="*/ 30 h 33"/>
                <a:gd name="T6" fmla="*/ 2 w 30"/>
                <a:gd name="T7" fmla="*/ 26 h 33"/>
                <a:gd name="T8" fmla="*/ 0 w 30"/>
                <a:gd name="T9" fmla="*/ 23 h 33"/>
                <a:gd name="T10" fmla="*/ 2 w 30"/>
                <a:gd name="T11" fmla="*/ 18 h 33"/>
                <a:gd name="T12" fmla="*/ 5 w 30"/>
                <a:gd name="T13" fmla="*/ 16 h 33"/>
                <a:gd name="T14" fmla="*/ 8 w 30"/>
                <a:gd name="T15" fmla="*/ 13 h 33"/>
                <a:gd name="T16" fmla="*/ 13 w 30"/>
                <a:gd name="T17" fmla="*/ 13 h 33"/>
                <a:gd name="T18" fmla="*/ 18 w 30"/>
                <a:gd name="T19" fmla="*/ 13 h 33"/>
                <a:gd name="T20" fmla="*/ 22 w 30"/>
                <a:gd name="T21" fmla="*/ 13 h 33"/>
                <a:gd name="T22" fmla="*/ 22 w 30"/>
                <a:gd name="T23" fmla="*/ 10 h 33"/>
                <a:gd name="T24" fmla="*/ 20 w 30"/>
                <a:gd name="T25" fmla="*/ 7 h 33"/>
                <a:gd name="T26" fmla="*/ 15 w 30"/>
                <a:gd name="T27" fmla="*/ 5 h 33"/>
                <a:gd name="T28" fmla="*/ 10 w 30"/>
                <a:gd name="T29" fmla="*/ 7 h 33"/>
                <a:gd name="T30" fmla="*/ 5 w 30"/>
                <a:gd name="T31" fmla="*/ 8 h 33"/>
                <a:gd name="T32" fmla="*/ 3 w 30"/>
                <a:gd name="T33" fmla="*/ 5 h 33"/>
                <a:gd name="T34" fmla="*/ 15 w 30"/>
                <a:gd name="T35" fmla="*/ 0 h 33"/>
                <a:gd name="T36" fmla="*/ 22 w 30"/>
                <a:gd name="T37" fmla="*/ 2 h 33"/>
                <a:gd name="T38" fmla="*/ 25 w 30"/>
                <a:gd name="T39" fmla="*/ 3 h 33"/>
                <a:gd name="T40" fmla="*/ 28 w 30"/>
                <a:gd name="T41" fmla="*/ 13 h 33"/>
                <a:gd name="T42" fmla="*/ 28 w 30"/>
                <a:gd name="T43" fmla="*/ 25 h 33"/>
                <a:gd name="T44" fmla="*/ 30 w 30"/>
                <a:gd name="T45" fmla="*/ 26 h 33"/>
                <a:gd name="T46" fmla="*/ 30 w 30"/>
                <a:gd name="T47" fmla="*/ 31 h 33"/>
                <a:gd name="T48" fmla="*/ 28 w 30"/>
                <a:gd name="T49" fmla="*/ 33 h 33"/>
                <a:gd name="T50" fmla="*/ 28 w 30"/>
                <a:gd name="T51" fmla="*/ 33 h 33"/>
                <a:gd name="T52" fmla="*/ 25 w 30"/>
                <a:gd name="T53" fmla="*/ 31 h 33"/>
                <a:gd name="T54" fmla="*/ 23 w 30"/>
                <a:gd name="T55" fmla="*/ 26 h 33"/>
                <a:gd name="T56" fmla="*/ 18 w 30"/>
                <a:gd name="T57" fmla="*/ 31 h 33"/>
                <a:gd name="T58" fmla="*/ 12 w 30"/>
                <a:gd name="T59" fmla="*/ 33 h 33"/>
                <a:gd name="T60" fmla="*/ 13 w 30"/>
                <a:gd name="T61" fmla="*/ 28 h 33"/>
                <a:gd name="T62" fmla="*/ 18 w 30"/>
                <a:gd name="T63" fmla="*/ 26 h 33"/>
                <a:gd name="T64" fmla="*/ 22 w 30"/>
                <a:gd name="T65" fmla="*/ 25 h 33"/>
                <a:gd name="T66" fmla="*/ 22 w 30"/>
                <a:gd name="T67" fmla="*/ 23 h 33"/>
                <a:gd name="T68" fmla="*/ 22 w 30"/>
                <a:gd name="T69" fmla="*/ 18 h 33"/>
                <a:gd name="T70" fmla="*/ 18 w 30"/>
                <a:gd name="T71" fmla="*/ 16 h 33"/>
                <a:gd name="T72" fmla="*/ 15 w 30"/>
                <a:gd name="T73" fmla="*/ 16 h 33"/>
                <a:gd name="T74" fmla="*/ 10 w 30"/>
                <a:gd name="T75" fmla="*/ 18 h 33"/>
                <a:gd name="T76" fmla="*/ 7 w 30"/>
                <a:gd name="T77" fmla="*/ 23 h 33"/>
                <a:gd name="T78" fmla="*/ 8 w 30"/>
                <a:gd name="T79" fmla="*/ 26 h 33"/>
                <a:gd name="T80" fmla="*/ 13 w 30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12" y="33"/>
                  </a:moveTo>
                  <a:lnTo>
                    <a:pt x="12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2" y="33"/>
                  </a:lnTo>
                  <a:lnTo>
                    <a:pt x="12" y="33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3"/>
            <p:cNvSpPr>
              <a:spLocks noEditPoints="1"/>
            </p:cNvSpPr>
            <p:nvPr/>
          </p:nvSpPr>
          <p:spPr bwMode="auto">
            <a:xfrm>
              <a:off x="4098177" y="3499051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1 w 33"/>
                <a:gd name="T7" fmla="*/ 35 h 45"/>
                <a:gd name="T8" fmla="*/ 0 w 33"/>
                <a:gd name="T9" fmla="*/ 28 h 45"/>
                <a:gd name="T10" fmla="*/ 1 w 33"/>
                <a:gd name="T11" fmla="*/ 22 h 45"/>
                <a:gd name="T12" fmla="*/ 5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4 h 45"/>
                <a:gd name="T20" fmla="*/ 24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3 w 33"/>
                <a:gd name="T27" fmla="*/ 38 h 45"/>
                <a:gd name="T28" fmla="*/ 33 w 33"/>
                <a:gd name="T29" fmla="*/ 43 h 45"/>
                <a:gd name="T30" fmla="*/ 31 w 33"/>
                <a:gd name="T31" fmla="*/ 45 h 45"/>
                <a:gd name="T32" fmla="*/ 31 w 33"/>
                <a:gd name="T33" fmla="*/ 45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38 h 45"/>
                <a:gd name="T46" fmla="*/ 20 w 33"/>
                <a:gd name="T47" fmla="*/ 38 h 45"/>
                <a:gd name="T48" fmla="*/ 21 w 33"/>
                <a:gd name="T49" fmla="*/ 37 h 45"/>
                <a:gd name="T50" fmla="*/ 24 w 33"/>
                <a:gd name="T51" fmla="*/ 35 h 45"/>
                <a:gd name="T52" fmla="*/ 24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9 h 45"/>
                <a:gd name="T62" fmla="*/ 13 w 33"/>
                <a:gd name="T63" fmla="*/ 19 h 45"/>
                <a:gd name="T64" fmla="*/ 10 w 33"/>
                <a:gd name="T65" fmla="*/ 22 h 45"/>
                <a:gd name="T66" fmla="*/ 8 w 33"/>
                <a:gd name="T67" fmla="*/ 25 h 45"/>
                <a:gd name="T68" fmla="*/ 6 w 33"/>
                <a:gd name="T69" fmla="*/ 28 h 45"/>
                <a:gd name="T70" fmla="*/ 8 w 33"/>
                <a:gd name="T71" fmla="*/ 33 h 45"/>
                <a:gd name="T72" fmla="*/ 10 w 33"/>
                <a:gd name="T73" fmla="*/ 37 h 45"/>
                <a:gd name="T74" fmla="*/ 13 w 33"/>
                <a:gd name="T75" fmla="*/ 38 h 45"/>
                <a:gd name="T76" fmla="*/ 16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74"/>
            <p:cNvSpPr>
              <a:spLocks noEditPoints="1"/>
            </p:cNvSpPr>
            <p:nvPr/>
          </p:nvSpPr>
          <p:spPr bwMode="auto">
            <a:xfrm>
              <a:off x="4152659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75"/>
            <p:cNvSpPr>
              <a:spLocks noEditPoints="1"/>
            </p:cNvSpPr>
            <p:nvPr/>
          </p:nvSpPr>
          <p:spPr bwMode="auto">
            <a:xfrm>
              <a:off x="4172591" y="3514997"/>
              <a:ext cx="41194" cy="59797"/>
            </a:xfrm>
            <a:custGeom>
              <a:avLst/>
              <a:gdLst>
                <a:gd name="T0" fmla="*/ 16 w 31"/>
                <a:gd name="T1" fmla="*/ 33 h 45"/>
                <a:gd name="T2" fmla="*/ 10 w 31"/>
                <a:gd name="T3" fmla="*/ 31 h 45"/>
                <a:gd name="T4" fmla="*/ 6 w 31"/>
                <a:gd name="T5" fmla="*/ 45 h 45"/>
                <a:gd name="T6" fmla="*/ 0 w 31"/>
                <a:gd name="T7" fmla="*/ 2 h 45"/>
                <a:gd name="T8" fmla="*/ 5 w 31"/>
                <a:gd name="T9" fmla="*/ 7 h 45"/>
                <a:gd name="T10" fmla="*/ 10 w 31"/>
                <a:gd name="T11" fmla="*/ 2 h 45"/>
                <a:gd name="T12" fmla="*/ 16 w 31"/>
                <a:gd name="T13" fmla="*/ 0 h 45"/>
                <a:gd name="T14" fmla="*/ 23 w 31"/>
                <a:gd name="T15" fmla="*/ 2 h 45"/>
                <a:gd name="T16" fmla="*/ 26 w 31"/>
                <a:gd name="T17" fmla="*/ 5 h 45"/>
                <a:gd name="T18" fmla="*/ 30 w 31"/>
                <a:gd name="T19" fmla="*/ 10 h 45"/>
                <a:gd name="T20" fmla="*/ 31 w 31"/>
                <a:gd name="T21" fmla="*/ 16 h 45"/>
                <a:gd name="T22" fmla="*/ 30 w 31"/>
                <a:gd name="T23" fmla="*/ 23 h 45"/>
                <a:gd name="T24" fmla="*/ 28 w 31"/>
                <a:gd name="T25" fmla="*/ 28 h 45"/>
                <a:gd name="T26" fmla="*/ 23 w 31"/>
                <a:gd name="T27" fmla="*/ 31 h 45"/>
                <a:gd name="T28" fmla="*/ 16 w 31"/>
                <a:gd name="T29" fmla="*/ 33 h 45"/>
                <a:gd name="T30" fmla="*/ 15 w 31"/>
                <a:gd name="T31" fmla="*/ 26 h 45"/>
                <a:gd name="T32" fmla="*/ 18 w 31"/>
                <a:gd name="T33" fmla="*/ 26 h 45"/>
                <a:gd name="T34" fmla="*/ 21 w 31"/>
                <a:gd name="T35" fmla="*/ 23 h 45"/>
                <a:gd name="T36" fmla="*/ 23 w 31"/>
                <a:gd name="T37" fmla="*/ 20 h 45"/>
                <a:gd name="T38" fmla="*/ 25 w 31"/>
                <a:gd name="T39" fmla="*/ 16 h 45"/>
                <a:gd name="T40" fmla="*/ 23 w 31"/>
                <a:gd name="T41" fmla="*/ 13 h 45"/>
                <a:gd name="T42" fmla="*/ 21 w 31"/>
                <a:gd name="T43" fmla="*/ 10 h 45"/>
                <a:gd name="T44" fmla="*/ 18 w 31"/>
                <a:gd name="T45" fmla="*/ 7 h 45"/>
                <a:gd name="T46" fmla="*/ 15 w 31"/>
                <a:gd name="T47" fmla="*/ 7 h 45"/>
                <a:gd name="T48" fmla="*/ 11 w 31"/>
                <a:gd name="T49" fmla="*/ 7 h 45"/>
                <a:gd name="T50" fmla="*/ 10 w 31"/>
                <a:gd name="T51" fmla="*/ 8 h 45"/>
                <a:gd name="T52" fmla="*/ 8 w 31"/>
                <a:gd name="T53" fmla="*/ 10 h 45"/>
                <a:gd name="T54" fmla="*/ 6 w 31"/>
                <a:gd name="T55" fmla="*/ 12 h 45"/>
                <a:gd name="T56" fmla="*/ 6 w 31"/>
                <a:gd name="T57" fmla="*/ 20 h 45"/>
                <a:gd name="T58" fmla="*/ 8 w 31"/>
                <a:gd name="T59" fmla="*/ 23 h 45"/>
                <a:gd name="T60" fmla="*/ 10 w 31"/>
                <a:gd name="T61" fmla="*/ 25 h 45"/>
                <a:gd name="T62" fmla="*/ 13 w 31"/>
                <a:gd name="T63" fmla="*/ 26 h 45"/>
                <a:gd name="T64" fmla="*/ 15 w 31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5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6" y="26"/>
                  </a:lnTo>
                  <a:lnTo>
                    <a:pt x="6" y="45"/>
                  </a:lnTo>
                  <a:lnTo>
                    <a:pt x="0" y="45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6"/>
            <p:cNvSpPr>
              <a:spLocks noEditPoints="1"/>
            </p:cNvSpPr>
            <p:nvPr/>
          </p:nvSpPr>
          <p:spPr bwMode="auto">
            <a:xfrm>
              <a:off x="4223086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7"/>
            <p:cNvSpPr/>
            <p:nvPr/>
          </p:nvSpPr>
          <p:spPr bwMode="auto">
            <a:xfrm>
              <a:off x="4237704" y="3514997"/>
              <a:ext cx="35879" cy="43851"/>
            </a:xfrm>
            <a:custGeom>
              <a:avLst/>
              <a:gdLst>
                <a:gd name="T0" fmla="*/ 15 w 27"/>
                <a:gd name="T1" fmla="*/ 33 h 33"/>
                <a:gd name="T2" fmla="*/ 7 w 27"/>
                <a:gd name="T3" fmla="*/ 31 h 33"/>
                <a:gd name="T4" fmla="*/ 4 w 27"/>
                <a:gd name="T5" fmla="*/ 23 h 33"/>
                <a:gd name="T6" fmla="*/ 9 w 27"/>
                <a:gd name="T7" fmla="*/ 26 h 33"/>
                <a:gd name="T8" fmla="*/ 15 w 27"/>
                <a:gd name="T9" fmla="*/ 28 h 33"/>
                <a:gd name="T10" fmla="*/ 20 w 27"/>
                <a:gd name="T11" fmla="*/ 26 h 33"/>
                <a:gd name="T12" fmla="*/ 22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4 w 27"/>
                <a:gd name="T19" fmla="*/ 18 h 33"/>
                <a:gd name="T20" fmla="*/ 9 w 27"/>
                <a:gd name="T21" fmla="*/ 16 h 33"/>
                <a:gd name="T22" fmla="*/ 5 w 27"/>
                <a:gd name="T23" fmla="*/ 15 h 33"/>
                <a:gd name="T24" fmla="*/ 4 w 27"/>
                <a:gd name="T25" fmla="*/ 13 h 33"/>
                <a:gd name="T26" fmla="*/ 2 w 27"/>
                <a:gd name="T27" fmla="*/ 10 h 33"/>
                <a:gd name="T28" fmla="*/ 4 w 27"/>
                <a:gd name="T29" fmla="*/ 7 h 33"/>
                <a:gd name="T30" fmla="*/ 5 w 27"/>
                <a:gd name="T31" fmla="*/ 3 h 33"/>
                <a:gd name="T32" fmla="*/ 10 w 27"/>
                <a:gd name="T33" fmla="*/ 2 h 33"/>
                <a:gd name="T34" fmla="*/ 15 w 27"/>
                <a:gd name="T35" fmla="*/ 0 h 33"/>
                <a:gd name="T36" fmla="*/ 22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5 w 27"/>
                <a:gd name="T43" fmla="*/ 5 h 33"/>
                <a:gd name="T44" fmla="*/ 10 w 27"/>
                <a:gd name="T45" fmla="*/ 7 h 33"/>
                <a:gd name="T46" fmla="*/ 9 w 27"/>
                <a:gd name="T47" fmla="*/ 10 h 33"/>
                <a:gd name="T48" fmla="*/ 9 w 27"/>
                <a:gd name="T49" fmla="*/ 12 h 33"/>
                <a:gd name="T50" fmla="*/ 10 w 27"/>
                <a:gd name="T51" fmla="*/ 12 h 33"/>
                <a:gd name="T52" fmla="*/ 12 w 27"/>
                <a:gd name="T53" fmla="*/ 13 h 33"/>
                <a:gd name="T54" fmla="*/ 15 w 27"/>
                <a:gd name="T55" fmla="*/ 13 h 33"/>
                <a:gd name="T56" fmla="*/ 20 w 27"/>
                <a:gd name="T57" fmla="*/ 15 h 33"/>
                <a:gd name="T58" fmla="*/ 25 w 27"/>
                <a:gd name="T59" fmla="*/ 16 h 33"/>
                <a:gd name="T60" fmla="*/ 27 w 27"/>
                <a:gd name="T61" fmla="*/ 20 h 33"/>
                <a:gd name="T62" fmla="*/ 27 w 27"/>
                <a:gd name="T63" fmla="*/ 23 h 33"/>
                <a:gd name="T64" fmla="*/ 27 w 27"/>
                <a:gd name="T65" fmla="*/ 26 h 33"/>
                <a:gd name="T66" fmla="*/ 23 w 27"/>
                <a:gd name="T67" fmla="*/ 30 h 33"/>
                <a:gd name="T68" fmla="*/ 15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4280226" y="3514997"/>
              <a:ext cx="38536" cy="43851"/>
            </a:xfrm>
            <a:custGeom>
              <a:avLst/>
              <a:gdLst>
                <a:gd name="T0" fmla="*/ 0 w 29"/>
                <a:gd name="T1" fmla="*/ 16 h 33"/>
                <a:gd name="T2" fmla="*/ 0 w 29"/>
                <a:gd name="T3" fmla="*/ 16 h 33"/>
                <a:gd name="T4" fmla="*/ 1 w 29"/>
                <a:gd name="T5" fmla="*/ 10 h 33"/>
                <a:gd name="T6" fmla="*/ 1 w 29"/>
                <a:gd name="T7" fmla="*/ 10 h 33"/>
                <a:gd name="T8" fmla="*/ 5 w 29"/>
                <a:gd name="T9" fmla="*/ 5 h 33"/>
                <a:gd name="T10" fmla="*/ 5 w 29"/>
                <a:gd name="T11" fmla="*/ 5 h 33"/>
                <a:gd name="T12" fmla="*/ 10 w 29"/>
                <a:gd name="T13" fmla="*/ 2 h 33"/>
                <a:gd name="T14" fmla="*/ 10 w 29"/>
                <a:gd name="T15" fmla="*/ 2 h 33"/>
                <a:gd name="T16" fmla="*/ 16 w 29"/>
                <a:gd name="T17" fmla="*/ 0 h 33"/>
                <a:gd name="T18" fmla="*/ 16 w 29"/>
                <a:gd name="T19" fmla="*/ 0 h 33"/>
                <a:gd name="T20" fmla="*/ 19 w 29"/>
                <a:gd name="T21" fmla="*/ 2 h 33"/>
                <a:gd name="T22" fmla="*/ 24 w 29"/>
                <a:gd name="T23" fmla="*/ 3 h 33"/>
                <a:gd name="T24" fmla="*/ 24 w 29"/>
                <a:gd name="T25" fmla="*/ 3 h 33"/>
                <a:gd name="T26" fmla="*/ 28 w 29"/>
                <a:gd name="T27" fmla="*/ 5 h 33"/>
                <a:gd name="T28" fmla="*/ 29 w 29"/>
                <a:gd name="T29" fmla="*/ 8 h 33"/>
                <a:gd name="T30" fmla="*/ 23 w 29"/>
                <a:gd name="T31" fmla="*/ 10 h 33"/>
                <a:gd name="T32" fmla="*/ 23 w 29"/>
                <a:gd name="T33" fmla="*/ 10 h 33"/>
                <a:gd name="T34" fmla="*/ 19 w 29"/>
                <a:gd name="T35" fmla="*/ 7 h 33"/>
                <a:gd name="T36" fmla="*/ 19 w 29"/>
                <a:gd name="T37" fmla="*/ 7 h 33"/>
                <a:gd name="T38" fmla="*/ 16 w 29"/>
                <a:gd name="T39" fmla="*/ 7 h 33"/>
                <a:gd name="T40" fmla="*/ 16 w 29"/>
                <a:gd name="T41" fmla="*/ 7 h 33"/>
                <a:gd name="T42" fmla="*/ 11 w 29"/>
                <a:gd name="T43" fmla="*/ 7 h 33"/>
                <a:gd name="T44" fmla="*/ 11 w 29"/>
                <a:gd name="T45" fmla="*/ 7 h 33"/>
                <a:gd name="T46" fmla="*/ 10 w 29"/>
                <a:gd name="T47" fmla="*/ 8 h 33"/>
                <a:gd name="T48" fmla="*/ 10 w 29"/>
                <a:gd name="T49" fmla="*/ 8 h 33"/>
                <a:gd name="T50" fmla="*/ 6 w 29"/>
                <a:gd name="T51" fmla="*/ 12 h 33"/>
                <a:gd name="T52" fmla="*/ 6 w 29"/>
                <a:gd name="T53" fmla="*/ 12 h 33"/>
                <a:gd name="T54" fmla="*/ 6 w 29"/>
                <a:gd name="T55" fmla="*/ 16 h 33"/>
                <a:gd name="T56" fmla="*/ 6 w 29"/>
                <a:gd name="T57" fmla="*/ 16 h 33"/>
                <a:gd name="T58" fmla="*/ 6 w 29"/>
                <a:gd name="T59" fmla="*/ 21 h 33"/>
                <a:gd name="T60" fmla="*/ 6 w 29"/>
                <a:gd name="T61" fmla="*/ 21 h 33"/>
                <a:gd name="T62" fmla="*/ 10 w 29"/>
                <a:gd name="T63" fmla="*/ 25 h 33"/>
                <a:gd name="T64" fmla="*/ 10 w 29"/>
                <a:gd name="T65" fmla="*/ 25 h 33"/>
                <a:gd name="T66" fmla="*/ 13 w 29"/>
                <a:gd name="T67" fmla="*/ 26 h 33"/>
                <a:gd name="T68" fmla="*/ 13 w 29"/>
                <a:gd name="T69" fmla="*/ 26 h 33"/>
                <a:gd name="T70" fmla="*/ 16 w 29"/>
                <a:gd name="T71" fmla="*/ 26 h 33"/>
                <a:gd name="T72" fmla="*/ 16 w 29"/>
                <a:gd name="T73" fmla="*/ 26 h 33"/>
                <a:gd name="T74" fmla="*/ 18 w 29"/>
                <a:gd name="T75" fmla="*/ 26 h 33"/>
                <a:gd name="T76" fmla="*/ 18 w 29"/>
                <a:gd name="T77" fmla="*/ 26 h 33"/>
                <a:gd name="T78" fmla="*/ 19 w 29"/>
                <a:gd name="T79" fmla="*/ 26 h 33"/>
                <a:gd name="T80" fmla="*/ 19 w 29"/>
                <a:gd name="T81" fmla="*/ 26 h 33"/>
                <a:gd name="T82" fmla="*/ 21 w 29"/>
                <a:gd name="T83" fmla="*/ 25 h 33"/>
                <a:gd name="T84" fmla="*/ 21 w 29"/>
                <a:gd name="T85" fmla="*/ 25 h 33"/>
                <a:gd name="T86" fmla="*/ 23 w 29"/>
                <a:gd name="T87" fmla="*/ 23 h 33"/>
                <a:gd name="T88" fmla="*/ 29 w 29"/>
                <a:gd name="T89" fmla="*/ 25 h 33"/>
                <a:gd name="T90" fmla="*/ 29 w 29"/>
                <a:gd name="T91" fmla="*/ 25 h 33"/>
                <a:gd name="T92" fmla="*/ 28 w 29"/>
                <a:gd name="T93" fmla="*/ 28 h 33"/>
                <a:gd name="T94" fmla="*/ 24 w 29"/>
                <a:gd name="T95" fmla="*/ 30 h 33"/>
                <a:gd name="T96" fmla="*/ 24 w 29"/>
                <a:gd name="T97" fmla="*/ 30 h 33"/>
                <a:gd name="T98" fmla="*/ 21 w 29"/>
                <a:gd name="T99" fmla="*/ 31 h 33"/>
                <a:gd name="T100" fmla="*/ 16 w 29"/>
                <a:gd name="T101" fmla="*/ 33 h 33"/>
                <a:gd name="T102" fmla="*/ 16 w 29"/>
                <a:gd name="T103" fmla="*/ 33 h 33"/>
                <a:gd name="T104" fmla="*/ 10 w 29"/>
                <a:gd name="T105" fmla="*/ 31 h 33"/>
                <a:gd name="T106" fmla="*/ 10 w 29"/>
                <a:gd name="T107" fmla="*/ 31 h 33"/>
                <a:gd name="T108" fmla="*/ 5 w 29"/>
                <a:gd name="T109" fmla="*/ 28 h 33"/>
                <a:gd name="T110" fmla="*/ 5 w 29"/>
                <a:gd name="T111" fmla="*/ 28 h 33"/>
                <a:gd name="T112" fmla="*/ 1 w 29"/>
                <a:gd name="T113" fmla="*/ 23 h 33"/>
                <a:gd name="T114" fmla="*/ 1 w 29"/>
                <a:gd name="T115" fmla="*/ 23 h 33"/>
                <a:gd name="T116" fmla="*/ 0 w 29"/>
                <a:gd name="T117" fmla="*/ 16 h 33"/>
                <a:gd name="T118" fmla="*/ 0 w 29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33">
                  <a:moveTo>
                    <a:pt x="0" y="16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9"/>
            <p:cNvSpPr>
              <a:spLocks noEditPoints="1"/>
            </p:cNvSpPr>
            <p:nvPr/>
          </p:nvSpPr>
          <p:spPr bwMode="auto">
            <a:xfrm>
              <a:off x="4328063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4347995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1 w 28"/>
                <a:gd name="T3" fmla="*/ 31 h 31"/>
                <a:gd name="T4" fmla="*/ 21 w 28"/>
                <a:gd name="T5" fmla="*/ 15 h 31"/>
                <a:gd name="T6" fmla="*/ 21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5 w 28"/>
                <a:gd name="T15" fmla="*/ 7 h 31"/>
                <a:gd name="T16" fmla="*/ 15 w 28"/>
                <a:gd name="T17" fmla="*/ 7 h 31"/>
                <a:gd name="T18" fmla="*/ 11 w 28"/>
                <a:gd name="T19" fmla="*/ 7 h 31"/>
                <a:gd name="T20" fmla="*/ 11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8 w 28"/>
                <a:gd name="T27" fmla="*/ 10 h 31"/>
                <a:gd name="T28" fmla="*/ 8 w 28"/>
                <a:gd name="T29" fmla="*/ 10 h 31"/>
                <a:gd name="T30" fmla="*/ 6 w 28"/>
                <a:gd name="T31" fmla="*/ 13 h 31"/>
                <a:gd name="T32" fmla="*/ 6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5 w 28"/>
                <a:gd name="T39" fmla="*/ 2 h 31"/>
                <a:gd name="T40" fmla="*/ 5 w 28"/>
                <a:gd name="T41" fmla="*/ 7 h 31"/>
                <a:gd name="T42" fmla="*/ 5 w 28"/>
                <a:gd name="T43" fmla="*/ 7 h 31"/>
                <a:gd name="T44" fmla="*/ 8 w 28"/>
                <a:gd name="T45" fmla="*/ 5 h 31"/>
                <a:gd name="T46" fmla="*/ 10 w 28"/>
                <a:gd name="T47" fmla="*/ 2 h 31"/>
                <a:gd name="T48" fmla="*/ 10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5 w 28"/>
                <a:gd name="T59" fmla="*/ 5 h 31"/>
                <a:gd name="T60" fmla="*/ 25 w 28"/>
                <a:gd name="T61" fmla="*/ 5 h 31"/>
                <a:gd name="T62" fmla="*/ 26 w 28"/>
                <a:gd name="T63" fmla="*/ 8 h 31"/>
                <a:gd name="T64" fmla="*/ 26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1"/>
            <p:cNvSpPr>
              <a:spLocks noEditPoints="1"/>
            </p:cNvSpPr>
            <p:nvPr/>
          </p:nvSpPr>
          <p:spPr bwMode="auto">
            <a:xfrm>
              <a:off x="4391847" y="3514997"/>
              <a:ext cx="41194" cy="59797"/>
            </a:xfrm>
            <a:custGeom>
              <a:avLst/>
              <a:gdLst>
                <a:gd name="T0" fmla="*/ 15 w 31"/>
                <a:gd name="T1" fmla="*/ 33 h 45"/>
                <a:gd name="T2" fmla="*/ 8 w 31"/>
                <a:gd name="T3" fmla="*/ 31 h 45"/>
                <a:gd name="T4" fmla="*/ 5 w 31"/>
                <a:gd name="T5" fmla="*/ 28 h 45"/>
                <a:gd name="T6" fmla="*/ 1 w 31"/>
                <a:gd name="T7" fmla="*/ 23 h 45"/>
                <a:gd name="T8" fmla="*/ 0 w 31"/>
                <a:gd name="T9" fmla="*/ 16 h 45"/>
                <a:gd name="T10" fmla="*/ 1 w 31"/>
                <a:gd name="T11" fmla="*/ 10 h 45"/>
                <a:gd name="T12" fmla="*/ 5 w 31"/>
                <a:gd name="T13" fmla="*/ 5 h 45"/>
                <a:gd name="T14" fmla="*/ 10 w 31"/>
                <a:gd name="T15" fmla="*/ 2 h 45"/>
                <a:gd name="T16" fmla="*/ 15 w 31"/>
                <a:gd name="T17" fmla="*/ 0 h 45"/>
                <a:gd name="T18" fmla="*/ 21 w 31"/>
                <a:gd name="T19" fmla="*/ 2 h 45"/>
                <a:gd name="T20" fmla="*/ 26 w 31"/>
                <a:gd name="T21" fmla="*/ 2 h 45"/>
                <a:gd name="T22" fmla="*/ 31 w 31"/>
                <a:gd name="T23" fmla="*/ 31 h 45"/>
                <a:gd name="T24" fmla="*/ 31 w 31"/>
                <a:gd name="T25" fmla="*/ 38 h 45"/>
                <a:gd name="T26" fmla="*/ 28 w 31"/>
                <a:gd name="T27" fmla="*/ 41 h 45"/>
                <a:gd name="T28" fmla="*/ 21 w 31"/>
                <a:gd name="T29" fmla="*/ 45 h 45"/>
                <a:gd name="T30" fmla="*/ 15 w 31"/>
                <a:gd name="T31" fmla="*/ 45 h 45"/>
                <a:gd name="T32" fmla="*/ 11 w 31"/>
                <a:gd name="T33" fmla="*/ 45 h 45"/>
                <a:gd name="T34" fmla="*/ 6 w 31"/>
                <a:gd name="T35" fmla="*/ 43 h 45"/>
                <a:gd name="T36" fmla="*/ 5 w 31"/>
                <a:gd name="T37" fmla="*/ 35 h 45"/>
                <a:gd name="T38" fmla="*/ 10 w 31"/>
                <a:gd name="T39" fmla="*/ 40 h 45"/>
                <a:gd name="T40" fmla="*/ 15 w 31"/>
                <a:gd name="T41" fmla="*/ 40 h 45"/>
                <a:gd name="T42" fmla="*/ 20 w 31"/>
                <a:gd name="T43" fmla="*/ 40 h 45"/>
                <a:gd name="T44" fmla="*/ 23 w 31"/>
                <a:gd name="T45" fmla="*/ 38 h 45"/>
                <a:gd name="T46" fmla="*/ 25 w 31"/>
                <a:gd name="T47" fmla="*/ 35 h 45"/>
                <a:gd name="T48" fmla="*/ 25 w 31"/>
                <a:gd name="T49" fmla="*/ 31 h 45"/>
                <a:gd name="T50" fmla="*/ 25 w 31"/>
                <a:gd name="T51" fmla="*/ 26 h 45"/>
                <a:gd name="T52" fmla="*/ 21 w 31"/>
                <a:gd name="T53" fmla="*/ 31 h 45"/>
                <a:gd name="T54" fmla="*/ 15 w 31"/>
                <a:gd name="T55" fmla="*/ 33 h 45"/>
                <a:gd name="T56" fmla="*/ 16 w 31"/>
                <a:gd name="T57" fmla="*/ 26 h 45"/>
                <a:gd name="T58" fmla="*/ 20 w 31"/>
                <a:gd name="T59" fmla="*/ 26 h 45"/>
                <a:gd name="T60" fmla="*/ 23 w 31"/>
                <a:gd name="T61" fmla="*/ 25 h 45"/>
                <a:gd name="T62" fmla="*/ 25 w 31"/>
                <a:gd name="T63" fmla="*/ 23 h 45"/>
                <a:gd name="T64" fmla="*/ 25 w 31"/>
                <a:gd name="T65" fmla="*/ 13 h 45"/>
                <a:gd name="T66" fmla="*/ 25 w 31"/>
                <a:gd name="T67" fmla="*/ 10 h 45"/>
                <a:gd name="T68" fmla="*/ 21 w 31"/>
                <a:gd name="T69" fmla="*/ 8 h 45"/>
                <a:gd name="T70" fmla="*/ 20 w 31"/>
                <a:gd name="T71" fmla="*/ 7 h 45"/>
                <a:gd name="T72" fmla="*/ 16 w 31"/>
                <a:gd name="T73" fmla="*/ 7 h 45"/>
                <a:gd name="T74" fmla="*/ 13 w 31"/>
                <a:gd name="T75" fmla="*/ 7 h 45"/>
                <a:gd name="T76" fmla="*/ 10 w 31"/>
                <a:gd name="T77" fmla="*/ 10 h 45"/>
                <a:gd name="T78" fmla="*/ 8 w 31"/>
                <a:gd name="T79" fmla="*/ 13 h 45"/>
                <a:gd name="T80" fmla="*/ 6 w 31"/>
                <a:gd name="T81" fmla="*/ 16 h 45"/>
                <a:gd name="T82" fmla="*/ 8 w 31"/>
                <a:gd name="T83" fmla="*/ 21 h 45"/>
                <a:gd name="T84" fmla="*/ 10 w 31"/>
                <a:gd name="T85" fmla="*/ 25 h 45"/>
                <a:gd name="T86" fmla="*/ 13 w 31"/>
                <a:gd name="T87" fmla="*/ 26 h 45"/>
                <a:gd name="T88" fmla="*/ 16 w 31"/>
                <a:gd name="T8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" h="45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7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1" y="45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1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16" y="26"/>
                  </a:moveTo>
                  <a:lnTo>
                    <a:pt x="16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2"/>
            <p:cNvSpPr>
              <a:spLocks noEditPoints="1"/>
            </p:cNvSpPr>
            <p:nvPr/>
          </p:nvSpPr>
          <p:spPr bwMode="auto">
            <a:xfrm>
              <a:off x="4462274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5 w 31"/>
                <a:gd name="T5" fmla="*/ 28 h 33"/>
                <a:gd name="T6" fmla="*/ 1 w 31"/>
                <a:gd name="T7" fmla="*/ 23 h 33"/>
                <a:gd name="T8" fmla="*/ 0 w 31"/>
                <a:gd name="T9" fmla="*/ 16 h 33"/>
                <a:gd name="T10" fmla="*/ 1 w 31"/>
                <a:gd name="T11" fmla="*/ 10 h 33"/>
                <a:gd name="T12" fmla="*/ 5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8 w 31"/>
                <a:gd name="T31" fmla="*/ 23 h 33"/>
                <a:gd name="T32" fmla="*/ 10 w 31"/>
                <a:gd name="T33" fmla="*/ 25 h 33"/>
                <a:gd name="T34" fmla="*/ 13 w 31"/>
                <a:gd name="T35" fmla="*/ 26 h 33"/>
                <a:gd name="T36" fmla="*/ 16 w 31"/>
                <a:gd name="T37" fmla="*/ 28 h 33"/>
                <a:gd name="T38" fmla="*/ 18 w 31"/>
                <a:gd name="T39" fmla="*/ 28 h 33"/>
                <a:gd name="T40" fmla="*/ 21 w 31"/>
                <a:gd name="T41" fmla="*/ 26 h 33"/>
                <a:gd name="T42" fmla="*/ 23 w 31"/>
                <a:gd name="T43" fmla="*/ 25 h 33"/>
                <a:gd name="T44" fmla="*/ 24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6 w 31"/>
                <a:gd name="T53" fmla="*/ 33 h 33"/>
                <a:gd name="T54" fmla="*/ 24 w 31"/>
                <a:gd name="T55" fmla="*/ 15 h 33"/>
                <a:gd name="T56" fmla="*/ 24 w 31"/>
                <a:gd name="T57" fmla="*/ 10 h 33"/>
                <a:gd name="T58" fmla="*/ 21 w 31"/>
                <a:gd name="T59" fmla="*/ 8 h 33"/>
                <a:gd name="T60" fmla="*/ 19 w 31"/>
                <a:gd name="T61" fmla="*/ 7 h 33"/>
                <a:gd name="T62" fmla="*/ 16 w 31"/>
                <a:gd name="T63" fmla="*/ 5 h 33"/>
                <a:gd name="T64" fmla="*/ 11 w 31"/>
                <a:gd name="T65" fmla="*/ 7 h 33"/>
                <a:gd name="T66" fmla="*/ 10 w 31"/>
                <a:gd name="T67" fmla="*/ 8 h 33"/>
                <a:gd name="T68" fmla="*/ 6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4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4512769" y="3499051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6 w 13"/>
                <a:gd name="T3" fmla="*/ 0 h 45"/>
                <a:gd name="T4" fmla="*/ 6 w 13"/>
                <a:gd name="T5" fmla="*/ 35 h 45"/>
                <a:gd name="T6" fmla="*/ 6 w 13"/>
                <a:gd name="T7" fmla="*/ 35 h 45"/>
                <a:gd name="T8" fmla="*/ 6 w 13"/>
                <a:gd name="T9" fmla="*/ 38 h 45"/>
                <a:gd name="T10" fmla="*/ 6 w 13"/>
                <a:gd name="T11" fmla="*/ 38 h 45"/>
                <a:gd name="T12" fmla="*/ 9 w 13"/>
                <a:gd name="T13" fmla="*/ 38 h 45"/>
                <a:gd name="T14" fmla="*/ 9 w 13"/>
                <a:gd name="T15" fmla="*/ 38 h 45"/>
                <a:gd name="T16" fmla="*/ 11 w 13"/>
                <a:gd name="T17" fmla="*/ 38 h 45"/>
                <a:gd name="T18" fmla="*/ 11 w 13"/>
                <a:gd name="T19" fmla="*/ 38 h 45"/>
                <a:gd name="T20" fmla="*/ 13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9 w 13"/>
                <a:gd name="T27" fmla="*/ 43 h 45"/>
                <a:gd name="T28" fmla="*/ 9 w 13"/>
                <a:gd name="T29" fmla="*/ 43 h 45"/>
                <a:gd name="T30" fmla="*/ 6 w 13"/>
                <a:gd name="T31" fmla="*/ 45 h 45"/>
                <a:gd name="T32" fmla="*/ 6 w 13"/>
                <a:gd name="T33" fmla="*/ 45 h 45"/>
                <a:gd name="T34" fmla="*/ 3 w 13"/>
                <a:gd name="T35" fmla="*/ 43 h 45"/>
                <a:gd name="T36" fmla="*/ 1 w 13"/>
                <a:gd name="T37" fmla="*/ 43 h 45"/>
                <a:gd name="T38" fmla="*/ 1 w 13"/>
                <a:gd name="T39" fmla="*/ 43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6" y="0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3" y="43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4"/>
            <p:cNvSpPr>
              <a:spLocks noEditPoints="1"/>
            </p:cNvSpPr>
            <p:nvPr/>
          </p:nvSpPr>
          <p:spPr bwMode="auto">
            <a:xfrm>
              <a:off x="4536688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4553963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3 w 20"/>
                <a:gd name="T21" fmla="*/ 38 h 43"/>
                <a:gd name="T22" fmla="*/ 3 w 20"/>
                <a:gd name="T23" fmla="*/ 38 h 43"/>
                <a:gd name="T24" fmla="*/ 3 w 20"/>
                <a:gd name="T25" fmla="*/ 35 h 43"/>
                <a:gd name="T26" fmla="*/ 3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3 w 20"/>
                <a:gd name="T33" fmla="*/ 12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6 w 20"/>
                <a:gd name="T41" fmla="*/ 12 h 43"/>
                <a:gd name="T42" fmla="*/ 16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6 h 43"/>
                <a:gd name="T52" fmla="*/ 11 w 20"/>
                <a:gd name="T53" fmla="*/ 36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4587183" y="3548218"/>
              <a:ext cx="7973" cy="17275"/>
            </a:xfrm>
            <a:custGeom>
              <a:avLst/>
              <a:gdLst>
                <a:gd name="T0" fmla="*/ 1 w 6"/>
                <a:gd name="T1" fmla="*/ 13 h 13"/>
                <a:gd name="T2" fmla="*/ 3 w 6"/>
                <a:gd name="T3" fmla="*/ 6 h 13"/>
                <a:gd name="T4" fmla="*/ 0 w 6"/>
                <a:gd name="T5" fmla="*/ 6 h 13"/>
                <a:gd name="T6" fmla="*/ 0 w 6"/>
                <a:gd name="T7" fmla="*/ 0 h 13"/>
                <a:gd name="T8" fmla="*/ 6 w 6"/>
                <a:gd name="T9" fmla="*/ 0 h 13"/>
                <a:gd name="T10" fmla="*/ 6 w 6"/>
                <a:gd name="T11" fmla="*/ 6 h 13"/>
                <a:gd name="T12" fmla="*/ 5 w 6"/>
                <a:gd name="T13" fmla="*/ 13 h 13"/>
                <a:gd name="T14" fmla="*/ 1 w 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3">
                  <a:moveTo>
                    <a:pt x="1" y="13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5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3598540" y="3609344"/>
              <a:ext cx="34549" cy="43851"/>
            </a:xfrm>
            <a:custGeom>
              <a:avLst/>
              <a:gdLst>
                <a:gd name="T0" fmla="*/ 13 w 26"/>
                <a:gd name="T1" fmla="*/ 33 h 33"/>
                <a:gd name="T2" fmla="*/ 6 w 26"/>
                <a:gd name="T3" fmla="*/ 31 h 33"/>
                <a:gd name="T4" fmla="*/ 1 w 26"/>
                <a:gd name="T5" fmla="*/ 25 h 33"/>
                <a:gd name="T6" fmla="*/ 8 w 26"/>
                <a:gd name="T7" fmla="*/ 26 h 33"/>
                <a:gd name="T8" fmla="*/ 13 w 26"/>
                <a:gd name="T9" fmla="*/ 28 h 33"/>
                <a:gd name="T10" fmla="*/ 18 w 26"/>
                <a:gd name="T11" fmla="*/ 26 h 33"/>
                <a:gd name="T12" fmla="*/ 19 w 26"/>
                <a:gd name="T13" fmla="*/ 23 h 33"/>
                <a:gd name="T14" fmla="*/ 19 w 26"/>
                <a:gd name="T15" fmla="*/ 21 h 33"/>
                <a:gd name="T16" fmla="*/ 18 w 26"/>
                <a:gd name="T17" fmla="*/ 21 h 33"/>
                <a:gd name="T18" fmla="*/ 11 w 26"/>
                <a:gd name="T19" fmla="*/ 20 h 33"/>
                <a:gd name="T20" fmla="*/ 6 w 26"/>
                <a:gd name="T21" fmla="*/ 18 h 33"/>
                <a:gd name="T22" fmla="*/ 3 w 26"/>
                <a:gd name="T23" fmla="*/ 16 h 33"/>
                <a:gd name="T24" fmla="*/ 1 w 26"/>
                <a:gd name="T25" fmla="*/ 13 h 33"/>
                <a:gd name="T26" fmla="*/ 1 w 26"/>
                <a:gd name="T27" fmla="*/ 11 h 33"/>
                <a:gd name="T28" fmla="*/ 1 w 26"/>
                <a:gd name="T29" fmla="*/ 7 h 33"/>
                <a:gd name="T30" fmla="*/ 4 w 26"/>
                <a:gd name="T31" fmla="*/ 3 h 33"/>
                <a:gd name="T32" fmla="*/ 8 w 26"/>
                <a:gd name="T33" fmla="*/ 2 h 33"/>
                <a:gd name="T34" fmla="*/ 13 w 26"/>
                <a:gd name="T35" fmla="*/ 0 h 33"/>
                <a:gd name="T36" fmla="*/ 19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3 w 26"/>
                <a:gd name="T43" fmla="*/ 5 h 33"/>
                <a:gd name="T44" fmla="*/ 8 w 26"/>
                <a:gd name="T45" fmla="*/ 7 h 33"/>
                <a:gd name="T46" fmla="*/ 6 w 26"/>
                <a:gd name="T47" fmla="*/ 10 h 33"/>
                <a:gd name="T48" fmla="*/ 8 w 26"/>
                <a:gd name="T49" fmla="*/ 11 h 33"/>
                <a:gd name="T50" fmla="*/ 8 w 26"/>
                <a:gd name="T51" fmla="*/ 13 h 33"/>
                <a:gd name="T52" fmla="*/ 11 w 26"/>
                <a:gd name="T53" fmla="*/ 13 h 33"/>
                <a:gd name="T54" fmla="*/ 13 w 26"/>
                <a:gd name="T55" fmla="*/ 15 h 33"/>
                <a:gd name="T56" fmla="*/ 19 w 26"/>
                <a:gd name="T57" fmla="*/ 16 h 33"/>
                <a:gd name="T58" fmla="*/ 23 w 26"/>
                <a:gd name="T59" fmla="*/ 18 h 33"/>
                <a:gd name="T60" fmla="*/ 24 w 26"/>
                <a:gd name="T61" fmla="*/ 20 h 33"/>
                <a:gd name="T62" fmla="*/ 26 w 26"/>
                <a:gd name="T63" fmla="*/ 23 h 33"/>
                <a:gd name="T64" fmla="*/ 24 w 26"/>
                <a:gd name="T65" fmla="*/ 28 h 33"/>
                <a:gd name="T66" fmla="*/ 23 w 26"/>
                <a:gd name="T67" fmla="*/ 30 h 33"/>
                <a:gd name="T68" fmla="*/ 13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3" y="33"/>
                  </a:moveTo>
                  <a:lnTo>
                    <a:pt x="13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1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8"/>
            <p:cNvSpPr>
              <a:spLocks noEditPoints="1"/>
            </p:cNvSpPr>
            <p:nvPr/>
          </p:nvSpPr>
          <p:spPr bwMode="auto">
            <a:xfrm>
              <a:off x="3637077" y="3609344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1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2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6 h 33"/>
                <a:gd name="T34" fmla="*/ 13 w 33"/>
                <a:gd name="T35" fmla="*/ 28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2 w 33"/>
                <a:gd name="T47" fmla="*/ 25 h 33"/>
                <a:gd name="T48" fmla="*/ 25 w 33"/>
                <a:gd name="T49" fmla="*/ 31 h 33"/>
                <a:gd name="T50" fmla="*/ 22 w 33"/>
                <a:gd name="T51" fmla="*/ 33 h 33"/>
                <a:gd name="T52" fmla="*/ 17 w 33"/>
                <a:gd name="T53" fmla="*/ 33 h 33"/>
                <a:gd name="T54" fmla="*/ 27 w 33"/>
                <a:gd name="T55" fmla="*/ 15 h 33"/>
                <a:gd name="T56" fmla="*/ 25 w 33"/>
                <a:gd name="T57" fmla="*/ 11 h 33"/>
                <a:gd name="T58" fmla="*/ 23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1 h 33"/>
                <a:gd name="T70" fmla="*/ 27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5"/>
                  </a:moveTo>
                  <a:lnTo>
                    <a:pt x="27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5"/>
                  </a:lnTo>
                  <a:lnTo>
                    <a:pt x="2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9"/>
            <p:cNvSpPr>
              <a:spLocks noEditPoints="1"/>
            </p:cNvSpPr>
            <p:nvPr/>
          </p:nvSpPr>
          <p:spPr bwMode="auto">
            <a:xfrm>
              <a:off x="3686243" y="3593398"/>
              <a:ext cx="45180" cy="59797"/>
            </a:xfrm>
            <a:custGeom>
              <a:avLst/>
              <a:gdLst>
                <a:gd name="T0" fmla="*/ 14 w 34"/>
                <a:gd name="T1" fmla="*/ 45 h 45"/>
                <a:gd name="T2" fmla="*/ 9 w 34"/>
                <a:gd name="T3" fmla="*/ 43 h 45"/>
                <a:gd name="T4" fmla="*/ 4 w 34"/>
                <a:gd name="T5" fmla="*/ 40 h 45"/>
                <a:gd name="T6" fmla="*/ 1 w 34"/>
                <a:gd name="T7" fmla="*/ 35 h 45"/>
                <a:gd name="T8" fmla="*/ 0 w 34"/>
                <a:gd name="T9" fmla="*/ 28 h 45"/>
                <a:gd name="T10" fmla="*/ 1 w 34"/>
                <a:gd name="T11" fmla="*/ 22 h 45"/>
                <a:gd name="T12" fmla="*/ 4 w 34"/>
                <a:gd name="T13" fmla="*/ 17 h 45"/>
                <a:gd name="T14" fmla="*/ 8 w 34"/>
                <a:gd name="T15" fmla="*/ 14 h 45"/>
                <a:gd name="T16" fmla="*/ 14 w 34"/>
                <a:gd name="T17" fmla="*/ 12 h 45"/>
                <a:gd name="T18" fmla="*/ 21 w 34"/>
                <a:gd name="T19" fmla="*/ 15 h 45"/>
                <a:gd name="T20" fmla="*/ 24 w 34"/>
                <a:gd name="T21" fmla="*/ 19 h 45"/>
                <a:gd name="T22" fmla="*/ 31 w 34"/>
                <a:gd name="T23" fmla="*/ 0 h 45"/>
                <a:gd name="T24" fmla="*/ 31 w 34"/>
                <a:gd name="T25" fmla="*/ 37 h 45"/>
                <a:gd name="T26" fmla="*/ 33 w 34"/>
                <a:gd name="T27" fmla="*/ 38 h 45"/>
                <a:gd name="T28" fmla="*/ 34 w 34"/>
                <a:gd name="T29" fmla="*/ 45 h 45"/>
                <a:gd name="T30" fmla="*/ 33 w 34"/>
                <a:gd name="T31" fmla="*/ 45 h 45"/>
                <a:gd name="T32" fmla="*/ 31 w 34"/>
                <a:gd name="T33" fmla="*/ 45 h 45"/>
                <a:gd name="T34" fmla="*/ 28 w 34"/>
                <a:gd name="T35" fmla="*/ 43 h 45"/>
                <a:gd name="T36" fmla="*/ 26 w 34"/>
                <a:gd name="T37" fmla="*/ 42 h 45"/>
                <a:gd name="T38" fmla="*/ 26 w 34"/>
                <a:gd name="T39" fmla="*/ 38 h 45"/>
                <a:gd name="T40" fmla="*/ 21 w 34"/>
                <a:gd name="T41" fmla="*/ 43 h 45"/>
                <a:gd name="T42" fmla="*/ 14 w 34"/>
                <a:gd name="T43" fmla="*/ 45 h 45"/>
                <a:gd name="T44" fmla="*/ 16 w 34"/>
                <a:gd name="T45" fmla="*/ 40 h 45"/>
                <a:gd name="T46" fmla="*/ 19 w 34"/>
                <a:gd name="T47" fmla="*/ 38 h 45"/>
                <a:gd name="T48" fmla="*/ 23 w 34"/>
                <a:gd name="T49" fmla="*/ 38 h 45"/>
                <a:gd name="T50" fmla="*/ 24 w 34"/>
                <a:gd name="T51" fmla="*/ 35 h 45"/>
                <a:gd name="T52" fmla="*/ 24 w 34"/>
                <a:gd name="T53" fmla="*/ 25 h 45"/>
                <a:gd name="T54" fmla="*/ 24 w 34"/>
                <a:gd name="T55" fmla="*/ 22 h 45"/>
                <a:gd name="T56" fmla="*/ 21 w 34"/>
                <a:gd name="T57" fmla="*/ 20 h 45"/>
                <a:gd name="T58" fmla="*/ 19 w 34"/>
                <a:gd name="T59" fmla="*/ 19 h 45"/>
                <a:gd name="T60" fmla="*/ 16 w 34"/>
                <a:gd name="T61" fmla="*/ 19 h 45"/>
                <a:gd name="T62" fmla="*/ 13 w 34"/>
                <a:gd name="T63" fmla="*/ 19 h 45"/>
                <a:gd name="T64" fmla="*/ 9 w 34"/>
                <a:gd name="T65" fmla="*/ 22 h 45"/>
                <a:gd name="T66" fmla="*/ 8 w 34"/>
                <a:gd name="T67" fmla="*/ 25 h 45"/>
                <a:gd name="T68" fmla="*/ 6 w 34"/>
                <a:gd name="T69" fmla="*/ 28 h 45"/>
                <a:gd name="T70" fmla="*/ 8 w 34"/>
                <a:gd name="T71" fmla="*/ 33 h 45"/>
                <a:gd name="T72" fmla="*/ 9 w 34"/>
                <a:gd name="T73" fmla="*/ 37 h 45"/>
                <a:gd name="T74" fmla="*/ 13 w 34"/>
                <a:gd name="T75" fmla="*/ 38 h 45"/>
                <a:gd name="T76" fmla="*/ 16 w 34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" h="45">
                  <a:moveTo>
                    <a:pt x="14" y="45"/>
                  </a:moveTo>
                  <a:lnTo>
                    <a:pt x="14" y="45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5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0"/>
            <p:cNvSpPr>
              <a:spLocks noEditPoints="1"/>
            </p:cNvSpPr>
            <p:nvPr/>
          </p:nvSpPr>
          <p:spPr bwMode="auto">
            <a:xfrm>
              <a:off x="3755341" y="3593398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9 w 33"/>
                <a:gd name="T15" fmla="*/ 14 h 45"/>
                <a:gd name="T16" fmla="*/ 15 w 33"/>
                <a:gd name="T17" fmla="*/ 12 h 45"/>
                <a:gd name="T18" fmla="*/ 22 w 33"/>
                <a:gd name="T19" fmla="*/ 15 h 45"/>
                <a:gd name="T20" fmla="*/ 25 w 33"/>
                <a:gd name="T21" fmla="*/ 19 h 45"/>
                <a:gd name="T22" fmla="*/ 32 w 33"/>
                <a:gd name="T23" fmla="*/ 0 h 45"/>
                <a:gd name="T24" fmla="*/ 32 w 33"/>
                <a:gd name="T25" fmla="*/ 37 h 45"/>
                <a:gd name="T26" fmla="*/ 33 w 33"/>
                <a:gd name="T27" fmla="*/ 38 h 45"/>
                <a:gd name="T28" fmla="*/ 33 w 33"/>
                <a:gd name="T29" fmla="*/ 45 h 45"/>
                <a:gd name="T30" fmla="*/ 32 w 33"/>
                <a:gd name="T31" fmla="*/ 45 h 45"/>
                <a:gd name="T32" fmla="*/ 32 w 33"/>
                <a:gd name="T33" fmla="*/ 45 h 45"/>
                <a:gd name="T34" fmla="*/ 28 w 33"/>
                <a:gd name="T35" fmla="*/ 43 h 45"/>
                <a:gd name="T36" fmla="*/ 27 w 33"/>
                <a:gd name="T37" fmla="*/ 42 h 45"/>
                <a:gd name="T38" fmla="*/ 27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40 h 45"/>
                <a:gd name="T46" fmla="*/ 20 w 33"/>
                <a:gd name="T47" fmla="*/ 38 h 45"/>
                <a:gd name="T48" fmla="*/ 22 w 33"/>
                <a:gd name="T49" fmla="*/ 38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9 h 45"/>
                <a:gd name="T62" fmla="*/ 14 w 33"/>
                <a:gd name="T63" fmla="*/ 19 h 45"/>
                <a:gd name="T64" fmla="*/ 10 w 33"/>
                <a:gd name="T65" fmla="*/ 22 h 45"/>
                <a:gd name="T66" fmla="*/ 9 w 33"/>
                <a:gd name="T67" fmla="*/ 25 h 45"/>
                <a:gd name="T68" fmla="*/ 7 w 33"/>
                <a:gd name="T69" fmla="*/ 28 h 45"/>
                <a:gd name="T70" fmla="*/ 9 w 33"/>
                <a:gd name="T71" fmla="*/ 33 h 45"/>
                <a:gd name="T72" fmla="*/ 10 w 33"/>
                <a:gd name="T73" fmla="*/ 37 h 45"/>
                <a:gd name="T74" fmla="*/ 14 w 33"/>
                <a:gd name="T75" fmla="*/ 38 h 45"/>
                <a:gd name="T76" fmla="*/ 17 w 33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40"/>
                  </a:moveTo>
                  <a:lnTo>
                    <a:pt x="17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1"/>
            <p:cNvSpPr>
              <a:spLocks noEditPoints="1"/>
            </p:cNvSpPr>
            <p:nvPr/>
          </p:nvSpPr>
          <p:spPr bwMode="auto">
            <a:xfrm>
              <a:off x="3811152" y="3593398"/>
              <a:ext cx="7973" cy="59797"/>
            </a:xfrm>
            <a:custGeom>
              <a:avLst/>
              <a:gdLst>
                <a:gd name="T0" fmla="*/ 0 w 6"/>
                <a:gd name="T1" fmla="*/ 9 h 45"/>
                <a:gd name="T2" fmla="*/ 0 w 6"/>
                <a:gd name="T3" fmla="*/ 0 h 45"/>
                <a:gd name="T4" fmla="*/ 6 w 6"/>
                <a:gd name="T5" fmla="*/ 0 h 45"/>
                <a:gd name="T6" fmla="*/ 6 w 6"/>
                <a:gd name="T7" fmla="*/ 9 h 45"/>
                <a:gd name="T8" fmla="*/ 0 w 6"/>
                <a:gd name="T9" fmla="*/ 9 h 45"/>
                <a:gd name="T10" fmla="*/ 0 w 6"/>
                <a:gd name="T11" fmla="*/ 45 h 45"/>
                <a:gd name="T12" fmla="*/ 0 w 6"/>
                <a:gd name="T13" fmla="*/ 14 h 45"/>
                <a:gd name="T14" fmla="*/ 6 w 6"/>
                <a:gd name="T15" fmla="*/ 14 h 45"/>
                <a:gd name="T16" fmla="*/ 6 w 6"/>
                <a:gd name="T17" fmla="*/ 45 h 45"/>
                <a:gd name="T18" fmla="*/ 0 w 6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2"/>
            <p:cNvSpPr>
              <a:spLocks noEditPoints="1"/>
            </p:cNvSpPr>
            <p:nvPr/>
          </p:nvSpPr>
          <p:spPr bwMode="auto">
            <a:xfrm>
              <a:off x="3828427" y="3609344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1 w 28"/>
                <a:gd name="T5" fmla="*/ 30 h 33"/>
                <a:gd name="T6" fmla="*/ 0 w 28"/>
                <a:gd name="T7" fmla="*/ 26 h 33"/>
                <a:gd name="T8" fmla="*/ 0 w 28"/>
                <a:gd name="T9" fmla="*/ 23 h 33"/>
                <a:gd name="T10" fmla="*/ 0 w 28"/>
                <a:gd name="T11" fmla="*/ 20 h 33"/>
                <a:gd name="T12" fmla="*/ 3 w 28"/>
                <a:gd name="T13" fmla="*/ 16 h 33"/>
                <a:gd name="T14" fmla="*/ 6 w 28"/>
                <a:gd name="T15" fmla="*/ 15 h 33"/>
                <a:gd name="T16" fmla="*/ 13 w 28"/>
                <a:gd name="T17" fmla="*/ 13 h 33"/>
                <a:gd name="T18" fmla="*/ 16 w 28"/>
                <a:gd name="T19" fmla="*/ 13 h 33"/>
                <a:gd name="T20" fmla="*/ 20 w 28"/>
                <a:gd name="T21" fmla="*/ 13 h 33"/>
                <a:gd name="T22" fmla="*/ 20 w 28"/>
                <a:gd name="T23" fmla="*/ 10 h 33"/>
                <a:gd name="T24" fmla="*/ 18 w 28"/>
                <a:gd name="T25" fmla="*/ 7 h 33"/>
                <a:gd name="T26" fmla="*/ 13 w 28"/>
                <a:gd name="T27" fmla="*/ 5 h 33"/>
                <a:gd name="T28" fmla="*/ 8 w 28"/>
                <a:gd name="T29" fmla="*/ 7 h 33"/>
                <a:gd name="T30" fmla="*/ 3 w 28"/>
                <a:gd name="T31" fmla="*/ 8 h 33"/>
                <a:gd name="T32" fmla="*/ 1 w 28"/>
                <a:gd name="T33" fmla="*/ 5 h 33"/>
                <a:gd name="T34" fmla="*/ 13 w 28"/>
                <a:gd name="T35" fmla="*/ 0 h 33"/>
                <a:gd name="T36" fmla="*/ 20 w 28"/>
                <a:gd name="T37" fmla="*/ 2 h 33"/>
                <a:gd name="T38" fmla="*/ 23 w 28"/>
                <a:gd name="T39" fmla="*/ 3 h 33"/>
                <a:gd name="T40" fmla="*/ 26 w 28"/>
                <a:gd name="T41" fmla="*/ 13 h 33"/>
                <a:gd name="T42" fmla="*/ 26 w 28"/>
                <a:gd name="T43" fmla="*/ 25 h 33"/>
                <a:gd name="T44" fmla="*/ 28 w 28"/>
                <a:gd name="T45" fmla="*/ 26 h 33"/>
                <a:gd name="T46" fmla="*/ 28 w 28"/>
                <a:gd name="T47" fmla="*/ 33 h 33"/>
                <a:gd name="T48" fmla="*/ 26 w 28"/>
                <a:gd name="T49" fmla="*/ 33 h 33"/>
                <a:gd name="T50" fmla="*/ 26 w 28"/>
                <a:gd name="T51" fmla="*/ 33 h 33"/>
                <a:gd name="T52" fmla="*/ 23 w 28"/>
                <a:gd name="T53" fmla="*/ 31 h 33"/>
                <a:gd name="T54" fmla="*/ 21 w 28"/>
                <a:gd name="T55" fmla="*/ 28 h 33"/>
                <a:gd name="T56" fmla="*/ 16 w 28"/>
                <a:gd name="T57" fmla="*/ 31 h 33"/>
                <a:gd name="T58" fmla="*/ 10 w 28"/>
                <a:gd name="T59" fmla="*/ 33 h 33"/>
                <a:gd name="T60" fmla="*/ 11 w 28"/>
                <a:gd name="T61" fmla="*/ 28 h 33"/>
                <a:gd name="T62" fmla="*/ 16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6 w 28"/>
                <a:gd name="T71" fmla="*/ 18 h 33"/>
                <a:gd name="T72" fmla="*/ 13 w 28"/>
                <a:gd name="T73" fmla="*/ 16 h 33"/>
                <a:gd name="T74" fmla="*/ 8 w 28"/>
                <a:gd name="T75" fmla="*/ 18 h 33"/>
                <a:gd name="T76" fmla="*/ 5 w 28"/>
                <a:gd name="T77" fmla="*/ 23 h 33"/>
                <a:gd name="T78" fmla="*/ 6 w 28"/>
                <a:gd name="T79" fmla="*/ 26 h 33"/>
                <a:gd name="T80" fmla="*/ 11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6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13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3"/>
            <p:cNvSpPr/>
            <p:nvPr/>
          </p:nvSpPr>
          <p:spPr bwMode="auto">
            <a:xfrm>
              <a:off x="3876264" y="3609344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40 w 46"/>
                <a:gd name="T3" fmla="*/ 33 h 33"/>
                <a:gd name="T4" fmla="*/ 40 w 46"/>
                <a:gd name="T5" fmla="*/ 15 h 33"/>
                <a:gd name="T6" fmla="*/ 40 w 46"/>
                <a:gd name="T7" fmla="*/ 15 h 33"/>
                <a:gd name="T8" fmla="*/ 40 w 46"/>
                <a:gd name="T9" fmla="*/ 8 h 33"/>
                <a:gd name="T10" fmla="*/ 40 w 46"/>
                <a:gd name="T11" fmla="*/ 8 h 33"/>
                <a:gd name="T12" fmla="*/ 38 w 46"/>
                <a:gd name="T13" fmla="*/ 7 h 33"/>
                <a:gd name="T14" fmla="*/ 35 w 46"/>
                <a:gd name="T15" fmla="*/ 7 h 33"/>
                <a:gd name="T16" fmla="*/ 35 w 46"/>
                <a:gd name="T17" fmla="*/ 7 h 33"/>
                <a:gd name="T18" fmla="*/ 31 w 46"/>
                <a:gd name="T19" fmla="*/ 7 h 33"/>
                <a:gd name="T20" fmla="*/ 30 w 46"/>
                <a:gd name="T21" fmla="*/ 8 h 33"/>
                <a:gd name="T22" fmla="*/ 30 w 46"/>
                <a:gd name="T23" fmla="*/ 8 h 33"/>
                <a:gd name="T24" fmla="*/ 26 w 46"/>
                <a:gd name="T25" fmla="*/ 13 h 33"/>
                <a:gd name="T26" fmla="*/ 26 w 46"/>
                <a:gd name="T27" fmla="*/ 33 h 33"/>
                <a:gd name="T28" fmla="*/ 20 w 46"/>
                <a:gd name="T29" fmla="*/ 33 h 33"/>
                <a:gd name="T30" fmla="*/ 20 w 46"/>
                <a:gd name="T31" fmla="*/ 15 h 33"/>
                <a:gd name="T32" fmla="*/ 20 w 46"/>
                <a:gd name="T33" fmla="*/ 15 h 33"/>
                <a:gd name="T34" fmla="*/ 18 w 46"/>
                <a:gd name="T35" fmla="*/ 8 h 33"/>
                <a:gd name="T36" fmla="*/ 18 w 46"/>
                <a:gd name="T37" fmla="*/ 8 h 33"/>
                <a:gd name="T38" fmla="*/ 17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2 w 46"/>
                <a:gd name="T45" fmla="*/ 7 h 33"/>
                <a:gd name="T46" fmla="*/ 10 w 46"/>
                <a:gd name="T47" fmla="*/ 8 h 33"/>
                <a:gd name="T48" fmla="*/ 10 w 46"/>
                <a:gd name="T49" fmla="*/ 8 h 33"/>
                <a:gd name="T50" fmla="*/ 7 w 46"/>
                <a:gd name="T51" fmla="*/ 13 h 33"/>
                <a:gd name="T52" fmla="*/ 7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8 h 33"/>
                <a:gd name="T62" fmla="*/ 5 w 46"/>
                <a:gd name="T63" fmla="*/ 8 h 33"/>
                <a:gd name="T64" fmla="*/ 10 w 46"/>
                <a:gd name="T65" fmla="*/ 3 h 33"/>
                <a:gd name="T66" fmla="*/ 10 w 46"/>
                <a:gd name="T67" fmla="*/ 3 h 33"/>
                <a:gd name="T68" fmla="*/ 17 w 46"/>
                <a:gd name="T69" fmla="*/ 0 h 33"/>
                <a:gd name="T70" fmla="*/ 17 w 46"/>
                <a:gd name="T71" fmla="*/ 0 h 33"/>
                <a:gd name="T72" fmla="*/ 20 w 46"/>
                <a:gd name="T73" fmla="*/ 2 h 33"/>
                <a:gd name="T74" fmla="*/ 23 w 46"/>
                <a:gd name="T75" fmla="*/ 3 h 33"/>
                <a:gd name="T76" fmla="*/ 23 w 46"/>
                <a:gd name="T77" fmla="*/ 3 h 33"/>
                <a:gd name="T78" fmla="*/ 26 w 46"/>
                <a:gd name="T79" fmla="*/ 8 h 33"/>
                <a:gd name="T80" fmla="*/ 26 w 46"/>
                <a:gd name="T81" fmla="*/ 8 h 33"/>
                <a:gd name="T82" fmla="*/ 31 w 46"/>
                <a:gd name="T83" fmla="*/ 3 h 33"/>
                <a:gd name="T84" fmla="*/ 31 w 46"/>
                <a:gd name="T85" fmla="*/ 3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5 w 46"/>
                <a:gd name="T95" fmla="*/ 5 h 33"/>
                <a:gd name="T96" fmla="*/ 45 w 46"/>
                <a:gd name="T97" fmla="*/ 5 h 33"/>
                <a:gd name="T98" fmla="*/ 46 w 46"/>
                <a:gd name="T99" fmla="*/ 8 h 33"/>
                <a:gd name="T100" fmla="*/ 46 w 46"/>
                <a:gd name="T101" fmla="*/ 8 h 33"/>
                <a:gd name="T102" fmla="*/ 46 w 46"/>
                <a:gd name="T103" fmla="*/ 13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40" y="33"/>
                  </a:lnTo>
                  <a:lnTo>
                    <a:pt x="40" y="15"/>
                  </a:lnTo>
                  <a:lnTo>
                    <a:pt x="40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94"/>
            <p:cNvSpPr/>
            <p:nvPr/>
          </p:nvSpPr>
          <p:spPr bwMode="auto">
            <a:xfrm>
              <a:off x="3967953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2 w 28"/>
                <a:gd name="T3" fmla="*/ 33 h 33"/>
                <a:gd name="T4" fmla="*/ 22 w 28"/>
                <a:gd name="T5" fmla="*/ 15 h 33"/>
                <a:gd name="T6" fmla="*/ 22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9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4 w 28"/>
                <a:gd name="T19" fmla="*/ 7 h 33"/>
                <a:gd name="T20" fmla="*/ 14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9 w 28"/>
                <a:gd name="T27" fmla="*/ 11 h 33"/>
                <a:gd name="T28" fmla="*/ 9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9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9 w 28"/>
                <a:gd name="T51" fmla="*/ 0 h 33"/>
                <a:gd name="T52" fmla="*/ 19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7 w 28"/>
                <a:gd name="T59" fmla="*/ 5 h 33"/>
                <a:gd name="T60" fmla="*/ 27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2" y="3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95"/>
            <p:cNvSpPr>
              <a:spLocks noEditPoints="1"/>
            </p:cNvSpPr>
            <p:nvPr/>
          </p:nvSpPr>
          <p:spPr bwMode="auto">
            <a:xfrm>
              <a:off x="4014462" y="3609344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1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1 h 33"/>
                <a:gd name="T24" fmla="*/ 31 w 31"/>
                <a:gd name="T25" fmla="*/ 16 h 33"/>
                <a:gd name="T26" fmla="*/ 30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5 w 31"/>
                <a:gd name="T33" fmla="*/ 33 h 33"/>
                <a:gd name="T34" fmla="*/ 7 w 31"/>
                <a:gd name="T35" fmla="*/ 16 h 33"/>
                <a:gd name="T36" fmla="*/ 7 w 31"/>
                <a:gd name="T37" fmla="*/ 21 h 33"/>
                <a:gd name="T38" fmla="*/ 8 w 31"/>
                <a:gd name="T39" fmla="*/ 25 h 33"/>
                <a:gd name="T40" fmla="*/ 12 w 31"/>
                <a:gd name="T41" fmla="*/ 26 h 33"/>
                <a:gd name="T42" fmla="*/ 15 w 31"/>
                <a:gd name="T43" fmla="*/ 28 h 33"/>
                <a:gd name="T44" fmla="*/ 18 w 31"/>
                <a:gd name="T45" fmla="*/ 26 h 33"/>
                <a:gd name="T46" fmla="*/ 21 w 31"/>
                <a:gd name="T47" fmla="*/ 25 h 33"/>
                <a:gd name="T48" fmla="*/ 23 w 31"/>
                <a:gd name="T49" fmla="*/ 21 h 33"/>
                <a:gd name="T50" fmla="*/ 25 w 31"/>
                <a:gd name="T51" fmla="*/ 16 h 33"/>
                <a:gd name="T52" fmla="*/ 23 w 31"/>
                <a:gd name="T53" fmla="*/ 13 h 33"/>
                <a:gd name="T54" fmla="*/ 21 w 31"/>
                <a:gd name="T55" fmla="*/ 10 h 33"/>
                <a:gd name="T56" fmla="*/ 18 w 31"/>
                <a:gd name="T57" fmla="*/ 7 h 33"/>
                <a:gd name="T58" fmla="*/ 15 w 31"/>
                <a:gd name="T59" fmla="*/ 7 h 33"/>
                <a:gd name="T60" fmla="*/ 12 w 31"/>
                <a:gd name="T61" fmla="*/ 7 h 33"/>
                <a:gd name="T62" fmla="*/ 8 w 31"/>
                <a:gd name="T63" fmla="*/ 10 h 33"/>
                <a:gd name="T64" fmla="*/ 7 w 31"/>
                <a:gd name="T65" fmla="*/ 13 h 33"/>
                <a:gd name="T66" fmla="*/ 7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6"/>
            <p:cNvSpPr/>
            <p:nvPr/>
          </p:nvSpPr>
          <p:spPr bwMode="auto">
            <a:xfrm>
              <a:off x="4064957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8 h 33"/>
                <a:gd name="T64" fmla="*/ 26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7"/>
            <p:cNvSpPr/>
            <p:nvPr/>
          </p:nvSpPr>
          <p:spPr bwMode="auto">
            <a:xfrm>
              <a:off x="4112794" y="3612001"/>
              <a:ext cx="39865" cy="41194"/>
            </a:xfrm>
            <a:custGeom>
              <a:avLst/>
              <a:gdLst>
                <a:gd name="T0" fmla="*/ 9 w 30"/>
                <a:gd name="T1" fmla="*/ 31 h 31"/>
                <a:gd name="T2" fmla="*/ 9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4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7 w 30"/>
                <a:gd name="T23" fmla="*/ 23 h 31"/>
                <a:gd name="T24" fmla="*/ 10 w 30"/>
                <a:gd name="T25" fmla="*/ 24 h 31"/>
                <a:gd name="T26" fmla="*/ 12 w 30"/>
                <a:gd name="T27" fmla="*/ 26 h 31"/>
                <a:gd name="T28" fmla="*/ 12 w 30"/>
                <a:gd name="T29" fmla="*/ 26 h 31"/>
                <a:gd name="T30" fmla="*/ 17 w 30"/>
                <a:gd name="T31" fmla="*/ 24 h 31"/>
                <a:gd name="T32" fmla="*/ 17 w 30"/>
                <a:gd name="T33" fmla="*/ 24 h 31"/>
                <a:gd name="T34" fmla="*/ 22 w 30"/>
                <a:gd name="T35" fmla="*/ 19 h 31"/>
                <a:gd name="T36" fmla="*/ 22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4 h 31"/>
                <a:gd name="T46" fmla="*/ 28 w 30"/>
                <a:gd name="T47" fmla="*/ 24 h 31"/>
                <a:gd name="T48" fmla="*/ 30 w 30"/>
                <a:gd name="T49" fmla="*/ 24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7 w 30"/>
                <a:gd name="T59" fmla="*/ 31 h 31"/>
                <a:gd name="T60" fmla="*/ 27 w 30"/>
                <a:gd name="T61" fmla="*/ 31 h 31"/>
                <a:gd name="T62" fmla="*/ 23 w 30"/>
                <a:gd name="T63" fmla="*/ 29 h 31"/>
                <a:gd name="T64" fmla="*/ 23 w 30"/>
                <a:gd name="T65" fmla="*/ 29 h 31"/>
                <a:gd name="T66" fmla="*/ 22 w 30"/>
                <a:gd name="T67" fmla="*/ 28 h 31"/>
                <a:gd name="T68" fmla="*/ 22 w 30"/>
                <a:gd name="T69" fmla="*/ 24 h 31"/>
                <a:gd name="T70" fmla="*/ 22 w 30"/>
                <a:gd name="T71" fmla="*/ 24 h 31"/>
                <a:gd name="T72" fmla="*/ 20 w 30"/>
                <a:gd name="T73" fmla="*/ 28 h 31"/>
                <a:gd name="T74" fmla="*/ 17 w 30"/>
                <a:gd name="T75" fmla="*/ 29 h 31"/>
                <a:gd name="T76" fmla="*/ 17 w 30"/>
                <a:gd name="T77" fmla="*/ 29 h 31"/>
                <a:gd name="T78" fmla="*/ 9 w 30"/>
                <a:gd name="T79" fmla="*/ 31 h 31"/>
                <a:gd name="T80" fmla="*/ 9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9" y="31"/>
                  </a:moveTo>
                  <a:lnTo>
                    <a:pt x="9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7" y="23"/>
                  </a:lnTo>
                  <a:lnTo>
                    <a:pt x="10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22" y="19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8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9" y="31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8"/>
            <p:cNvSpPr/>
            <p:nvPr/>
          </p:nvSpPr>
          <p:spPr bwMode="auto">
            <a:xfrm>
              <a:off x="4161960" y="3609344"/>
              <a:ext cx="62455" cy="43851"/>
            </a:xfrm>
            <a:custGeom>
              <a:avLst/>
              <a:gdLst>
                <a:gd name="T0" fmla="*/ 47 w 47"/>
                <a:gd name="T1" fmla="*/ 33 h 33"/>
                <a:gd name="T2" fmla="*/ 41 w 47"/>
                <a:gd name="T3" fmla="*/ 33 h 33"/>
                <a:gd name="T4" fmla="*/ 41 w 47"/>
                <a:gd name="T5" fmla="*/ 15 h 33"/>
                <a:gd name="T6" fmla="*/ 41 w 47"/>
                <a:gd name="T7" fmla="*/ 15 h 33"/>
                <a:gd name="T8" fmla="*/ 39 w 47"/>
                <a:gd name="T9" fmla="*/ 8 h 33"/>
                <a:gd name="T10" fmla="*/ 39 w 47"/>
                <a:gd name="T11" fmla="*/ 8 h 33"/>
                <a:gd name="T12" fmla="*/ 38 w 47"/>
                <a:gd name="T13" fmla="*/ 7 h 33"/>
                <a:gd name="T14" fmla="*/ 34 w 47"/>
                <a:gd name="T15" fmla="*/ 7 h 33"/>
                <a:gd name="T16" fmla="*/ 34 w 47"/>
                <a:gd name="T17" fmla="*/ 7 h 33"/>
                <a:gd name="T18" fmla="*/ 33 w 47"/>
                <a:gd name="T19" fmla="*/ 7 h 33"/>
                <a:gd name="T20" fmla="*/ 29 w 47"/>
                <a:gd name="T21" fmla="*/ 8 h 33"/>
                <a:gd name="T22" fmla="*/ 29 w 47"/>
                <a:gd name="T23" fmla="*/ 8 h 33"/>
                <a:gd name="T24" fmla="*/ 26 w 47"/>
                <a:gd name="T25" fmla="*/ 13 h 33"/>
                <a:gd name="T26" fmla="*/ 26 w 47"/>
                <a:gd name="T27" fmla="*/ 33 h 33"/>
                <a:gd name="T28" fmla="*/ 19 w 47"/>
                <a:gd name="T29" fmla="*/ 33 h 33"/>
                <a:gd name="T30" fmla="*/ 19 w 47"/>
                <a:gd name="T31" fmla="*/ 15 h 33"/>
                <a:gd name="T32" fmla="*/ 19 w 47"/>
                <a:gd name="T33" fmla="*/ 15 h 33"/>
                <a:gd name="T34" fmla="*/ 19 w 47"/>
                <a:gd name="T35" fmla="*/ 8 h 33"/>
                <a:gd name="T36" fmla="*/ 19 w 47"/>
                <a:gd name="T37" fmla="*/ 8 h 33"/>
                <a:gd name="T38" fmla="*/ 18 w 47"/>
                <a:gd name="T39" fmla="*/ 7 h 33"/>
                <a:gd name="T40" fmla="*/ 14 w 47"/>
                <a:gd name="T41" fmla="*/ 7 h 33"/>
                <a:gd name="T42" fmla="*/ 14 w 47"/>
                <a:gd name="T43" fmla="*/ 7 h 33"/>
                <a:gd name="T44" fmla="*/ 11 w 47"/>
                <a:gd name="T45" fmla="*/ 7 h 33"/>
                <a:gd name="T46" fmla="*/ 9 w 47"/>
                <a:gd name="T47" fmla="*/ 8 h 33"/>
                <a:gd name="T48" fmla="*/ 9 w 47"/>
                <a:gd name="T49" fmla="*/ 8 h 33"/>
                <a:gd name="T50" fmla="*/ 6 w 47"/>
                <a:gd name="T51" fmla="*/ 13 h 33"/>
                <a:gd name="T52" fmla="*/ 6 w 47"/>
                <a:gd name="T53" fmla="*/ 33 h 33"/>
                <a:gd name="T54" fmla="*/ 0 w 47"/>
                <a:gd name="T55" fmla="*/ 33 h 33"/>
                <a:gd name="T56" fmla="*/ 0 w 47"/>
                <a:gd name="T57" fmla="*/ 2 h 33"/>
                <a:gd name="T58" fmla="*/ 6 w 47"/>
                <a:gd name="T59" fmla="*/ 2 h 33"/>
                <a:gd name="T60" fmla="*/ 6 w 47"/>
                <a:gd name="T61" fmla="*/ 8 h 33"/>
                <a:gd name="T62" fmla="*/ 6 w 47"/>
                <a:gd name="T63" fmla="*/ 8 h 33"/>
                <a:gd name="T64" fmla="*/ 11 w 47"/>
                <a:gd name="T65" fmla="*/ 3 h 33"/>
                <a:gd name="T66" fmla="*/ 11 w 47"/>
                <a:gd name="T67" fmla="*/ 3 h 33"/>
                <a:gd name="T68" fmla="*/ 18 w 47"/>
                <a:gd name="T69" fmla="*/ 0 h 33"/>
                <a:gd name="T70" fmla="*/ 18 w 47"/>
                <a:gd name="T71" fmla="*/ 0 h 33"/>
                <a:gd name="T72" fmla="*/ 21 w 47"/>
                <a:gd name="T73" fmla="*/ 2 h 33"/>
                <a:gd name="T74" fmla="*/ 23 w 47"/>
                <a:gd name="T75" fmla="*/ 3 h 33"/>
                <a:gd name="T76" fmla="*/ 23 w 47"/>
                <a:gd name="T77" fmla="*/ 3 h 33"/>
                <a:gd name="T78" fmla="*/ 26 w 47"/>
                <a:gd name="T79" fmla="*/ 8 h 33"/>
                <a:gd name="T80" fmla="*/ 26 w 47"/>
                <a:gd name="T81" fmla="*/ 8 h 33"/>
                <a:gd name="T82" fmla="*/ 31 w 47"/>
                <a:gd name="T83" fmla="*/ 3 h 33"/>
                <a:gd name="T84" fmla="*/ 31 w 47"/>
                <a:gd name="T85" fmla="*/ 3 h 33"/>
                <a:gd name="T86" fmla="*/ 38 w 47"/>
                <a:gd name="T87" fmla="*/ 0 h 33"/>
                <a:gd name="T88" fmla="*/ 38 w 47"/>
                <a:gd name="T89" fmla="*/ 0 h 33"/>
                <a:gd name="T90" fmla="*/ 42 w 47"/>
                <a:gd name="T91" fmla="*/ 2 h 33"/>
                <a:gd name="T92" fmla="*/ 42 w 47"/>
                <a:gd name="T93" fmla="*/ 2 h 33"/>
                <a:gd name="T94" fmla="*/ 46 w 47"/>
                <a:gd name="T95" fmla="*/ 5 h 33"/>
                <a:gd name="T96" fmla="*/ 46 w 47"/>
                <a:gd name="T97" fmla="*/ 5 h 33"/>
                <a:gd name="T98" fmla="*/ 47 w 47"/>
                <a:gd name="T99" fmla="*/ 8 h 33"/>
                <a:gd name="T100" fmla="*/ 47 w 47"/>
                <a:gd name="T101" fmla="*/ 8 h 33"/>
                <a:gd name="T102" fmla="*/ 47 w 47"/>
                <a:gd name="T103" fmla="*/ 13 h 33"/>
                <a:gd name="T104" fmla="*/ 47 w 47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33">
                  <a:moveTo>
                    <a:pt x="47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4236374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39 w 48"/>
                <a:gd name="T9" fmla="*/ 8 h 33"/>
                <a:gd name="T10" fmla="*/ 39 w 48"/>
                <a:gd name="T11" fmla="*/ 8 h 33"/>
                <a:gd name="T12" fmla="*/ 38 w 48"/>
                <a:gd name="T13" fmla="*/ 7 h 33"/>
                <a:gd name="T14" fmla="*/ 34 w 48"/>
                <a:gd name="T15" fmla="*/ 7 h 33"/>
                <a:gd name="T16" fmla="*/ 34 w 48"/>
                <a:gd name="T17" fmla="*/ 7 h 33"/>
                <a:gd name="T18" fmla="*/ 33 w 48"/>
                <a:gd name="T19" fmla="*/ 7 h 33"/>
                <a:gd name="T20" fmla="*/ 29 w 48"/>
                <a:gd name="T21" fmla="*/ 8 h 33"/>
                <a:gd name="T22" fmla="*/ 29 w 48"/>
                <a:gd name="T23" fmla="*/ 8 h 33"/>
                <a:gd name="T24" fmla="*/ 26 w 48"/>
                <a:gd name="T25" fmla="*/ 13 h 33"/>
                <a:gd name="T26" fmla="*/ 26 w 48"/>
                <a:gd name="T27" fmla="*/ 33 h 33"/>
                <a:gd name="T28" fmla="*/ 19 w 48"/>
                <a:gd name="T29" fmla="*/ 33 h 33"/>
                <a:gd name="T30" fmla="*/ 19 w 48"/>
                <a:gd name="T31" fmla="*/ 15 h 33"/>
                <a:gd name="T32" fmla="*/ 19 w 48"/>
                <a:gd name="T33" fmla="*/ 15 h 33"/>
                <a:gd name="T34" fmla="*/ 18 w 48"/>
                <a:gd name="T35" fmla="*/ 8 h 33"/>
                <a:gd name="T36" fmla="*/ 18 w 48"/>
                <a:gd name="T37" fmla="*/ 8 h 33"/>
                <a:gd name="T38" fmla="*/ 16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1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6 w 48"/>
                <a:gd name="T51" fmla="*/ 13 h 33"/>
                <a:gd name="T52" fmla="*/ 6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8 h 33"/>
                <a:gd name="T62" fmla="*/ 5 w 48"/>
                <a:gd name="T63" fmla="*/ 8 h 33"/>
                <a:gd name="T64" fmla="*/ 10 w 48"/>
                <a:gd name="T65" fmla="*/ 3 h 33"/>
                <a:gd name="T66" fmla="*/ 10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1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6 w 48"/>
                <a:gd name="T79" fmla="*/ 8 h 33"/>
                <a:gd name="T80" fmla="*/ 26 w 48"/>
                <a:gd name="T81" fmla="*/ 8 h 33"/>
                <a:gd name="T82" fmla="*/ 31 w 48"/>
                <a:gd name="T83" fmla="*/ 3 h 33"/>
                <a:gd name="T84" fmla="*/ 31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4 w 48"/>
                <a:gd name="T95" fmla="*/ 5 h 33"/>
                <a:gd name="T96" fmla="*/ 44 w 48"/>
                <a:gd name="T97" fmla="*/ 5 h 33"/>
                <a:gd name="T98" fmla="*/ 46 w 48"/>
                <a:gd name="T99" fmla="*/ 8 h 33"/>
                <a:gd name="T100" fmla="*/ 46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4304145" y="3612001"/>
              <a:ext cx="41194" cy="58468"/>
            </a:xfrm>
            <a:custGeom>
              <a:avLst/>
              <a:gdLst>
                <a:gd name="T0" fmla="*/ 3 w 31"/>
                <a:gd name="T1" fmla="*/ 38 h 44"/>
                <a:gd name="T2" fmla="*/ 3 w 31"/>
                <a:gd name="T3" fmla="*/ 38 h 44"/>
                <a:gd name="T4" fmla="*/ 6 w 31"/>
                <a:gd name="T5" fmla="*/ 38 h 44"/>
                <a:gd name="T6" fmla="*/ 6 w 31"/>
                <a:gd name="T7" fmla="*/ 38 h 44"/>
                <a:gd name="T8" fmla="*/ 6 w 31"/>
                <a:gd name="T9" fmla="*/ 38 h 44"/>
                <a:gd name="T10" fmla="*/ 6 w 31"/>
                <a:gd name="T11" fmla="*/ 38 h 44"/>
                <a:gd name="T12" fmla="*/ 8 w 31"/>
                <a:gd name="T13" fmla="*/ 38 h 44"/>
                <a:gd name="T14" fmla="*/ 8 w 31"/>
                <a:gd name="T15" fmla="*/ 38 h 44"/>
                <a:gd name="T16" fmla="*/ 10 w 31"/>
                <a:gd name="T17" fmla="*/ 36 h 44"/>
                <a:gd name="T18" fmla="*/ 10 w 31"/>
                <a:gd name="T19" fmla="*/ 36 h 44"/>
                <a:gd name="T20" fmla="*/ 11 w 31"/>
                <a:gd name="T21" fmla="*/ 34 h 44"/>
                <a:gd name="T22" fmla="*/ 11 w 31"/>
                <a:gd name="T23" fmla="*/ 34 h 44"/>
                <a:gd name="T24" fmla="*/ 13 w 31"/>
                <a:gd name="T25" fmla="*/ 31 h 44"/>
                <a:gd name="T26" fmla="*/ 0 w 31"/>
                <a:gd name="T27" fmla="*/ 0 h 44"/>
                <a:gd name="T28" fmla="*/ 6 w 31"/>
                <a:gd name="T29" fmla="*/ 0 h 44"/>
                <a:gd name="T30" fmla="*/ 16 w 31"/>
                <a:gd name="T31" fmla="*/ 24 h 44"/>
                <a:gd name="T32" fmla="*/ 25 w 31"/>
                <a:gd name="T33" fmla="*/ 0 h 44"/>
                <a:gd name="T34" fmla="*/ 31 w 31"/>
                <a:gd name="T35" fmla="*/ 0 h 44"/>
                <a:gd name="T36" fmla="*/ 16 w 31"/>
                <a:gd name="T37" fmla="*/ 38 h 44"/>
                <a:gd name="T38" fmla="*/ 16 w 31"/>
                <a:gd name="T39" fmla="*/ 38 h 44"/>
                <a:gd name="T40" fmla="*/ 13 w 31"/>
                <a:gd name="T41" fmla="*/ 42 h 44"/>
                <a:gd name="T42" fmla="*/ 13 w 31"/>
                <a:gd name="T43" fmla="*/ 42 h 44"/>
                <a:gd name="T44" fmla="*/ 10 w 31"/>
                <a:gd name="T45" fmla="*/ 44 h 44"/>
                <a:gd name="T46" fmla="*/ 6 w 31"/>
                <a:gd name="T47" fmla="*/ 44 h 44"/>
                <a:gd name="T48" fmla="*/ 6 w 31"/>
                <a:gd name="T49" fmla="*/ 44 h 44"/>
                <a:gd name="T50" fmla="*/ 6 w 31"/>
                <a:gd name="T51" fmla="*/ 44 h 44"/>
                <a:gd name="T52" fmla="*/ 6 w 31"/>
                <a:gd name="T53" fmla="*/ 44 h 44"/>
                <a:gd name="T54" fmla="*/ 3 w 31"/>
                <a:gd name="T55" fmla="*/ 44 h 44"/>
                <a:gd name="T56" fmla="*/ 3 w 31"/>
                <a:gd name="T5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" h="44">
                  <a:moveTo>
                    <a:pt x="3" y="38"/>
                  </a:moveTo>
                  <a:lnTo>
                    <a:pt x="3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3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6" y="2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3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4369256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2 w 28"/>
                <a:gd name="T3" fmla="*/ 33 h 33"/>
                <a:gd name="T4" fmla="*/ 22 w 28"/>
                <a:gd name="T5" fmla="*/ 15 h 33"/>
                <a:gd name="T6" fmla="*/ 22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7 w 28"/>
                <a:gd name="T15" fmla="*/ 7 h 33"/>
                <a:gd name="T16" fmla="*/ 17 w 28"/>
                <a:gd name="T17" fmla="*/ 7 h 33"/>
                <a:gd name="T18" fmla="*/ 14 w 28"/>
                <a:gd name="T19" fmla="*/ 7 h 33"/>
                <a:gd name="T20" fmla="*/ 14 w 28"/>
                <a:gd name="T21" fmla="*/ 7 h 33"/>
                <a:gd name="T22" fmla="*/ 12 w 28"/>
                <a:gd name="T23" fmla="*/ 8 h 33"/>
                <a:gd name="T24" fmla="*/ 12 w 28"/>
                <a:gd name="T25" fmla="*/ 8 h 33"/>
                <a:gd name="T26" fmla="*/ 9 w 28"/>
                <a:gd name="T27" fmla="*/ 11 h 33"/>
                <a:gd name="T28" fmla="*/ 9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8 h 33"/>
                <a:gd name="T42" fmla="*/ 7 w 28"/>
                <a:gd name="T43" fmla="*/ 8 h 33"/>
                <a:gd name="T44" fmla="*/ 9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7 w 28"/>
                <a:gd name="T59" fmla="*/ 5 h 33"/>
                <a:gd name="T60" fmla="*/ 27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2" y="3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2"/>
            <p:cNvSpPr>
              <a:spLocks noEditPoints="1"/>
            </p:cNvSpPr>
            <p:nvPr/>
          </p:nvSpPr>
          <p:spPr bwMode="auto">
            <a:xfrm>
              <a:off x="4418423" y="3593398"/>
              <a:ext cx="7973" cy="59797"/>
            </a:xfrm>
            <a:custGeom>
              <a:avLst/>
              <a:gdLst>
                <a:gd name="T0" fmla="*/ 0 w 6"/>
                <a:gd name="T1" fmla="*/ 9 h 45"/>
                <a:gd name="T2" fmla="*/ 0 w 6"/>
                <a:gd name="T3" fmla="*/ 0 h 45"/>
                <a:gd name="T4" fmla="*/ 6 w 6"/>
                <a:gd name="T5" fmla="*/ 0 h 45"/>
                <a:gd name="T6" fmla="*/ 6 w 6"/>
                <a:gd name="T7" fmla="*/ 9 h 45"/>
                <a:gd name="T8" fmla="*/ 0 w 6"/>
                <a:gd name="T9" fmla="*/ 9 h 45"/>
                <a:gd name="T10" fmla="*/ 0 w 6"/>
                <a:gd name="T11" fmla="*/ 45 h 45"/>
                <a:gd name="T12" fmla="*/ 0 w 6"/>
                <a:gd name="T13" fmla="*/ 14 h 45"/>
                <a:gd name="T14" fmla="*/ 6 w 6"/>
                <a:gd name="T15" fmla="*/ 14 h 45"/>
                <a:gd name="T16" fmla="*/ 6 w 6"/>
                <a:gd name="T17" fmla="*/ 45 h 45"/>
                <a:gd name="T18" fmla="*/ 0 w 6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5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3"/>
            <p:cNvSpPr>
              <a:spLocks noEditPoints="1"/>
            </p:cNvSpPr>
            <p:nvPr/>
          </p:nvSpPr>
          <p:spPr bwMode="auto">
            <a:xfrm>
              <a:off x="4437027" y="3593398"/>
              <a:ext cx="42522" cy="59797"/>
            </a:xfrm>
            <a:custGeom>
              <a:avLst/>
              <a:gdLst>
                <a:gd name="T0" fmla="*/ 17 w 32"/>
                <a:gd name="T1" fmla="*/ 45 h 45"/>
                <a:gd name="T2" fmla="*/ 17 w 32"/>
                <a:gd name="T3" fmla="*/ 45 h 45"/>
                <a:gd name="T4" fmla="*/ 12 w 32"/>
                <a:gd name="T5" fmla="*/ 43 h 45"/>
                <a:gd name="T6" fmla="*/ 12 w 32"/>
                <a:gd name="T7" fmla="*/ 43 h 45"/>
                <a:gd name="T8" fmla="*/ 7 w 32"/>
                <a:gd name="T9" fmla="*/ 38 h 45"/>
                <a:gd name="T10" fmla="*/ 7 w 32"/>
                <a:gd name="T11" fmla="*/ 45 h 45"/>
                <a:gd name="T12" fmla="*/ 0 w 32"/>
                <a:gd name="T13" fmla="*/ 45 h 45"/>
                <a:gd name="T14" fmla="*/ 0 w 32"/>
                <a:gd name="T15" fmla="*/ 0 h 45"/>
                <a:gd name="T16" fmla="*/ 7 w 32"/>
                <a:gd name="T17" fmla="*/ 0 h 45"/>
                <a:gd name="T18" fmla="*/ 7 w 32"/>
                <a:gd name="T19" fmla="*/ 19 h 45"/>
                <a:gd name="T20" fmla="*/ 7 w 32"/>
                <a:gd name="T21" fmla="*/ 19 h 45"/>
                <a:gd name="T22" fmla="*/ 12 w 32"/>
                <a:gd name="T23" fmla="*/ 15 h 45"/>
                <a:gd name="T24" fmla="*/ 12 w 32"/>
                <a:gd name="T25" fmla="*/ 15 h 45"/>
                <a:gd name="T26" fmla="*/ 19 w 32"/>
                <a:gd name="T27" fmla="*/ 12 h 45"/>
                <a:gd name="T28" fmla="*/ 19 w 32"/>
                <a:gd name="T29" fmla="*/ 12 h 45"/>
                <a:gd name="T30" fmla="*/ 24 w 32"/>
                <a:gd name="T31" fmla="*/ 14 h 45"/>
                <a:gd name="T32" fmla="*/ 24 w 32"/>
                <a:gd name="T33" fmla="*/ 14 h 45"/>
                <a:gd name="T34" fmla="*/ 29 w 32"/>
                <a:gd name="T35" fmla="*/ 17 h 45"/>
                <a:gd name="T36" fmla="*/ 29 w 32"/>
                <a:gd name="T37" fmla="*/ 17 h 45"/>
                <a:gd name="T38" fmla="*/ 32 w 32"/>
                <a:gd name="T39" fmla="*/ 23 h 45"/>
                <a:gd name="T40" fmla="*/ 32 w 32"/>
                <a:gd name="T41" fmla="*/ 23 h 45"/>
                <a:gd name="T42" fmla="*/ 32 w 32"/>
                <a:gd name="T43" fmla="*/ 28 h 45"/>
                <a:gd name="T44" fmla="*/ 32 w 32"/>
                <a:gd name="T45" fmla="*/ 28 h 45"/>
                <a:gd name="T46" fmla="*/ 32 w 32"/>
                <a:gd name="T47" fmla="*/ 35 h 45"/>
                <a:gd name="T48" fmla="*/ 32 w 32"/>
                <a:gd name="T49" fmla="*/ 35 h 45"/>
                <a:gd name="T50" fmla="*/ 29 w 32"/>
                <a:gd name="T51" fmla="*/ 40 h 45"/>
                <a:gd name="T52" fmla="*/ 29 w 32"/>
                <a:gd name="T53" fmla="*/ 40 h 45"/>
                <a:gd name="T54" fmla="*/ 24 w 32"/>
                <a:gd name="T55" fmla="*/ 43 h 45"/>
                <a:gd name="T56" fmla="*/ 24 w 32"/>
                <a:gd name="T57" fmla="*/ 43 h 45"/>
                <a:gd name="T58" fmla="*/ 17 w 32"/>
                <a:gd name="T59" fmla="*/ 45 h 45"/>
                <a:gd name="T60" fmla="*/ 17 w 32"/>
                <a:gd name="T61" fmla="*/ 45 h 45"/>
                <a:gd name="T62" fmla="*/ 15 w 32"/>
                <a:gd name="T63" fmla="*/ 40 h 45"/>
                <a:gd name="T64" fmla="*/ 15 w 32"/>
                <a:gd name="T65" fmla="*/ 40 h 45"/>
                <a:gd name="T66" fmla="*/ 20 w 32"/>
                <a:gd name="T67" fmla="*/ 38 h 45"/>
                <a:gd name="T68" fmla="*/ 20 w 32"/>
                <a:gd name="T69" fmla="*/ 38 h 45"/>
                <a:gd name="T70" fmla="*/ 24 w 32"/>
                <a:gd name="T71" fmla="*/ 37 h 45"/>
                <a:gd name="T72" fmla="*/ 24 w 32"/>
                <a:gd name="T73" fmla="*/ 37 h 45"/>
                <a:gd name="T74" fmla="*/ 25 w 32"/>
                <a:gd name="T75" fmla="*/ 33 h 45"/>
                <a:gd name="T76" fmla="*/ 25 w 32"/>
                <a:gd name="T77" fmla="*/ 33 h 45"/>
                <a:gd name="T78" fmla="*/ 25 w 32"/>
                <a:gd name="T79" fmla="*/ 28 h 45"/>
                <a:gd name="T80" fmla="*/ 25 w 32"/>
                <a:gd name="T81" fmla="*/ 28 h 45"/>
                <a:gd name="T82" fmla="*/ 25 w 32"/>
                <a:gd name="T83" fmla="*/ 25 h 45"/>
                <a:gd name="T84" fmla="*/ 25 w 32"/>
                <a:gd name="T85" fmla="*/ 25 h 45"/>
                <a:gd name="T86" fmla="*/ 24 w 32"/>
                <a:gd name="T87" fmla="*/ 22 h 45"/>
                <a:gd name="T88" fmla="*/ 24 w 32"/>
                <a:gd name="T89" fmla="*/ 22 h 45"/>
                <a:gd name="T90" fmla="*/ 20 w 32"/>
                <a:gd name="T91" fmla="*/ 19 h 45"/>
                <a:gd name="T92" fmla="*/ 20 w 32"/>
                <a:gd name="T93" fmla="*/ 19 h 45"/>
                <a:gd name="T94" fmla="*/ 17 w 32"/>
                <a:gd name="T95" fmla="*/ 19 h 45"/>
                <a:gd name="T96" fmla="*/ 17 w 32"/>
                <a:gd name="T97" fmla="*/ 19 h 45"/>
                <a:gd name="T98" fmla="*/ 14 w 32"/>
                <a:gd name="T99" fmla="*/ 19 h 45"/>
                <a:gd name="T100" fmla="*/ 10 w 32"/>
                <a:gd name="T101" fmla="*/ 20 h 45"/>
                <a:gd name="T102" fmla="*/ 10 w 32"/>
                <a:gd name="T103" fmla="*/ 20 h 45"/>
                <a:gd name="T104" fmla="*/ 7 w 32"/>
                <a:gd name="T105" fmla="*/ 25 h 45"/>
                <a:gd name="T106" fmla="*/ 7 w 32"/>
                <a:gd name="T107" fmla="*/ 33 h 45"/>
                <a:gd name="T108" fmla="*/ 7 w 32"/>
                <a:gd name="T109" fmla="*/ 33 h 45"/>
                <a:gd name="T110" fmla="*/ 9 w 32"/>
                <a:gd name="T111" fmla="*/ 35 h 45"/>
                <a:gd name="T112" fmla="*/ 9 w 32"/>
                <a:gd name="T113" fmla="*/ 35 h 45"/>
                <a:gd name="T114" fmla="*/ 10 w 32"/>
                <a:gd name="T115" fmla="*/ 38 h 45"/>
                <a:gd name="T116" fmla="*/ 10 w 32"/>
                <a:gd name="T117" fmla="*/ 38 h 45"/>
                <a:gd name="T118" fmla="*/ 14 w 32"/>
                <a:gd name="T119" fmla="*/ 38 h 45"/>
                <a:gd name="T120" fmla="*/ 14 w 32"/>
                <a:gd name="T121" fmla="*/ 38 h 45"/>
                <a:gd name="T122" fmla="*/ 15 w 32"/>
                <a:gd name="T123" fmla="*/ 40 h 45"/>
                <a:gd name="T124" fmla="*/ 15 w 32"/>
                <a:gd name="T1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" h="45">
                  <a:moveTo>
                    <a:pt x="17" y="45"/>
                  </a:moveTo>
                  <a:lnTo>
                    <a:pt x="17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2" y="23"/>
                  </a:lnTo>
                  <a:lnTo>
                    <a:pt x="32" y="23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4487522" y="3593398"/>
              <a:ext cx="37207" cy="59797"/>
            </a:xfrm>
            <a:custGeom>
              <a:avLst/>
              <a:gdLst>
                <a:gd name="T0" fmla="*/ 28 w 28"/>
                <a:gd name="T1" fmla="*/ 45 h 45"/>
                <a:gd name="T2" fmla="*/ 22 w 28"/>
                <a:gd name="T3" fmla="*/ 45 h 45"/>
                <a:gd name="T4" fmla="*/ 22 w 28"/>
                <a:gd name="T5" fmla="*/ 27 h 45"/>
                <a:gd name="T6" fmla="*/ 22 w 28"/>
                <a:gd name="T7" fmla="*/ 27 h 45"/>
                <a:gd name="T8" fmla="*/ 22 w 28"/>
                <a:gd name="T9" fmla="*/ 23 h 45"/>
                <a:gd name="T10" fmla="*/ 20 w 28"/>
                <a:gd name="T11" fmla="*/ 20 h 45"/>
                <a:gd name="T12" fmla="*/ 20 w 28"/>
                <a:gd name="T13" fmla="*/ 20 h 45"/>
                <a:gd name="T14" fmla="*/ 19 w 28"/>
                <a:gd name="T15" fmla="*/ 19 h 45"/>
                <a:gd name="T16" fmla="*/ 17 w 28"/>
                <a:gd name="T17" fmla="*/ 19 h 45"/>
                <a:gd name="T18" fmla="*/ 17 w 28"/>
                <a:gd name="T19" fmla="*/ 19 h 45"/>
                <a:gd name="T20" fmla="*/ 14 w 28"/>
                <a:gd name="T21" fmla="*/ 19 h 45"/>
                <a:gd name="T22" fmla="*/ 14 w 28"/>
                <a:gd name="T23" fmla="*/ 19 h 45"/>
                <a:gd name="T24" fmla="*/ 12 w 28"/>
                <a:gd name="T25" fmla="*/ 20 h 45"/>
                <a:gd name="T26" fmla="*/ 12 w 28"/>
                <a:gd name="T27" fmla="*/ 20 h 45"/>
                <a:gd name="T28" fmla="*/ 9 w 28"/>
                <a:gd name="T29" fmla="*/ 23 h 45"/>
                <a:gd name="T30" fmla="*/ 9 w 28"/>
                <a:gd name="T31" fmla="*/ 23 h 45"/>
                <a:gd name="T32" fmla="*/ 7 w 28"/>
                <a:gd name="T33" fmla="*/ 25 h 45"/>
                <a:gd name="T34" fmla="*/ 7 w 28"/>
                <a:gd name="T35" fmla="*/ 45 h 45"/>
                <a:gd name="T36" fmla="*/ 0 w 28"/>
                <a:gd name="T37" fmla="*/ 45 h 45"/>
                <a:gd name="T38" fmla="*/ 0 w 28"/>
                <a:gd name="T39" fmla="*/ 0 h 45"/>
                <a:gd name="T40" fmla="*/ 7 w 28"/>
                <a:gd name="T41" fmla="*/ 0 h 45"/>
                <a:gd name="T42" fmla="*/ 7 w 28"/>
                <a:gd name="T43" fmla="*/ 20 h 45"/>
                <a:gd name="T44" fmla="*/ 7 w 28"/>
                <a:gd name="T45" fmla="*/ 20 h 45"/>
                <a:gd name="T46" fmla="*/ 12 w 28"/>
                <a:gd name="T47" fmla="*/ 15 h 45"/>
                <a:gd name="T48" fmla="*/ 12 w 28"/>
                <a:gd name="T49" fmla="*/ 15 h 45"/>
                <a:gd name="T50" fmla="*/ 19 w 28"/>
                <a:gd name="T51" fmla="*/ 12 h 45"/>
                <a:gd name="T52" fmla="*/ 19 w 28"/>
                <a:gd name="T53" fmla="*/ 12 h 45"/>
                <a:gd name="T54" fmla="*/ 24 w 28"/>
                <a:gd name="T55" fmla="*/ 14 h 45"/>
                <a:gd name="T56" fmla="*/ 24 w 28"/>
                <a:gd name="T57" fmla="*/ 14 h 45"/>
                <a:gd name="T58" fmla="*/ 27 w 28"/>
                <a:gd name="T59" fmla="*/ 17 h 45"/>
                <a:gd name="T60" fmla="*/ 27 w 28"/>
                <a:gd name="T61" fmla="*/ 17 h 45"/>
                <a:gd name="T62" fmla="*/ 28 w 28"/>
                <a:gd name="T63" fmla="*/ 20 h 45"/>
                <a:gd name="T64" fmla="*/ 28 w 28"/>
                <a:gd name="T65" fmla="*/ 20 h 45"/>
                <a:gd name="T66" fmla="*/ 28 w 28"/>
                <a:gd name="T67" fmla="*/ 25 h 45"/>
                <a:gd name="T68" fmla="*/ 28 w 28"/>
                <a:gd name="T6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5">
                  <a:moveTo>
                    <a:pt x="28" y="45"/>
                  </a:moveTo>
                  <a:lnTo>
                    <a:pt x="22" y="45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7" y="25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05"/>
            <p:cNvSpPr>
              <a:spLocks noEditPoints="1"/>
            </p:cNvSpPr>
            <p:nvPr/>
          </p:nvSpPr>
          <p:spPr bwMode="auto">
            <a:xfrm>
              <a:off x="3937390" y="2833312"/>
              <a:ext cx="252476" cy="291012"/>
            </a:xfrm>
            <a:custGeom>
              <a:avLst/>
              <a:gdLst>
                <a:gd name="T0" fmla="*/ 71 w 190"/>
                <a:gd name="T1" fmla="*/ 100 h 219"/>
                <a:gd name="T2" fmla="*/ 104 w 190"/>
                <a:gd name="T3" fmla="*/ 94 h 219"/>
                <a:gd name="T4" fmla="*/ 131 w 190"/>
                <a:gd name="T5" fmla="*/ 125 h 219"/>
                <a:gd name="T6" fmla="*/ 117 w 190"/>
                <a:gd name="T7" fmla="*/ 157 h 219"/>
                <a:gd name="T8" fmla="*/ 84 w 190"/>
                <a:gd name="T9" fmla="*/ 163 h 219"/>
                <a:gd name="T10" fmla="*/ 58 w 190"/>
                <a:gd name="T11" fmla="*/ 133 h 219"/>
                <a:gd name="T12" fmla="*/ 162 w 190"/>
                <a:gd name="T13" fmla="*/ 53 h 219"/>
                <a:gd name="T14" fmla="*/ 111 w 190"/>
                <a:gd name="T15" fmla="*/ 39 h 219"/>
                <a:gd name="T16" fmla="*/ 78 w 190"/>
                <a:gd name="T17" fmla="*/ 25 h 219"/>
                <a:gd name="T18" fmla="*/ 35 w 190"/>
                <a:gd name="T19" fmla="*/ 61 h 219"/>
                <a:gd name="T20" fmla="*/ 17 w 190"/>
                <a:gd name="T21" fmla="*/ 66 h 219"/>
                <a:gd name="T22" fmla="*/ 4 w 190"/>
                <a:gd name="T23" fmla="*/ 129 h 219"/>
                <a:gd name="T24" fmla="*/ 43 w 190"/>
                <a:gd name="T25" fmla="*/ 204 h 219"/>
                <a:gd name="T26" fmla="*/ 129 w 190"/>
                <a:gd name="T27" fmla="*/ 213 h 219"/>
                <a:gd name="T28" fmla="*/ 185 w 190"/>
                <a:gd name="T29" fmla="*/ 129 h 219"/>
                <a:gd name="T30" fmla="*/ 174 w 190"/>
                <a:gd name="T31" fmla="*/ 66 h 219"/>
                <a:gd name="T32" fmla="*/ 78 w 190"/>
                <a:gd name="T33" fmla="*/ 48 h 219"/>
                <a:gd name="T34" fmla="*/ 13 w 190"/>
                <a:gd name="T35" fmla="*/ 112 h 219"/>
                <a:gd name="T36" fmla="*/ 35 w 190"/>
                <a:gd name="T37" fmla="*/ 188 h 219"/>
                <a:gd name="T38" fmla="*/ 111 w 190"/>
                <a:gd name="T39" fmla="*/ 209 h 219"/>
                <a:gd name="T40" fmla="*/ 175 w 190"/>
                <a:gd name="T41" fmla="*/ 145 h 219"/>
                <a:gd name="T42" fmla="*/ 152 w 190"/>
                <a:gd name="T43" fmla="*/ 71 h 219"/>
                <a:gd name="T44" fmla="*/ 188 w 190"/>
                <a:gd name="T45" fmla="*/ 56 h 219"/>
                <a:gd name="T46" fmla="*/ 178 w 190"/>
                <a:gd name="T47" fmla="*/ 67 h 219"/>
                <a:gd name="T48" fmla="*/ 170 w 190"/>
                <a:gd name="T49" fmla="*/ 39 h 219"/>
                <a:gd name="T50" fmla="*/ 0 w 190"/>
                <a:gd name="T51" fmla="*/ 56 h 219"/>
                <a:gd name="T52" fmla="*/ 28 w 190"/>
                <a:gd name="T53" fmla="*/ 46 h 219"/>
                <a:gd name="T54" fmla="*/ 9 w 190"/>
                <a:gd name="T55" fmla="*/ 67 h 219"/>
                <a:gd name="T56" fmla="*/ 66 w 190"/>
                <a:gd name="T57" fmla="*/ 0 h 219"/>
                <a:gd name="T58" fmla="*/ 126 w 190"/>
                <a:gd name="T59" fmla="*/ 18 h 219"/>
                <a:gd name="T60" fmla="*/ 63 w 190"/>
                <a:gd name="T61" fmla="*/ 18 h 219"/>
                <a:gd name="T62" fmla="*/ 83 w 190"/>
                <a:gd name="T63" fmla="*/ 127 h 219"/>
                <a:gd name="T64" fmla="*/ 93 w 190"/>
                <a:gd name="T65" fmla="*/ 140 h 219"/>
                <a:gd name="T66" fmla="*/ 104 w 190"/>
                <a:gd name="T67" fmla="*/ 125 h 219"/>
                <a:gd name="T68" fmla="*/ 86 w 190"/>
                <a:gd name="T69" fmla="*/ 120 h 219"/>
                <a:gd name="T70" fmla="*/ 28 w 190"/>
                <a:gd name="T71" fmla="*/ 117 h 219"/>
                <a:gd name="T72" fmla="*/ 35 w 190"/>
                <a:gd name="T73" fmla="*/ 132 h 219"/>
                <a:gd name="T74" fmla="*/ 35 w 190"/>
                <a:gd name="T75" fmla="*/ 162 h 219"/>
                <a:gd name="T76" fmla="*/ 51 w 190"/>
                <a:gd name="T77" fmla="*/ 180 h 219"/>
                <a:gd name="T78" fmla="*/ 68 w 190"/>
                <a:gd name="T79" fmla="*/ 181 h 219"/>
                <a:gd name="T80" fmla="*/ 94 w 190"/>
                <a:gd name="T81" fmla="*/ 196 h 219"/>
                <a:gd name="T82" fmla="*/ 117 w 190"/>
                <a:gd name="T83" fmla="*/ 191 h 219"/>
                <a:gd name="T84" fmla="*/ 127 w 190"/>
                <a:gd name="T85" fmla="*/ 178 h 219"/>
                <a:gd name="T86" fmla="*/ 154 w 190"/>
                <a:gd name="T87" fmla="*/ 163 h 219"/>
                <a:gd name="T88" fmla="*/ 160 w 190"/>
                <a:gd name="T89" fmla="*/ 140 h 219"/>
                <a:gd name="T90" fmla="*/ 154 w 190"/>
                <a:gd name="T91" fmla="*/ 125 h 219"/>
                <a:gd name="T92" fmla="*/ 154 w 190"/>
                <a:gd name="T93" fmla="*/ 94 h 219"/>
                <a:gd name="T94" fmla="*/ 137 w 190"/>
                <a:gd name="T95" fmla="*/ 76 h 219"/>
                <a:gd name="T96" fmla="*/ 121 w 190"/>
                <a:gd name="T97" fmla="*/ 76 h 219"/>
                <a:gd name="T98" fmla="*/ 94 w 190"/>
                <a:gd name="T99" fmla="*/ 59 h 219"/>
                <a:gd name="T100" fmla="*/ 71 w 190"/>
                <a:gd name="T101" fmla="*/ 64 h 219"/>
                <a:gd name="T102" fmla="*/ 61 w 190"/>
                <a:gd name="T103" fmla="*/ 79 h 219"/>
                <a:gd name="T104" fmla="*/ 35 w 190"/>
                <a:gd name="T105" fmla="*/ 94 h 219"/>
                <a:gd name="T106" fmla="*/ 51 w 190"/>
                <a:gd name="T107" fmla="*/ 125 h 219"/>
                <a:gd name="T108" fmla="*/ 68 w 190"/>
                <a:gd name="T109" fmla="*/ 162 h 219"/>
                <a:gd name="T110" fmla="*/ 108 w 190"/>
                <a:gd name="T111" fmla="*/ 170 h 219"/>
                <a:gd name="T112" fmla="*/ 137 w 190"/>
                <a:gd name="T113" fmla="*/ 132 h 219"/>
                <a:gd name="T114" fmla="*/ 121 w 190"/>
                <a:gd name="T115" fmla="*/ 96 h 219"/>
                <a:gd name="T116" fmla="*/ 81 w 190"/>
                <a:gd name="T117" fmla="*/ 87 h 219"/>
                <a:gd name="T118" fmla="*/ 51 w 190"/>
                <a:gd name="T119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219">
                  <a:moveTo>
                    <a:pt x="58" y="125"/>
                  </a:moveTo>
                  <a:lnTo>
                    <a:pt x="58" y="125"/>
                  </a:lnTo>
                  <a:lnTo>
                    <a:pt x="60" y="119"/>
                  </a:lnTo>
                  <a:lnTo>
                    <a:pt x="63" y="112"/>
                  </a:lnTo>
                  <a:lnTo>
                    <a:pt x="66" y="105"/>
                  </a:lnTo>
                  <a:lnTo>
                    <a:pt x="71" y="100"/>
                  </a:lnTo>
                  <a:lnTo>
                    <a:pt x="78" y="97"/>
                  </a:lnTo>
                  <a:lnTo>
                    <a:pt x="83" y="94"/>
                  </a:lnTo>
                  <a:lnTo>
                    <a:pt x="91" y="92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4" y="94"/>
                  </a:lnTo>
                  <a:lnTo>
                    <a:pt x="111" y="97"/>
                  </a:lnTo>
                  <a:lnTo>
                    <a:pt x="117" y="100"/>
                  </a:lnTo>
                  <a:lnTo>
                    <a:pt x="122" y="105"/>
                  </a:lnTo>
                  <a:lnTo>
                    <a:pt x="126" y="110"/>
                  </a:lnTo>
                  <a:lnTo>
                    <a:pt x="129" y="117"/>
                  </a:lnTo>
                  <a:lnTo>
                    <a:pt x="131" y="125"/>
                  </a:lnTo>
                  <a:lnTo>
                    <a:pt x="131" y="132"/>
                  </a:lnTo>
                  <a:lnTo>
                    <a:pt x="131" y="132"/>
                  </a:lnTo>
                  <a:lnTo>
                    <a:pt x="129" y="138"/>
                  </a:lnTo>
                  <a:lnTo>
                    <a:pt x="127" y="145"/>
                  </a:lnTo>
                  <a:lnTo>
                    <a:pt x="122" y="152"/>
                  </a:lnTo>
                  <a:lnTo>
                    <a:pt x="117" y="157"/>
                  </a:lnTo>
                  <a:lnTo>
                    <a:pt x="112" y="160"/>
                  </a:lnTo>
                  <a:lnTo>
                    <a:pt x="106" y="163"/>
                  </a:lnTo>
                  <a:lnTo>
                    <a:pt x="99" y="165"/>
                  </a:lnTo>
                  <a:lnTo>
                    <a:pt x="91" y="165"/>
                  </a:lnTo>
                  <a:lnTo>
                    <a:pt x="91" y="165"/>
                  </a:lnTo>
                  <a:lnTo>
                    <a:pt x="84" y="163"/>
                  </a:lnTo>
                  <a:lnTo>
                    <a:pt x="78" y="162"/>
                  </a:lnTo>
                  <a:lnTo>
                    <a:pt x="71" y="157"/>
                  </a:lnTo>
                  <a:lnTo>
                    <a:pt x="66" y="152"/>
                  </a:lnTo>
                  <a:lnTo>
                    <a:pt x="63" y="147"/>
                  </a:lnTo>
                  <a:lnTo>
                    <a:pt x="60" y="140"/>
                  </a:lnTo>
                  <a:lnTo>
                    <a:pt x="58" y="133"/>
                  </a:lnTo>
                  <a:lnTo>
                    <a:pt x="58" y="125"/>
                  </a:lnTo>
                  <a:lnTo>
                    <a:pt x="58" y="125"/>
                  </a:lnTo>
                  <a:close/>
                  <a:moveTo>
                    <a:pt x="174" y="66"/>
                  </a:moveTo>
                  <a:lnTo>
                    <a:pt x="162" y="54"/>
                  </a:lnTo>
                  <a:lnTo>
                    <a:pt x="162" y="54"/>
                  </a:lnTo>
                  <a:lnTo>
                    <a:pt x="162" y="53"/>
                  </a:lnTo>
                  <a:lnTo>
                    <a:pt x="154" y="61"/>
                  </a:lnTo>
                  <a:lnTo>
                    <a:pt x="154" y="61"/>
                  </a:lnTo>
                  <a:lnTo>
                    <a:pt x="144" y="54"/>
                  </a:lnTo>
                  <a:lnTo>
                    <a:pt x="134" y="48"/>
                  </a:lnTo>
                  <a:lnTo>
                    <a:pt x="122" y="43"/>
                  </a:lnTo>
                  <a:lnTo>
                    <a:pt x="111" y="39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1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8" y="25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66" y="43"/>
                  </a:lnTo>
                  <a:lnTo>
                    <a:pt x="55" y="48"/>
                  </a:lnTo>
                  <a:lnTo>
                    <a:pt x="45" y="53"/>
                  </a:lnTo>
                  <a:lnTo>
                    <a:pt x="35" y="61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7" y="54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23" y="72"/>
                  </a:lnTo>
                  <a:lnTo>
                    <a:pt x="23" y="72"/>
                  </a:lnTo>
                  <a:lnTo>
                    <a:pt x="15" y="84"/>
                  </a:lnTo>
                  <a:lnTo>
                    <a:pt x="9" y="99"/>
                  </a:lnTo>
                  <a:lnTo>
                    <a:pt x="5" y="114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5" y="147"/>
                  </a:lnTo>
                  <a:lnTo>
                    <a:pt x="10" y="165"/>
                  </a:lnTo>
                  <a:lnTo>
                    <a:pt x="18" y="180"/>
                  </a:lnTo>
                  <a:lnTo>
                    <a:pt x="30" y="193"/>
                  </a:lnTo>
                  <a:lnTo>
                    <a:pt x="43" y="204"/>
                  </a:lnTo>
                  <a:lnTo>
                    <a:pt x="58" y="213"/>
                  </a:lnTo>
                  <a:lnTo>
                    <a:pt x="76" y="218"/>
                  </a:lnTo>
                  <a:lnTo>
                    <a:pt x="94" y="219"/>
                  </a:lnTo>
                  <a:lnTo>
                    <a:pt x="94" y="219"/>
                  </a:lnTo>
                  <a:lnTo>
                    <a:pt x="112" y="218"/>
                  </a:lnTo>
                  <a:lnTo>
                    <a:pt x="129" y="213"/>
                  </a:lnTo>
                  <a:lnTo>
                    <a:pt x="144" y="204"/>
                  </a:lnTo>
                  <a:lnTo>
                    <a:pt x="157" y="193"/>
                  </a:lnTo>
                  <a:lnTo>
                    <a:pt x="169" y="180"/>
                  </a:lnTo>
                  <a:lnTo>
                    <a:pt x="177" y="165"/>
                  </a:lnTo>
                  <a:lnTo>
                    <a:pt x="182" y="147"/>
                  </a:lnTo>
                  <a:lnTo>
                    <a:pt x="185" y="129"/>
                  </a:lnTo>
                  <a:lnTo>
                    <a:pt x="185" y="129"/>
                  </a:lnTo>
                  <a:lnTo>
                    <a:pt x="183" y="114"/>
                  </a:lnTo>
                  <a:lnTo>
                    <a:pt x="178" y="99"/>
                  </a:lnTo>
                  <a:lnTo>
                    <a:pt x="174" y="86"/>
                  </a:lnTo>
                  <a:lnTo>
                    <a:pt x="165" y="72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74" y="66"/>
                  </a:lnTo>
                  <a:close/>
                  <a:moveTo>
                    <a:pt x="94" y="46"/>
                  </a:moveTo>
                  <a:lnTo>
                    <a:pt x="94" y="46"/>
                  </a:lnTo>
                  <a:lnTo>
                    <a:pt x="78" y="48"/>
                  </a:lnTo>
                  <a:lnTo>
                    <a:pt x="61" y="53"/>
                  </a:lnTo>
                  <a:lnTo>
                    <a:pt x="48" y="61"/>
                  </a:lnTo>
                  <a:lnTo>
                    <a:pt x="35" y="71"/>
                  </a:lnTo>
                  <a:lnTo>
                    <a:pt x="25" y="82"/>
                  </a:lnTo>
                  <a:lnTo>
                    <a:pt x="18" y="97"/>
                  </a:lnTo>
                  <a:lnTo>
                    <a:pt x="13" y="112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13" y="145"/>
                  </a:lnTo>
                  <a:lnTo>
                    <a:pt x="18" y="162"/>
                  </a:lnTo>
                  <a:lnTo>
                    <a:pt x="25" y="175"/>
                  </a:lnTo>
                  <a:lnTo>
                    <a:pt x="35" y="188"/>
                  </a:lnTo>
                  <a:lnTo>
                    <a:pt x="48" y="198"/>
                  </a:lnTo>
                  <a:lnTo>
                    <a:pt x="61" y="204"/>
                  </a:lnTo>
                  <a:lnTo>
                    <a:pt x="78" y="209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111" y="209"/>
                  </a:lnTo>
                  <a:lnTo>
                    <a:pt x="126" y="204"/>
                  </a:lnTo>
                  <a:lnTo>
                    <a:pt x="141" y="198"/>
                  </a:lnTo>
                  <a:lnTo>
                    <a:pt x="152" y="188"/>
                  </a:lnTo>
                  <a:lnTo>
                    <a:pt x="162" y="175"/>
                  </a:lnTo>
                  <a:lnTo>
                    <a:pt x="170" y="162"/>
                  </a:lnTo>
                  <a:lnTo>
                    <a:pt x="175" y="145"/>
                  </a:lnTo>
                  <a:lnTo>
                    <a:pt x="177" y="129"/>
                  </a:lnTo>
                  <a:lnTo>
                    <a:pt x="177" y="129"/>
                  </a:lnTo>
                  <a:lnTo>
                    <a:pt x="175" y="112"/>
                  </a:lnTo>
                  <a:lnTo>
                    <a:pt x="170" y="97"/>
                  </a:lnTo>
                  <a:lnTo>
                    <a:pt x="162" y="82"/>
                  </a:lnTo>
                  <a:lnTo>
                    <a:pt x="152" y="71"/>
                  </a:lnTo>
                  <a:lnTo>
                    <a:pt x="141" y="61"/>
                  </a:lnTo>
                  <a:lnTo>
                    <a:pt x="126" y="53"/>
                  </a:lnTo>
                  <a:lnTo>
                    <a:pt x="111" y="48"/>
                  </a:lnTo>
                  <a:lnTo>
                    <a:pt x="94" y="46"/>
                  </a:lnTo>
                  <a:lnTo>
                    <a:pt x="94" y="46"/>
                  </a:lnTo>
                  <a:close/>
                  <a:moveTo>
                    <a:pt x="188" y="56"/>
                  </a:moveTo>
                  <a:lnTo>
                    <a:pt x="188" y="56"/>
                  </a:lnTo>
                  <a:lnTo>
                    <a:pt x="190" y="58"/>
                  </a:lnTo>
                  <a:lnTo>
                    <a:pt x="188" y="59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78" y="67"/>
                  </a:lnTo>
                  <a:lnTo>
                    <a:pt x="177" y="66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0" y="48"/>
                  </a:lnTo>
                  <a:lnTo>
                    <a:pt x="162" y="46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72" y="38"/>
                  </a:lnTo>
                  <a:lnTo>
                    <a:pt x="174" y="39"/>
                  </a:lnTo>
                  <a:lnTo>
                    <a:pt x="188" y="56"/>
                  </a:lnTo>
                  <a:lnTo>
                    <a:pt x="188" y="56"/>
                  </a:lnTo>
                  <a:close/>
                  <a:moveTo>
                    <a:pt x="0" y="56"/>
                  </a:moveTo>
                  <a:lnTo>
                    <a:pt x="17" y="39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20" y="39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8" y="49"/>
                  </a:lnTo>
                  <a:lnTo>
                    <a:pt x="28" y="51"/>
                  </a:lnTo>
                  <a:lnTo>
                    <a:pt x="13" y="67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9" y="67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66" y="0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126" y="1"/>
                  </a:lnTo>
                  <a:lnTo>
                    <a:pt x="126" y="3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22" y="21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20"/>
                  </a:lnTo>
                  <a:lnTo>
                    <a:pt x="63" y="18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5" y="1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83" y="127"/>
                  </a:moveTo>
                  <a:lnTo>
                    <a:pt x="83" y="127"/>
                  </a:lnTo>
                  <a:lnTo>
                    <a:pt x="83" y="132"/>
                  </a:lnTo>
                  <a:lnTo>
                    <a:pt x="86" y="135"/>
                  </a:lnTo>
                  <a:lnTo>
                    <a:pt x="89" y="138"/>
                  </a:lnTo>
                  <a:lnTo>
                    <a:pt x="93" y="140"/>
                  </a:lnTo>
                  <a:lnTo>
                    <a:pt x="93" y="140"/>
                  </a:lnTo>
                  <a:lnTo>
                    <a:pt x="98" y="138"/>
                  </a:lnTo>
                  <a:lnTo>
                    <a:pt x="101" y="137"/>
                  </a:lnTo>
                  <a:lnTo>
                    <a:pt x="104" y="133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04" y="125"/>
                  </a:lnTo>
                  <a:lnTo>
                    <a:pt x="103" y="120"/>
                  </a:lnTo>
                  <a:lnTo>
                    <a:pt x="99" y="119"/>
                  </a:lnTo>
                  <a:lnTo>
                    <a:pt x="94" y="117"/>
                  </a:lnTo>
                  <a:lnTo>
                    <a:pt x="94" y="117"/>
                  </a:lnTo>
                  <a:lnTo>
                    <a:pt x="91" y="117"/>
                  </a:lnTo>
                  <a:lnTo>
                    <a:pt x="86" y="120"/>
                  </a:lnTo>
                  <a:lnTo>
                    <a:pt x="84" y="124"/>
                  </a:lnTo>
                  <a:lnTo>
                    <a:pt x="83" y="127"/>
                  </a:lnTo>
                  <a:lnTo>
                    <a:pt x="83" y="127"/>
                  </a:lnTo>
                  <a:close/>
                  <a:moveTo>
                    <a:pt x="37" y="115"/>
                  </a:moveTo>
                  <a:lnTo>
                    <a:pt x="28" y="117"/>
                  </a:lnTo>
                  <a:lnTo>
                    <a:pt x="28" y="117"/>
                  </a:lnTo>
                  <a:lnTo>
                    <a:pt x="27" y="117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29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38" y="145"/>
                  </a:lnTo>
                  <a:lnTo>
                    <a:pt x="32" y="152"/>
                  </a:lnTo>
                  <a:lnTo>
                    <a:pt x="32" y="152"/>
                  </a:lnTo>
                  <a:lnTo>
                    <a:pt x="30" y="153"/>
                  </a:lnTo>
                  <a:lnTo>
                    <a:pt x="35" y="162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45" y="160"/>
                  </a:lnTo>
                  <a:lnTo>
                    <a:pt x="45" y="160"/>
                  </a:lnTo>
                  <a:lnTo>
                    <a:pt x="55" y="171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1" y="181"/>
                  </a:lnTo>
                  <a:lnTo>
                    <a:pt x="60" y="186"/>
                  </a:lnTo>
                  <a:lnTo>
                    <a:pt x="60" y="186"/>
                  </a:lnTo>
                  <a:lnTo>
                    <a:pt x="61" y="186"/>
                  </a:lnTo>
                  <a:lnTo>
                    <a:pt x="68" y="181"/>
                  </a:lnTo>
                  <a:lnTo>
                    <a:pt x="68" y="181"/>
                  </a:lnTo>
                  <a:lnTo>
                    <a:pt x="81" y="186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98" y="188"/>
                  </a:lnTo>
                  <a:lnTo>
                    <a:pt x="98" y="188"/>
                  </a:lnTo>
                  <a:lnTo>
                    <a:pt x="112" y="185"/>
                  </a:lnTo>
                  <a:lnTo>
                    <a:pt x="117" y="191"/>
                  </a:lnTo>
                  <a:lnTo>
                    <a:pt x="117" y="191"/>
                  </a:lnTo>
                  <a:lnTo>
                    <a:pt x="119" y="191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6"/>
                  </a:lnTo>
                  <a:lnTo>
                    <a:pt x="127" y="178"/>
                  </a:lnTo>
                  <a:lnTo>
                    <a:pt x="127" y="178"/>
                  </a:lnTo>
                  <a:lnTo>
                    <a:pt x="139" y="168"/>
                  </a:lnTo>
                  <a:lnTo>
                    <a:pt x="145" y="171"/>
                  </a:lnTo>
                  <a:lnTo>
                    <a:pt x="145" y="171"/>
                  </a:lnTo>
                  <a:lnTo>
                    <a:pt x="147" y="171"/>
                  </a:lnTo>
                  <a:lnTo>
                    <a:pt x="154" y="163"/>
                  </a:lnTo>
                  <a:lnTo>
                    <a:pt x="154" y="163"/>
                  </a:lnTo>
                  <a:lnTo>
                    <a:pt x="154" y="162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52" y="142"/>
                  </a:lnTo>
                  <a:lnTo>
                    <a:pt x="160" y="140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162" y="129"/>
                  </a:lnTo>
                  <a:lnTo>
                    <a:pt x="162" y="129"/>
                  </a:lnTo>
                  <a:lnTo>
                    <a:pt x="162" y="127"/>
                  </a:lnTo>
                  <a:lnTo>
                    <a:pt x="154" y="125"/>
                  </a:lnTo>
                  <a:lnTo>
                    <a:pt x="154" y="125"/>
                  </a:lnTo>
                  <a:lnTo>
                    <a:pt x="150" y="110"/>
                  </a:lnTo>
                  <a:lnTo>
                    <a:pt x="157" y="105"/>
                  </a:lnTo>
                  <a:lnTo>
                    <a:pt x="157" y="105"/>
                  </a:lnTo>
                  <a:lnTo>
                    <a:pt x="159" y="104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2" y="94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34" y="8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37" y="76"/>
                  </a:lnTo>
                  <a:lnTo>
                    <a:pt x="129" y="69"/>
                  </a:lnTo>
                  <a:lnTo>
                    <a:pt x="129" y="69"/>
                  </a:lnTo>
                  <a:lnTo>
                    <a:pt x="127" y="69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08" y="71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106" y="61"/>
                  </a:lnTo>
                  <a:lnTo>
                    <a:pt x="94" y="59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1" y="69"/>
                  </a:lnTo>
                  <a:lnTo>
                    <a:pt x="91" y="69"/>
                  </a:lnTo>
                  <a:lnTo>
                    <a:pt x="78" y="72"/>
                  </a:lnTo>
                  <a:lnTo>
                    <a:pt x="71" y="64"/>
                  </a:lnTo>
                  <a:lnTo>
                    <a:pt x="71" y="64"/>
                  </a:lnTo>
                  <a:lnTo>
                    <a:pt x="70" y="64"/>
                  </a:lnTo>
                  <a:lnTo>
                    <a:pt x="61" y="69"/>
                  </a:lnTo>
                  <a:lnTo>
                    <a:pt x="61" y="69"/>
                  </a:lnTo>
                  <a:lnTo>
                    <a:pt x="60" y="6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51" y="89"/>
                  </a:lnTo>
                  <a:lnTo>
                    <a:pt x="43" y="84"/>
                  </a:lnTo>
                  <a:lnTo>
                    <a:pt x="43" y="84"/>
                  </a:lnTo>
                  <a:lnTo>
                    <a:pt x="42" y="86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6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37" y="115"/>
                  </a:lnTo>
                  <a:lnTo>
                    <a:pt x="37" y="115"/>
                  </a:lnTo>
                  <a:close/>
                  <a:moveTo>
                    <a:pt x="51" y="125"/>
                  </a:moveTo>
                  <a:lnTo>
                    <a:pt x="51" y="125"/>
                  </a:lnTo>
                  <a:lnTo>
                    <a:pt x="51" y="133"/>
                  </a:lnTo>
                  <a:lnTo>
                    <a:pt x="53" y="142"/>
                  </a:lnTo>
                  <a:lnTo>
                    <a:pt x="56" y="150"/>
                  </a:lnTo>
                  <a:lnTo>
                    <a:pt x="61" y="157"/>
                  </a:lnTo>
                  <a:lnTo>
                    <a:pt x="68" y="162"/>
                  </a:lnTo>
                  <a:lnTo>
                    <a:pt x="75" y="166"/>
                  </a:lnTo>
                  <a:lnTo>
                    <a:pt x="83" y="17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9" y="171"/>
                  </a:lnTo>
                  <a:lnTo>
                    <a:pt x="108" y="170"/>
                  </a:lnTo>
                  <a:lnTo>
                    <a:pt x="116" y="166"/>
                  </a:lnTo>
                  <a:lnTo>
                    <a:pt x="122" y="162"/>
                  </a:lnTo>
                  <a:lnTo>
                    <a:pt x="127" y="155"/>
                  </a:lnTo>
                  <a:lnTo>
                    <a:pt x="132" y="148"/>
                  </a:lnTo>
                  <a:lnTo>
                    <a:pt x="136" y="140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24"/>
                  </a:lnTo>
                  <a:lnTo>
                    <a:pt x="136" y="115"/>
                  </a:lnTo>
                  <a:lnTo>
                    <a:pt x="132" y="107"/>
                  </a:lnTo>
                  <a:lnTo>
                    <a:pt x="127" y="100"/>
                  </a:lnTo>
                  <a:lnTo>
                    <a:pt x="121" y="96"/>
                  </a:lnTo>
                  <a:lnTo>
                    <a:pt x="114" y="91"/>
                  </a:lnTo>
                  <a:lnTo>
                    <a:pt x="106" y="87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89" y="86"/>
                  </a:lnTo>
                  <a:lnTo>
                    <a:pt x="81" y="87"/>
                  </a:lnTo>
                  <a:lnTo>
                    <a:pt x="73" y="91"/>
                  </a:lnTo>
                  <a:lnTo>
                    <a:pt x="66" y="96"/>
                  </a:lnTo>
                  <a:lnTo>
                    <a:pt x="61" y="102"/>
                  </a:lnTo>
                  <a:lnTo>
                    <a:pt x="56" y="109"/>
                  </a:lnTo>
                  <a:lnTo>
                    <a:pt x="53" y="117"/>
                  </a:lnTo>
                  <a:lnTo>
                    <a:pt x="51" y="125"/>
                  </a:lnTo>
                  <a:lnTo>
                    <a:pt x="51" y="1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5076189" y="2641962"/>
              <a:ext cx="1635779" cy="1635779"/>
            </a:xfrm>
            <a:custGeom>
              <a:avLst/>
              <a:gdLst>
                <a:gd name="T0" fmla="*/ 653 w 1231"/>
                <a:gd name="T1" fmla="*/ 15 h 1231"/>
                <a:gd name="T2" fmla="*/ 1216 w 1231"/>
                <a:gd name="T3" fmla="*/ 578 h 1231"/>
                <a:gd name="T4" fmla="*/ 1216 w 1231"/>
                <a:gd name="T5" fmla="*/ 578 h 1231"/>
                <a:gd name="T6" fmla="*/ 1222 w 1231"/>
                <a:gd name="T7" fmla="*/ 586 h 1231"/>
                <a:gd name="T8" fmla="*/ 1227 w 1231"/>
                <a:gd name="T9" fmla="*/ 596 h 1231"/>
                <a:gd name="T10" fmla="*/ 1231 w 1231"/>
                <a:gd name="T11" fmla="*/ 606 h 1231"/>
                <a:gd name="T12" fmla="*/ 1231 w 1231"/>
                <a:gd name="T13" fmla="*/ 616 h 1231"/>
                <a:gd name="T14" fmla="*/ 1231 w 1231"/>
                <a:gd name="T15" fmla="*/ 626 h 1231"/>
                <a:gd name="T16" fmla="*/ 1227 w 1231"/>
                <a:gd name="T17" fmla="*/ 636 h 1231"/>
                <a:gd name="T18" fmla="*/ 1222 w 1231"/>
                <a:gd name="T19" fmla="*/ 645 h 1231"/>
                <a:gd name="T20" fmla="*/ 1216 w 1231"/>
                <a:gd name="T21" fmla="*/ 654 h 1231"/>
                <a:gd name="T22" fmla="*/ 653 w 1231"/>
                <a:gd name="T23" fmla="*/ 1215 h 1231"/>
                <a:gd name="T24" fmla="*/ 653 w 1231"/>
                <a:gd name="T25" fmla="*/ 1215 h 1231"/>
                <a:gd name="T26" fmla="*/ 645 w 1231"/>
                <a:gd name="T27" fmla="*/ 1223 h 1231"/>
                <a:gd name="T28" fmla="*/ 635 w 1231"/>
                <a:gd name="T29" fmla="*/ 1226 h 1231"/>
                <a:gd name="T30" fmla="*/ 625 w 1231"/>
                <a:gd name="T31" fmla="*/ 1230 h 1231"/>
                <a:gd name="T32" fmla="*/ 615 w 1231"/>
                <a:gd name="T33" fmla="*/ 1231 h 1231"/>
                <a:gd name="T34" fmla="*/ 605 w 1231"/>
                <a:gd name="T35" fmla="*/ 1230 h 1231"/>
                <a:gd name="T36" fmla="*/ 595 w 1231"/>
                <a:gd name="T37" fmla="*/ 1226 h 1231"/>
                <a:gd name="T38" fmla="*/ 587 w 1231"/>
                <a:gd name="T39" fmla="*/ 1223 h 1231"/>
                <a:gd name="T40" fmla="*/ 579 w 1231"/>
                <a:gd name="T41" fmla="*/ 1215 h 1231"/>
                <a:gd name="T42" fmla="*/ 16 w 1231"/>
                <a:gd name="T43" fmla="*/ 654 h 1231"/>
                <a:gd name="T44" fmla="*/ 16 w 1231"/>
                <a:gd name="T45" fmla="*/ 654 h 1231"/>
                <a:gd name="T46" fmla="*/ 10 w 1231"/>
                <a:gd name="T47" fmla="*/ 645 h 1231"/>
                <a:gd name="T48" fmla="*/ 5 w 1231"/>
                <a:gd name="T49" fmla="*/ 636 h 1231"/>
                <a:gd name="T50" fmla="*/ 1 w 1231"/>
                <a:gd name="T51" fmla="*/ 626 h 1231"/>
                <a:gd name="T52" fmla="*/ 0 w 1231"/>
                <a:gd name="T53" fmla="*/ 616 h 1231"/>
                <a:gd name="T54" fmla="*/ 1 w 1231"/>
                <a:gd name="T55" fmla="*/ 606 h 1231"/>
                <a:gd name="T56" fmla="*/ 5 w 1231"/>
                <a:gd name="T57" fmla="*/ 596 h 1231"/>
                <a:gd name="T58" fmla="*/ 10 w 1231"/>
                <a:gd name="T59" fmla="*/ 586 h 1231"/>
                <a:gd name="T60" fmla="*/ 16 w 1231"/>
                <a:gd name="T61" fmla="*/ 578 h 1231"/>
                <a:gd name="T62" fmla="*/ 579 w 1231"/>
                <a:gd name="T63" fmla="*/ 15 h 1231"/>
                <a:gd name="T64" fmla="*/ 579 w 1231"/>
                <a:gd name="T65" fmla="*/ 15 h 1231"/>
                <a:gd name="T66" fmla="*/ 587 w 1231"/>
                <a:gd name="T67" fmla="*/ 9 h 1231"/>
                <a:gd name="T68" fmla="*/ 595 w 1231"/>
                <a:gd name="T69" fmla="*/ 4 h 1231"/>
                <a:gd name="T70" fmla="*/ 605 w 1231"/>
                <a:gd name="T71" fmla="*/ 2 h 1231"/>
                <a:gd name="T72" fmla="*/ 615 w 1231"/>
                <a:gd name="T73" fmla="*/ 0 h 1231"/>
                <a:gd name="T74" fmla="*/ 625 w 1231"/>
                <a:gd name="T75" fmla="*/ 2 h 1231"/>
                <a:gd name="T76" fmla="*/ 635 w 1231"/>
                <a:gd name="T77" fmla="*/ 4 h 1231"/>
                <a:gd name="T78" fmla="*/ 645 w 1231"/>
                <a:gd name="T79" fmla="*/ 9 h 1231"/>
                <a:gd name="T80" fmla="*/ 653 w 1231"/>
                <a:gd name="T81" fmla="*/ 15 h 1231"/>
                <a:gd name="T82" fmla="*/ 653 w 1231"/>
                <a:gd name="T83" fmla="*/ 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1" h="1231">
                  <a:moveTo>
                    <a:pt x="653" y="15"/>
                  </a:moveTo>
                  <a:lnTo>
                    <a:pt x="1216" y="578"/>
                  </a:lnTo>
                  <a:lnTo>
                    <a:pt x="1216" y="578"/>
                  </a:lnTo>
                  <a:lnTo>
                    <a:pt x="1222" y="586"/>
                  </a:lnTo>
                  <a:lnTo>
                    <a:pt x="1227" y="596"/>
                  </a:lnTo>
                  <a:lnTo>
                    <a:pt x="1231" y="606"/>
                  </a:lnTo>
                  <a:lnTo>
                    <a:pt x="1231" y="616"/>
                  </a:lnTo>
                  <a:lnTo>
                    <a:pt x="1231" y="626"/>
                  </a:lnTo>
                  <a:lnTo>
                    <a:pt x="1227" y="636"/>
                  </a:lnTo>
                  <a:lnTo>
                    <a:pt x="1222" y="645"/>
                  </a:lnTo>
                  <a:lnTo>
                    <a:pt x="1216" y="654"/>
                  </a:lnTo>
                  <a:lnTo>
                    <a:pt x="653" y="1215"/>
                  </a:lnTo>
                  <a:lnTo>
                    <a:pt x="653" y="1215"/>
                  </a:lnTo>
                  <a:lnTo>
                    <a:pt x="645" y="1223"/>
                  </a:lnTo>
                  <a:lnTo>
                    <a:pt x="635" y="1226"/>
                  </a:lnTo>
                  <a:lnTo>
                    <a:pt x="625" y="1230"/>
                  </a:lnTo>
                  <a:lnTo>
                    <a:pt x="615" y="1231"/>
                  </a:lnTo>
                  <a:lnTo>
                    <a:pt x="605" y="1230"/>
                  </a:lnTo>
                  <a:lnTo>
                    <a:pt x="595" y="1226"/>
                  </a:lnTo>
                  <a:lnTo>
                    <a:pt x="587" y="1223"/>
                  </a:lnTo>
                  <a:lnTo>
                    <a:pt x="579" y="1215"/>
                  </a:lnTo>
                  <a:lnTo>
                    <a:pt x="16" y="654"/>
                  </a:lnTo>
                  <a:lnTo>
                    <a:pt x="16" y="654"/>
                  </a:lnTo>
                  <a:lnTo>
                    <a:pt x="10" y="645"/>
                  </a:lnTo>
                  <a:lnTo>
                    <a:pt x="5" y="636"/>
                  </a:lnTo>
                  <a:lnTo>
                    <a:pt x="1" y="626"/>
                  </a:lnTo>
                  <a:lnTo>
                    <a:pt x="0" y="616"/>
                  </a:lnTo>
                  <a:lnTo>
                    <a:pt x="1" y="606"/>
                  </a:lnTo>
                  <a:lnTo>
                    <a:pt x="5" y="596"/>
                  </a:lnTo>
                  <a:lnTo>
                    <a:pt x="10" y="586"/>
                  </a:lnTo>
                  <a:lnTo>
                    <a:pt x="16" y="578"/>
                  </a:lnTo>
                  <a:lnTo>
                    <a:pt x="579" y="15"/>
                  </a:lnTo>
                  <a:lnTo>
                    <a:pt x="579" y="15"/>
                  </a:lnTo>
                  <a:lnTo>
                    <a:pt x="587" y="9"/>
                  </a:lnTo>
                  <a:lnTo>
                    <a:pt x="595" y="4"/>
                  </a:lnTo>
                  <a:lnTo>
                    <a:pt x="605" y="2"/>
                  </a:lnTo>
                  <a:lnTo>
                    <a:pt x="615" y="0"/>
                  </a:lnTo>
                  <a:lnTo>
                    <a:pt x="625" y="2"/>
                  </a:lnTo>
                  <a:lnTo>
                    <a:pt x="635" y="4"/>
                  </a:lnTo>
                  <a:lnTo>
                    <a:pt x="645" y="9"/>
                  </a:lnTo>
                  <a:lnTo>
                    <a:pt x="653" y="15"/>
                  </a:lnTo>
                  <a:lnTo>
                    <a:pt x="653" y="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7"/>
            <p:cNvSpPr/>
            <p:nvPr/>
          </p:nvSpPr>
          <p:spPr bwMode="auto">
            <a:xfrm>
              <a:off x="5630307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7 w 48"/>
                <a:gd name="T7" fmla="*/ 56 h 56"/>
                <a:gd name="T8" fmla="*/ 17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7" y="56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8"/>
            <p:cNvSpPr>
              <a:spLocks noEditPoints="1"/>
            </p:cNvSpPr>
            <p:nvPr/>
          </p:nvSpPr>
          <p:spPr bwMode="auto">
            <a:xfrm>
              <a:off x="5700735" y="3221328"/>
              <a:ext cx="19933" cy="77072"/>
            </a:xfrm>
            <a:custGeom>
              <a:avLst/>
              <a:gdLst>
                <a:gd name="T0" fmla="*/ 0 w 15"/>
                <a:gd name="T1" fmla="*/ 13 h 58"/>
                <a:gd name="T2" fmla="*/ 0 w 15"/>
                <a:gd name="T3" fmla="*/ 0 h 58"/>
                <a:gd name="T4" fmla="*/ 15 w 15"/>
                <a:gd name="T5" fmla="*/ 0 h 58"/>
                <a:gd name="T6" fmla="*/ 15 w 15"/>
                <a:gd name="T7" fmla="*/ 13 h 58"/>
                <a:gd name="T8" fmla="*/ 0 w 15"/>
                <a:gd name="T9" fmla="*/ 13 h 58"/>
                <a:gd name="T10" fmla="*/ 0 w 15"/>
                <a:gd name="T11" fmla="*/ 58 h 58"/>
                <a:gd name="T12" fmla="*/ 0 w 15"/>
                <a:gd name="T13" fmla="*/ 16 h 58"/>
                <a:gd name="T14" fmla="*/ 15 w 15"/>
                <a:gd name="T15" fmla="*/ 16 h 58"/>
                <a:gd name="T16" fmla="*/ 15 w 15"/>
                <a:gd name="T17" fmla="*/ 58 h 58"/>
                <a:gd name="T18" fmla="*/ 0 w 1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9"/>
            <p:cNvSpPr/>
            <p:nvPr/>
          </p:nvSpPr>
          <p:spPr bwMode="auto">
            <a:xfrm>
              <a:off x="5727311" y="3225314"/>
              <a:ext cx="41194" cy="74414"/>
            </a:xfrm>
            <a:custGeom>
              <a:avLst/>
              <a:gdLst>
                <a:gd name="T0" fmla="*/ 31 w 31"/>
                <a:gd name="T1" fmla="*/ 53 h 56"/>
                <a:gd name="T2" fmla="*/ 31 w 31"/>
                <a:gd name="T3" fmla="*/ 53 h 56"/>
                <a:gd name="T4" fmla="*/ 24 w 31"/>
                <a:gd name="T5" fmla="*/ 55 h 56"/>
                <a:gd name="T6" fmla="*/ 24 w 31"/>
                <a:gd name="T7" fmla="*/ 55 h 56"/>
                <a:gd name="T8" fmla="*/ 18 w 31"/>
                <a:gd name="T9" fmla="*/ 56 h 56"/>
                <a:gd name="T10" fmla="*/ 18 w 31"/>
                <a:gd name="T11" fmla="*/ 56 h 56"/>
                <a:gd name="T12" fmla="*/ 13 w 31"/>
                <a:gd name="T13" fmla="*/ 56 h 56"/>
                <a:gd name="T14" fmla="*/ 13 w 31"/>
                <a:gd name="T15" fmla="*/ 56 h 56"/>
                <a:gd name="T16" fmla="*/ 8 w 31"/>
                <a:gd name="T17" fmla="*/ 53 h 56"/>
                <a:gd name="T18" fmla="*/ 8 w 31"/>
                <a:gd name="T19" fmla="*/ 53 h 56"/>
                <a:gd name="T20" fmla="*/ 6 w 31"/>
                <a:gd name="T21" fmla="*/ 50 h 56"/>
                <a:gd name="T22" fmla="*/ 6 w 31"/>
                <a:gd name="T23" fmla="*/ 50 h 56"/>
                <a:gd name="T24" fmla="*/ 5 w 31"/>
                <a:gd name="T25" fmla="*/ 45 h 56"/>
                <a:gd name="T26" fmla="*/ 5 w 31"/>
                <a:gd name="T27" fmla="*/ 25 h 56"/>
                <a:gd name="T28" fmla="*/ 0 w 31"/>
                <a:gd name="T29" fmla="*/ 25 h 56"/>
                <a:gd name="T30" fmla="*/ 0 w 31"/>
                <a:gd name="T31" fmla="*/ 13 h 56"/>
                <a:gd name="T32" fmla="*/ 5 w 31"/>
                <a:gd name="T33" fmla="*/ 13 h 56"/>
                <a:gd name="T34" fmla="*/ 5 w 31"/>
                <a:gd name="T35" fmla="*/ 0 h 56"/>
                <a:gd name="T36" fmla="*/ 19 w 31"/>
                <a:gd name="T37" fmla="*/ 0 h 56"/>
                <a:gd name="T38" fmla="*/ 19 w 31"/>
                <a:gd name="T39" fmla="*/ 13 h 56"/>
                <a:gd name="T40" fmla="*/ 28 w 31"/>
                <a:gd name="T41" fmla="*/ 13 h 56"/>
                <a:gd name="T42" fmla="*/ 28 w 31"/>
                <a:gd name="T43" fmla="*/ 25 h 56"/>
                <a:gd name="T44" fmla="*/ 19 w 31"/>
                <a:gd name="T45" fmla="*/ 25 h 56"/>
                <a:gd name="T46" fmla="*/ 19 w 31"/>
                <a:gd name="T47" fmla="*/ 38 h 56"/>
                <a:gd name="T48" fmla="*/ 19 w 31"/>
                <a:gd name="T49" fmla="*/ 38 h 56"/>
                <a:gd name="T50" fmla="*/ 21 w 31"/>
                <a:gd name="T51" fmla="*/ 41 h 56"/>
                <a:gd name="T52" fmla="*/ 21 w 31"/>
                <a:gd name="T53" fmla="*/ 41 h 56"/>
                <a:gd name="T54" fmla="*/ 23 w 31"/>
                <a:gd name="T55" fmla="*/ 43 h 56"/>
                <a:gd name="T56" fmla="*/ 23 w 31"/>
                <a:gd name="T57" fmla="*/ 43 h 56"/>
                <a:gd name="T58" fmla="*/ 26 w 31"/>
                <a:gd name="T59" fmla="*/ 41 h 56"/>
                <a:gd name="T60" fmla="*/ 26 w 31"/>
                <a:gd name="T61" fmla="*/ 41 h 56"/>
                <a:gd name="T62" fmla="*/ 29 w 31"/>
                <a:gd name="T63" fmla="*/ 41 h 56"/>
                <a:gd name="T64" fmla="*/ 31 w 31"/>
                <a:gd name="T6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6">
                  <a:moveTo>
                    <a:pt x="31" y="53"/>
                  </a:moveTo>
                  <a:lnTo>
                    <a:pt x="31" y="53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3" y="56"/>
                  </a:lnTo>
                  <a:lnTo>
                    <a:pt x="13" y="56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5" y="45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41"/>
                  </a:lnTo>
                  <a:lnTo>
                    <a:pt x="21" y="41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9" y="41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5775148" y="3221328"/>
              <a:ext cx="33221" cy="78401"/>
            </a:xfrm>
            <a:custGeom>
              <a:avLst/>
              <a:gdLst>
                <a:gd name="T0" fmla="*/ 0 w 25"/>
                <a:gd name="T1" fmla="*/ 0 h 59"/>
                <a:gd name="T2" fmla="*/ 15 w 25"/>
                <a:gd name="T3" fmla="*/ 0 h 59"/>
                <a:gd name="T4" fmla="*/ 15 w 25"/>
                <a:gd name="T5" fmla="*/ 41 h 59"/>
                <a:gd name="T6" fmla="*/ 15 w 25"/>
                <a:gd name="T7" fmla="*/ 41 h 59"/>
                <a:gd name="T8" fmla="*/ 15 w 25"/>
                <a:gd name="T9" fmla="*/ 44 h 59"/>
                <a:gd name="T10" fmla="*/ 18 w 25"/>
                <a:gd name="T11" fmla="*/ 46 h 59"/>
                <a:gd name="T12" fmla="*/ 18 w 25"/>
                <a:gd name="T13" fmla="*/ 46 h 59"/>
                <a:gd name="T14" fmla="*/ 20 w 25"/>
                <a:gd name="T15" fmla="*/ 44 h 59"/>
                <a:gd name="T16" fmla="*/ 20 w 25"/>
                <a:gd name="T17" fmla="*/ 44 h 59"/>
                <a:gd name="T18" fmla="*/ 23 w 25"/>
                <a:gd name="T19" fmla="*/ 44 h 59"/>
                <a:gd name="T20" fmla="*/ 25 w 25"/>
                <a:gd name="T21" fmla="*/ 56 h 59"/>
                <a:gd name="T22" fmla="*/ 25 w 25"/>
                <a:gd name="T23" fmla="*/ 56 h 59"/>
                <a:gd name="T24" fmla="*/ 18 w 25"/>
                <a:gd name="T25" fmla="*/ 58 h 59"/>
                <a:gd name="T26" fmla="*/ 18 w 25"/>
                <a:gd name="T27" fmla="*/ 58 h 59"/>
                <a:gd name="T28" fmla="*/ 12 w 25"/>
                <a:gd name="T29" fmla="*/ 59 h 59"/>
                <a:gd name="T30" fmla="*/ 12 w 25"/>
                <a:gd name="T31" fmla="*/ 59 h 59"/>
                <a:gd name="T32" fmla="*/ 7 w 25"/>
                <a:gd name="T33" fmla="*/ 58 h 59"/>
                <a:gd name="T34" fmla="*/ 3 w 25"/>
                <a:gd name="T35" fmla="*/ 56 h 59"/>
                <a:gd name="T36" fmla="*/ 3 w 25"/>
                <a:gd name="T37" fmla="*/ 56 h 59"/>
                <a:gd name="T38" fmla="*/ 0 w 25"/>
                <a:gd name="T39" fmla="*/ 53 h 59"/>
                <a:gd name="T40" fmla="*/ 0 w 25"/>
                <a:gd name="T41" fmla="*/ 48 h 59"/>
                <a:gd name="T42" fmla="*/ 0 w 25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59">
                  <a:moveTo>
                    <a:pt x="0" y="0"/>
                  </a:moveTo>
                  <a:lnTo>
                    <a:pt x="15" y="0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3" y="44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1"/>
            <p:cNvSpPr>
              <a:spLocks noEditPoints="1"/>
            </p:cNvSpPr>
            <p:nvPr/>
          </p:nvSpPr>
          <p:spPr bwMode="auto">
            <a:xfrm>
              <a:off x="5809698" y="3242589"/>
              <a:ext cx="59797" cy="57140"/>
            </a:xfrm>
            <a:custGeom>
              <a:avLst/>
              <a:gdLst>
                <a:gd name="T0" fmla="*/ 22 w 45"/>
                <a:gd name="T1" fmla="*/ 43 h 43"/>
                <a:gd name="T2" fmla="*/ 22 w 45"/>
                <a:gd name="T3" fmla="*/ 43 h 43"/>
                <a:gd name="T4" fmla="*/ 12 w 45"/>
                <a:gd name="T5" fmla="*/ 42 h 43"/>
                <a:gd name="T6" fmla="*/ 12 w 45"/>
                <a:gd name="T7" fmla="*/ 42 h 43"/>
                <a:gd name="T8" fmla="*/ 5 w 45"/>
                <a:gd name="T9" fmla="*/ 37 h 43"/>
                <a:gd name="T10" fmla="*/ 5 w 45"/>
                <a:gd name="T11" fmla="*/ 37 h 43"/>
                <a:gd name="T12" fmla="*/ 0 w 45"/>
                <a:gd name="T13" fmla="*/ 30 h 43"/>
                <a:gd name="T14" fmla="*/ 0 w 45"/>
                <a:gd name="T15" fmla="*/ 30 h 43"/>
                <a:gd name="T16" fmla="*/ 0 w 45"/>
                <a:gd name="T17" fmla="*/ 22 h 43"/>
                <a:gd name="T18" fmla="*/ 0 w 45"/>
                <a:gd name="T19" fmla="*/ 22 h 43"/>
                <a:gd name="T20" fmla="*/ 0 w 45"/>
                <a:gd name="T21" fmla="*/ 14 h 43"/>
                <a:gd name="T22" fmla="*/ 0 w 45"/>
                <a:gd name="T23" fmla="*/ 14 h 43"/>
                <a:gd name="T24" fmla="*/ 5 w 45"/>
                <a:gd name="T25" fmla="*/ 7 h 43"/>
                <a:gd name="T26" fmla="*/ 5 w 45"/>
                <a:gd name="T27" fmla="*/ 7 h 43"/>
                <a:gd name="T28" fmla="*/ 12 w 45"/>
                <a:gd name="T29" fmla="*/ 2 h 43"/>
                <a:gd name="T30" fmla="*/ 12 w 45"/>
                <a:gd name="T31" fmla="*/ 2 h 43"/>
                <a:gd name="T32" fmla="*/ 17 w 45"/>
                <a:gd name="T33" fmla="*/ 0 h 43"/>
                <a:gd name="T34" fmla="*/ 22 w 45"/>
                <a:gd name="T35" fmla="*/ 0 h 43"/>
                <a:gd name="T36" fmla="*/ 22 w 45"/>
                <a:gd name="T37" fmla="*/ 0 h 43"/>
                <a:gd name="T38" fmla="*/ 28 w 45"/>
                <a:gd name="T39" fmla="*/ 0 h 43"/>
                <a:gd name="T40" fmla="*/ 32 w 45"/>
                <a:gd name="T41" fmla="*/ 2 h 43"/>
                <a:gd name="T42" fmla="*/ 32 w 45"/>
                <a:gd name="T43" fmla="*/ 2 h 43"/>
                <a:gd name="T44" fmla="*/ 40 w 45"/>
                <a:gd name="T45" fmla="*/ 7 h 43"/>
                <a:gd name="T46" fmla="*/ 40 w 45"/>
                <a:gd name="T47" fmla="*/ 7 h 43"/>
                <a:gd name="T48" fmla="*/ 43 w 45"/>
                <a:gd name="T49" fmla="*/ 14 h 43"/>
                <a:gd name="T50" fmla="*/ 43 w 45"/>
                <a:gd name="T51" fmla="*/ 14 h 43"/>
                <a:gd name="T52" fmla="*/ 45 w 45"/>
                <a:gd name="T53" fmla="*/ 22 h 43"/>
                <a:gd name="T54" fmla="*/ 45 w 45"/>
                <a:gd name="T55" fmla="*/ 22 h 43"/>
                <a:gd name="T56" fmla="*/ 45 w 45"/>
                <a:gd name="T57" fmla="*/ 23 h 43"/>
                <a:gd name="T58" fmla="*/ 45 w 45"/>
                <a:gd name="T59" fmla="*/ 23 h 43"/>
                <a:gd name="T60" fmla="*/ 45 w 45"/>
                <a:gd name="T61" fmla="*/ 27 h 43"/>
                <a:gd name="T62" fmla="*/ 15 w 45"/>
                <a:gd name="T63" fmla="*/ 27 h 43"/>
                <a:gd name="T64" fmla="*/ 15 w 45"/>
                <a:gd name="T65" fmla="*/ 27 h 43"/>
                <a:gd name="T66" fmla="*/ 17 w 45"/>
                <a:gd name="T67" fmla="*/ 28 h 43"/>
                <a:gd name="T68" fmla="*/ 19 w 45"/>
                <a:gd name="T69" fmla="*/ 30 h 43"/>
                <a:gd name="T70" fmla="*/ 19 w 45"/>
                <a:gd name="T71" fmla="*/ 30 h 43"/>
                <a:gd name="T72" fmla="*/ 23 w 45"/>
                <a:gd name="T73" fmla="*/ 32 h 43"/>
                <a:gd name="T74" fmla="*/ 23 w 45"/>
                <a:gd name="T75" fmla="*/ 32 h 43"/>
                <a:gd name="T76" fmla="*/ 27 w 45"/>
                <a:gd name="T77" fmla="*/ 32 h 43"/>
                <a:gd name="T78" fmla="*/ 27 w 45"/>
                <a:gd name="T79" fmla="*/ 32 h 43"/>
                <a:gd name="T80" fmla="*/ 30 w 45"/>
                <a:gd name="T81" fmla="*/ 28 h 43"/>
                <a:gd name="T82" fmla="*/ 43 w 45"/>
                <a:gd name="T83" fmla="*/ 32 h 43"/>
                <a:gd name="T84" fmla="*/ 43 w 45"/>
                <a:gd name="T85" fmla="*/ 32 h 43"/>
                <a:gd name="T86" fmla="*/ 40 w 45"/>
                <a:gd name="T87" fmla="*/ 37 h 43"/>
                <a:gd name="T88" fmla="*/ 35 w 45"/>
                <a:gd name="T89" fmla="*/ 40 h 43"/>
                <a:gd name="T90" fmla="*/ 35 w 45"/>
                <a:gd name="T91" fmla="*/ 40 h 43"/>
                <a:gd name="T92" fmla="*/ 30 w 45"/>
                <a:gd name="T93" fmla="*/ 42 h 43"/>
                <a:gd name="T94" fmla="*/ 22 w 45"/>
                <a:gd name="T95" fmla="*/ 43 h 43"/>
                <a:gd name="T96" fmla="*/ 22 w 45"/>
                <a:gd name="T97" fmla="*/ 43 h 43"/>
                <a:gd name="T98" fmla="*/ 28 w 45"/>
                <a:gd name="T99" fmla="*/ 17 h 43"/>
                <a:gd name="T100" fmla="*/ 28 w 45"/>
                <a:gd name="T101" fmla="*/ 17 h 43"/>
                <a:gd name="T102" fmla="*/ 27 w 45"/>
                <a:gd name="T103" fmla="*/ 12 h 43"/>
                <a:gd name="T104" fmla="*/ 27 w 45"/>
                <a:gd name="T105" fmla="*/ 12 h 43"/>
                <a:gd name="T106" fmla="*/ 25 w 45"/>
                <a:gd name="T107" fmla="*/ 10 h 43"/>
                <a:gd name="T108" fmla="*/ 22 w 45"/>
                <a:gd name="T109" fmla="*/ 10 h 43"/>
                <a:gd name="T110" fmla="*/ 22 w 45"/>
                <a:gd name="T111" fmla="*/ 10 h 43"/>
                <a:gd name="T112" fmla="*/ 20 w 45"/>
                <a:gd name="T113" fmla="*/ 10 h 43"/>
                <a:gd name="T114" fmla="*/ 17 w 45"/>
                <a:gd name="T115" fmla="*/ 12 h 43"/>
                <a:gd name="T116" fmla="*/ 17 w 45"/>
                <a:gd name="T117" fmla="*/ 12 h 43"/>
                <a:gd name="T118" fmla="*/ 15 w 45"/>
                <a:gd name="T119" fmla="*/ 17 h 43"/>
                <a:gd name="T120" fmla="*/ 28 w 45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3">
                  <a:moveTo>
                    <a:pt x="22" y="43"/>
                  </a:moveTo>
                  <a:lnTo>
                    <a:pt x="22" y="43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5" y="7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30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0" y="37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28" y="17"/>
                  </a:moveTo>
                  <a:lnTo>
                    <a:pt x="28" y="17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5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5" y="17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5896072" y="3223986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1 w 48"/>
                <a:gd name="T3" fmla="*/ 13 h 56"/>
                <a:gd name="T4" fmla="*/ 31 w 48"/>
                <a:gd name="T5" fmla="*/ 56 h 56"/>
                <a:gd name="T6" fmla="*/ 16 w 48"/>
                <a:gd name="T7" fmla="*/ 56 h 56"/>
                <a:gd name="T8" fmla="*/ 16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1" y="13"/>
                  </a:lnTo>
                  <a:lnTo>
                    <a:pt x="31" y="56"/>
                  </a:lnTo>
                  <a:lnTo>
                    <a:pt x="16" y="56"/>
                  </a:lnTo>
                  <a:lnTo>
                    <a:pt x="1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3"/>
            <p:cNvSpPr/>
            <p:nvPr/>
          </p:nvSpPr>
          <p:spPr bwMode="auto">
            <a:xfrm>
              <a:off x="5966499" y="3221328"/>
              <a:ext cx="54482" cy="77072"/>
            </a:xfrm>
            <a:custGeom>
              <a:avLst/>
              <a:gdLst>
                <a:gd name="T0" fmla="*/ 41 w 41"/>
                <a:gd name="T1" fmla="*/ 58 h 58"/>
                <a:gd name="T2" fmla="*/ 26 w 41"/>
                <a:gd name="T3" fmla="*/ 58 h 58"/>
                <a:gd name="T4" fmla="*/ 26 w 41"/>
                <a:gd name="T5" fmla="*/ 35 h 58"/>
                <a:gd name="T6" fmla="*/ 26 w 41"/>
                <a:gd name="T7" fmla="*/ 35 h 58"/>
                <a:gd name="T8" fmla="*/ 24 w 41"/>
                <a:gd name="T9" fmla="*/ 30 h 58"/>
                <a:gd name="T10" fmla="*/ 24 w 41"/>
                <a:gd name="T11" fmla="*/ 30 h 58"/>
                <a:gd name="T12" fmla="*/ 21 w 41"/>
                <a:gd name="T13" fmla="*/ 30 h 58"/>
                <a:gd name="T14" fmla="*/ 21 w 41"/>
                <a:gd name="T15" fmla="*/ 30 h 58"/>
                <a:gd name="T16" fmla="*/ 19 w 41"/>
                <a:gd name="T17" fmla="*/ 30 h 58"/>
                <a:gd name="T18" fmla="*/ 19 w 41"/>
                <a:gd name="T19" fmla="*/ 30 h 58"/>
                <a:gd name="T20" fmla="*/ 18 w 41"/>
                <a:gd name="T21" fmla="*/ 31 h 58"/>
                <a:gd name="T22" fmla="*/ 18 w 41"/>
                <a:gd name="T23" fmla="*/ 31 h 58"/>
                <a:gd name="T24" fmla="*/ 16 w 41"/>
                <a:gd name="T25" fmla="*/ 33 h 58"/>
                <a:gd name="T26" fmla="*/ 16 w 41"/>
                <a:gd name="T27" fmla="*/ 33 h 58"/>
                <a:gd name="T28" fmla="*/ 14 w 41"/>
                <a:gd name="T29" fmla="*/ 35 h 58"/>
                <a:gd name="T30" fmla="*/ 14 w 41"/>
                <a:gd name="T31" fmla="*/ 58 h 58"/>
                <a:gd name="T32" fmla="*/ 0 w 41"/>
                <a:gd name="T33" fmla="*/ 58 h 58"/>
                <a:gd name="T34" fmla="*/ 0 w 41"/>
                <a:gd name="T35" fmla="*/ 0 h 58"/>
                <a:gd name="T36" fmla="*/ 14 w 41"/>
                <a:gd name="T37" fmla="*/ 0 h 58"/>
                <a:gd name="T38" fmla="*/ 14 w 41"/>
                <a:gd name="T39" fmla="*/ 23 h 58"/>
                <a:gd name="T40" fmla="*/ 14 w 41"/>
                <a:gd name="T41" fmla="*/ 23 h 58"/>
                <a:gd name="T42" fmla="*/ 16 w 41"/>
                <a:gd name="T43" fmla="*/ 20 h 58"/>
                <a:gd name="T44" fmla="*/ 19 w 41"/>
                <a:gd name="T45" fmla="*/ 18 h 58"/>
                <a:gd name="T46" fmla="*/ 19 w 41"/>
                <a:gd name="T47" fmla="*/ 18 h 58"/>
                <a:gd name="T48" fmla="*/ 28 w 41"/>
                <a:gd name="T49" fmla="*/ 16 h 58"/>
                <a:gd name="T50" fmla="*/ 28 w 41"/>
                <a:gd name="T51" fmla="*/ 16 h 58"/>
                <a:gd name="T52" fmla="*/ 34 w 41"/>
                <a:gd name="T53" fmla="*/ 18 h 58"/>
                <a:gd name="T54" fmla="*/ 34 w 41"/>
                <a:gd name="T55" fmla="*/ 18 h 58"/>
                <a:gd name="T56" fmla="*/ 39 w 41"/>
                <a:gd name="T57" fmla="*/ 21 h 58"/>
                <a:gd name="T58" fmla="*/ 39 w 41"/>
                <a:gd name="T59" fmla="*/ 21 h 58"/>
                <a:gd name="T60" fmla="*/ 41 w 41"/>
                <a:gd name="T61" fmla="*/ 26 h 58"/>
                <a:gd name="T62" fmla="*/ 41 w 41"/>
                <a:gd name="T63" fmla="*/ 26 h 58"/>
                <a:gd name="T64" fmla="*/ 41 w 41"/>
                <a:gd name="T65" fmla="*/ 31 h 58"/>
                <a:gd name="T66" fmla="*/ 41 w 41"/>
                <a:gd name="T6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58">
                  <a:moveTo>
                    <a:pt x="41" y="58"/>
                  </a:moveTo>
                  <a:lnTo>
                    <a:pt x="26" y="58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4" y="35"/>
                  </a:lnTo>
                  <a:lnTo>
                    <a:pt x="14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6" y="20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31"/>
                  </a:lnTo>
                  <a:lnTo>
                    <a:pt x="41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14"/>
            <p:cNvSpPr/>
            <p:nvPr/>
          </p:nvSpPr>
          <p:spPr bwMode="auto">
            <a:xfrm>
              <a:off x="6031611" y="3242589"/>
              <a:ext cx="37207" cy="55810"/>
            </a:xfrm>
            <a:custGeom>
              <a:avLst/>
              <a:gdLst>
                <a:gd name="T0" fmla="*/ 28 w 28"/>
                <a:gd name="T1" fmla="*/ 14 h 42"/>
                <a:gd name="T2" fmla="*/ 28 w 28"/>
                <a:gd name="T3" fmla="*/ 14 h 42"/>
                <a:gd name="T4" fmla="*/ 20 w 28"/>
                <a:gd name="T5" fmla="*/ 15 h 42"/>
                <a:gd name="T6" fmla="*/ 20 w 28"/>
                <a:gd name="T7" fmla="*/ 15 h 42"/>
                <a:gd name="T8" fmla="*/ 17 w 28"/>
                <a:gd name="T9" fmla="*/ 15 h 42"/>
                <a:gd name="T10" fmla="*/ 15 w 28"/>
                <a:gd name="T11" fmla="*/ 17 h 42"/>
                <a:gd name="T12" fmla="*/ 15 w 28"/>
                <a:gd name="T13" fmla="*/ 42 h 42"/>
                <a:gd name="T14" fmla="*/ 0 w 28"/>
                <a:gd name="T15" fmla="*/ 42 h 42"/>
                <a:gd name="T16" fmla="*/ 0 w 28"/>
                <a:gd name="T17" fmla="*/ 0 h 42"/>
                <a:gd name="T18" fmla="*/ 13 w 28"/>
                <a:gd name="T19" fmla="*/ 0 h 42"/>
                <a:gd name="T20" fmla="*/ 13 w 28"/>
                <a:gd name="T21" fmla="*/ 9 h 42"/>
                <a:gd name="T22" fmla="*/ 13 w 28"/>
                <a:gd name="T23" fmla="*/ 9 h 42"/>
                <a:gd name="T24" fmla="*/ 15 w 28"/>
                <a:gd name="T25" fmla="*/ 5 h 42"/>
                <a:gd name="T26" fmla="*/ 18 w 28"/>
                <a:gd name="T27" fmla="*/ 2 h 42"/>
                <a:gd name="T28" fmla="*/ 18 w 28"/>
                <a:gd name="T29" fmla="*/ 2 h 42"/>
                <a:gd name="T30" fmla="*/ 21 w 28"/>
                <a:gd name="T31" fmla="*/ 0 h 42"/>
                <a:gd name="T32" fmla="*/ 26 w 28"/>
                <a:gd name="T33" fmla="*/ 0 h 42"/>
                <a:gd name="T34" fmla="*/ 26 w 28"/>
                <a:gd name="T35" fmla="*/ 0 h 42"/>
                <a:gd name="T36" fmla="*/ 28 w 28"/>
                <a:gd name="T37" fmla="*/ 0 h 42"/>
                <a:gd name="T38" fmla="*/ 28 w 28"/>
                <a:gd name="T39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2">
                  <a:moveTo>
                    <a:pt x="28" y="14"/>
                  </a:moveTo>
                  <a:lnTo>
                    <a:pt x="28" y="14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7" y="15"/>
                  </a:lnTo>
                  <a:lnTo>
                    <a:pt x="15" y="17"/>
                  </a:lnTo>
                  <a:lnTo>
                    <a:pt x="1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15"/>
            <p:cNvSpPr>
              <a:spLocks noEditPoints="1"/>
            </p:cNvSpPr>
            <p:nvPr/>
          </p:nvSpPr>
          <p:spPr bwMode="auto">
            <a:xfrm>
              <a:off x="6071476" y="3242589"/>
              <a:ext cx="61126" cy="57140"/>
            </a:xfrm>
            <a:custGeom>
              <a:avLst/>
              <a:gdLst>
                <a:gd name="T0" fmla="*/ 23 w 46"/>
                <a:gd name="T1" fmla="*/ 43 h 43"/>
                <a:gd name="T2" fmla="*/ 23 w 46"/>
                <a:gd name="T3" fmla="*/ 43 h 43"/>
                <a:gd name="T4" fmla="*/ 13 w 46"/>
                <a:gd name="T5" fmla="*/ 42 h 43"/>
                <a:gd name="T6" fmla="*/ 13 w 46"/>
                <a:gd name="T7" fmla="*/ 42 h 43"/>
                <a:gd name="T8" fmla="*/ 6 w 46"/>
                <a:gd name="T9" fmla="*/ 37 h 43"/>
                <a:gd name="T10" fmla="*/ 6 w 46"/>
                <a:gd name="T11" fmla="*/ 37 h 43"/>
                <a:gd name="T12" fmla="*/ 1 w 46"/>
                <a:gd name="T13" fmla="*/ 30 h 43"/>
                <a:gd name="T14" fmla="*/ 1 w 46"/>
                <a:gd name="T15" fmla="*/ 30 h 43"/>
                <a:gd name="T16" fmla="*/ 0 w 46"/>
                <a:gd name="T17" fmla="*/ 22 h 43"/>
                <a:gd name="T18" fmla="*/ 0 w 46"/>
                <a:gd name="T19" fmla="*/ 22 h 43"/>
                <a:gd name="T20" fmla="*/ 1 w 46"/>
                <a:gd name="T21" fmla="*/ 14 h 43"/>
                <a:gd name="T22" fmla="*/ 1 w 46"/>
                <a:gd name="T23" fmla="*/ 14 h 43"/>
                <a:gd name="T24" fmla="*/ 6 w 46"/>
                <a:gd name="T25" fmla="*/ 7 h 43"/>
                <a:gd name="T26" fmla="*/ 6 w 46"/>
                <a:gd name="T27" fmla="*/ 7 h 43"/>
                <a:gd name="T28" fmla="*/ 13 w 46"/>
                <a:gd name="T29" fmla="*/ 2 h 43"/>
                <a:gd name="T30" fmla="*/ 13 w 46"/>
                <a:gd name="T31" fmla="*/ 2 h 43"/>
                <a:gd name="T32" fmla="*/ 18 w 46"/>
                <a:gd name="T33" fmla="*/ 0 h 43"/>
                <a:gd name="T34" fmla="*/ 23 w 46"/>
                <a:gd name="T35" fmla="*/ 0 h 43"/>
                <a:gd name="T36" fmla="*/ 23 w 46"/>
                <a:gd name="T37" fmla="*/ 0 h 43"/>
                <a:gd name="T38" fmla="*/ 28 w 46"/>
                <a:gd name="T39" fmla="*/ 0 h 43"/>
                <a:gd name="T40" fmla="*/ 33 w 46"/>
                <a:gd name="T41" fmla="*/ 2 h 43"/>
                <a:gd name="T42" fmla="*/ 33 w 46"/>
                <a:gd name="T43" fmla="*/ 2 h 43"/>
                <a:gd name="T44" fmla="*/ 39 w 46"/>
                <a:gd name="T45" fmla="*/ 7 h 43"/>
                <a:gd name="T46" fmla="*/ 39 w 46"/>
                <a:gd name="T47" fmla="*/ 7 h 43"/>
                <a:gd name="T48" fmla="*/ 44 w 46"/>
                <a:gd name="T49" fmla="*/ 14 h 43"/>
                <a:gd name="T50" fmla="*/ 44 w 46"/>
                <a:gd name="T51" fmla="*/ 14 h 43"/>
                <a:gd name="T52" fmla="*/ 46 w 46"/>
                <a:gd name="T53" fmla="*/ 22 h 43"/>
                <a:gd name="T54" fmla="*/ 46 w 46"/>
                <a:gd name="T55" fmla="*/ 22 h 43"/>
                <a:gd name="T56" fmla="*/ 46 w 46"/>
                <a:gd name="T57" fmla="*/ 23 h 43"/>
                <a:gd name="T58" fmla="*/ 46 w 46"/>
                <a:gd name="T59" fmla="*/ 23 h 43"/>
                <a:gd name="T60" fmla="*/ 44 w 46"/>
                <a:gd name="T61" fmla="*/ 27 h 43"/>
                <a:gd name="T62" fmla="*/ 16 w 46"/>
                <a:gd name="T63" fmla="*/ 27 h 43"/>
                <a:gd name="T64" fmla="*/ 16 w 46"/>
                <a:gd name="T65" fmla="*/ 27 h 43"/>
                <a:gd name="T66" fmla="*/ 16 w 46"/>
                <a:gd name="T67" fmla="*/ 28 h 43"/>
                <a:gd name="T68" fmla="*/ 18 w 46"/>
                <a:gd name="T69" fmla="*/ 30 h 43"/>
                <a:gd name="T70" fmla="*/ 18 w 46"/>
                <a:gd name="T71" fmla="*/ 30 h 43"/>
                <a:gd name="T72" fmla="*/ 23 w 46"/>
                <a:gd name="T73" fmla="*/ 32 h 43"/>
                <a:gd name="T74" fmla="*/ 23 w 46"/>
                <a:gd name="T75" fmla="*/ 32 h 43"/>
                <a:gd name="T76" fmla="*/ 28 w 46"/>
                <a:gd name="T77" fmla="*/ 32 h 43"/>
                <a:gd name="T78" fmla="*/ 28 w 46"/>
                <a:gd name="T79" fmla="*/ 32 h 43"/>
                <a:gd name="T80" fmla="*/ 31 w 46"/>
                <a:gd name="T81" fmla="*/ 28 h 43"/>
                <a:gd name="T82" fmla="*/ 43 w 46"/>
                <a:gd name="T83" fmla="*/ 32 h 43"/>
                <a:gd name="T84" fmla="*/ 43 w 46"/>
                <a:gd name="T85" fmla="*/ 32 h 43"/>
                <a:gd name="T86" fmla="*/ 39 w 46"/>
                <a:gd name="T87" fmla="*/ 37 h 43"/>
                <a:gd name="T88" fmla="*/ 36 w 46"/>
                <a:gd name="T89" fmla="*/ 40 h 43"/>
                <a:gd name="T90" fmla="*/ 36 w 46"/>
                <a:gd name="T91" fmla="*/ 40 h 43"/>
                <a:gd name="T92" fmla="*/ 29 w 46"/>
                <a:gd name="T93" fmla="*/ 42 h 43"/>
                <a:gd name="T94" fmla="*/ 23 w 46"/>
                <a:gd name="T95" fmla="*/ 43 h 43"/>
                <a:gd name="T96" fmla="*/ 23 w 46"/>
                <a:gd name="T97" fmla="*/ 43 h 43"/>
                <a:gd name="T98" fmla="*/ 29 w 46"/>
                <a:gd name="T99" fmla="*/ 17 h 43"/>
                <a:gd name="T100" fmla="*/ 29 w 46"/>
                <a:gd name="T101" fmla="*/ 17 h 43"/>
                <a:gd name="T102" fmla="*/ 28 w 46"/>
                <a:gd name="T103" fmla="*/ 12 h 43"/>
                <a:gd name="T104" fmla="*/ 28 w 46"/>
                <a:gd name="T105" fmla="*/ 12 h 43"/>
                <a:gd name="T106" fmla="*/ 24 w 46"/>
                <a:gd name="T107" fmla="*/ 10 h 43"/>
                <a:gd name="T108" fmla="*/ 23 w 46"/>
                <a:gd name="T109" fmla="*/ 10 h 43"/>
                <a:gd name="T110" fmla="*/ 23 w 46"/>
                <a:gd name="T111" fmla="*/ 10 h 43"/>
                <a:gd name="T112" fmla="*/ 20 w 46"/>
                <a:gd name="T113" fmla="*/ 10 h 43"/>
                <a:gd name="T114" fmla="*/ 18 w 46"/>
                <a:gd name="T115" fmla="*/ 12 h 43"/>
                <a:gd name="T116" fmla="*/ 18 w 46"/>
                <a:gd name="T117" fmla="*/ 12 h 43"/>
                <a:gd name="T118" fmla="*/ 16 w 46"/>
                <a:gd name="T119" fmla="*/ 17 h 43"/>
                <a:gd name="T120" fmla="*/ 29 w 46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3">
                  <a:moveTo>
                    <a:pt x="23" y="43"/>
                  </a:moveTo>
                  <a:lnTo>
                    <a:pt x="23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4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39" y="3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29" y="42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7"/>
                  </a:moveTo>
                  <a:lnTo>
                    <a:pt x="29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6"/>
            <p:cNvSpPr>
              <a:spLocks noEditPoints="1"/>
            </p:cNvSpPr>
            <p:nvPr/>
          </p:nvSpPr>
          <p:spPr bwMode="auto">
            <a:xfrm>
              <a:off x="6135259" y="3242589"/>
              <a:ext cx="61126" cy="57140"/>
            </a:xfrm>
            <a:custGeom>
              <a:avLst/>
              <a:gdLst>
                <a:gd name="T0" fmla="*/ 23 w 46"/>
                <a:gd name="T1" fmla="*/ 43 h 43"/>
                <a:gd name="T2" fmla="*/ 23 w 46"/>
                <a:gd name="T3" fmla="*/ 43 h 43"/>
                <a:gd name="T4" fmla="*/ 13 w 46"/>
                <a:gd name="T5" fmla="*/ 42 h 43"/>
                <a:gd name="T6" fmla="*/ 13 w 46"/>
                <a:gd name="T7" fmla="*/ 42 h 43"/>
                <a:gd name="T8" fmla="*/ 6 w 46"/>
                <a:gd name="T9" fmla="*/ 37 h 43"/>
                <a:gd name="T10" fmla="*/ 6 w 46"/>
                <a:gd name="T11" fmla="*/ 37 h 43"/>
                <a:gd name="T12" fmla="*/ 1 w 46"/>
                <a:gd name="T13" fmla="*/ 30 h 43"/>
                <a:gd name="T14" fmla="*/ 1 w 46"/>
                <a:gd name="T15" fmla="*/ 30 h 43"/>
                <a:gd name="T16" fmla="*/ 0 w 46"/>
                <a:gd name="T17" fmla="*/ 22 h 43"/>
                <a:gd name="T18" fmla="*/ 0 w 46"/>
                <a:gd name="T19" fmla="*/ 22 h 43"/>
                <a:gd name="T20" fmla="*/ 1 w 46"/>
                <a:gd name="T21" fmla="*/ 14 h 43"/>
                <a:gd name="T22" fmla="*/ 1 w 46"/>
                <a:gd name="T23" fmla="*/ 14 h 43"/>
                <a:gd name="T24" fmla="*/ 6 w 46"/>
                <a:gd name="T25" fmla="*/ 7 h 43"/>
                <a:gd name="T26" fmla="*/ 6 w 46"/>
                <a:gd name="T27" fmla="*/ 7 h 43"/>
                <a:gd name="T28" fmla="*/ 13 w 46"/>
                <a:gd name="T29" fmla="*/ 2 h 43"/>
                <a:gd name="T30" fmla="*/ 13 w 46"/>
                <a:gd name="T31" fmla="*/ 2 h 43"/>
                <a:gd name="T32" fmla="*/ 18 w 46"/>
                <a:gd name="T33" fmla="*/ 0 h 43"/>
                <a:gd name="T34" fmla="*/ 23 w 46"/>
                <a:gd name="T35" fmla="*/ 0 h 43"/>
                <a:gd name="T36" fmla="*/ 23 w 46"/>
                <a:gd name="T37" fmla="*/ 0 h 43"/>
                <a:gd name="T38" fmla="*/ 28 w 46"/>
                <a:gd name="T39" fmla="*/ 0 h 43"/>
                <a:gd name="T40" fmla="*/ 33 w 46"/>
                <a:gd name="T41" fmla="*/ 2 h 43"/>
                <a:gd name="T42" fmla="*/ 33 w 46"/>
                <a:gd name="T43" fmla="*/ 2 h 43"/>
                <a:gd name="T44" fmla="*/ 41 w 46"/>
                <a:gd name="T45" fmla="*/ 7 h 43"/>
                <a:gd name="T46" fmla="*/ 41 w 46"/>
                <a:gd name="T47" fmla="*/ 7 h 43"/>
                <a:gd name="T48" fmla="*/ 44 w 46"/>
                <a:gd name="T49" fmla="*/ 14 h 43"/>
                <a:gd name="T50" fmla="*/ 44 w 46"/>
                <a:gd name="T51" fmla="*/ 14 h 43"/>
                <a:gd name="T52" fmla="*/ 46 w 46"/>
                <a:gd name="T53" fmla="*/ 22 h 43"/>
                <a:gd name="T54" fmla="*/ 46 w 46"/>
                <a:gd name="T55" fmla="*/ 22 h 43"/>
                <a:gd name="T56" fmla="*/ 46 w 46"/>
                <a:gd name="T57" fmla="*/ 23 h 43"/>
                <a:gd name="T58" fmla="*/ 46 w 46"/>
                <a:gd name="T59" fmla="*/ 23 h 43"/>
                <a:gd name="T60" fmla="*/ 46 w 46"/>
                <a:gd name="T61" fmla="*/ 27 h 43"/>
                <a:gd name="T62" fmla="*/ 16 w 46"/>
                <a:gd name="T63" fmla="*/ 27 h 43"/>
                <a:gd name="T64" fmla="*/ 16 w 46"/>
                <a:gd name="T65" fmla="*/ 27 h 43"/>
                <a:gd name="T66" fmla="*/ 18 w 46"/>
                <a:gd name="T67" fmla="*/ 28 h 43"/>
                <a:gd name="T68" fmla="*/ 19 w 46"/>
                <a:gd name="T69" fmla="*/ 30 h 43"/>
                <a:gd name="T70" fmla="*/ 19 w 46"/>
                <a:gd name="T71" fmla="*/ 30 h 43"/>
                <a:gd name="T72" fmla="*/ 24 w 46"/>
                <a:gd name="T73" fmla="*/ 32 h 43"/>
                <a:gd name="T74" fmla="*/ 24 w 46"/>
                <a:gd name="T75" fmla="*/ 32 h 43"/>
                <a:gd name="T76" fmla="*/ 28 w 46"/>
                <a:gd name="T77" fmla="*/ 32 h 43"/>
                <a:gd name="T78" fmla="*/ 28 w 46"/>
                <a:gd name="T79" fmla="*/ 32 h 43"/>
                <a:gd name="T80" fmla="*/ 31 w 46"/>
                <a:gd name="T81" fmla="*/ 28 h 43"/>
                <a:gd name="T82" fmla="*/ 44 w 46"/>
                <a:gd name="T83" fmla="*/ 32 h 43"/>
                <a:gd name="T84" fmla="*/ 44 w 46"/>
                <a:gd name="T85" fmla="*/ 32 h 43"/>
                <a:gd name="T86" fmla="*/ 41 w 46"/>
                <a:gd name="T87" fmla="*/ 37 h 43"/>
                <a:gd name="T88" fmla="*/ 36 w 46"/>
                <a:gd name="T89" fmla="*/ 40 h 43"/>
                <a:gd name="T90" fmla="*/ 36 w 46"/>
                <a:gd name="T91" fmla="*/ 40 h 43"/>
                <a:gd name="T92" fmla="*/ 31 w 46"/>
                <a:gd name="T93" fmla="*/ 42 h 43"/>
                <a:gd name="T94" fmla="*/ 23 w 46"/>
                <a:gd name="T95" fmla="*/ 43 h 43"/>
                <a:gd name="T96" fmla="*/ 23 w 46"/>
                <a:gd name="T97" fmla="*/ 43 h 43"/>
                <a:gd name="T98" fmla="*/ 29 w 46"/>
                <a:gd name="T99" fmla="*/ 17 h 43"/>
                <a:gd name="T100" fmla="*/ 29 w 46"/>
                <a:gd name="T101" fmla="*/ 17 h 43"/>
                <a:gd name="T102" fmla="*/ 28 w 46"/>
                <a:gd name="T103" fmla="*/ 12 h 43"/>
                <a:gd name="T104" fmla="*/ 28 w 46"/>
                <a:gd name="T105" fmla="*/ 12 h 43"/>
                <a:gd name="T106" fmla="*/ 26 w 46"/>
                <a:gd name="T107" fmla="*/ 10 h 43"/>
                <a:gd name="T108" fmla="*/ 23 w 46"/>
                <a:gd name="T109" fmla="*/ 10 h 43"/>
                <a:gd name="T110" fmla="*/ 23 w 46"/>
                <a:gd name="T111" fmla="*/ 10 h 43"/>
                <a:gd name="T112" fmla="*/ 21 w 46"/>
                <a:gd name="T113" fmla="*/ 10 h 43"/>
                <a:gd name="T114" fmla="*/ 18 w 46"/>
                <a:gd name="T115" fmla="*/ 12 h 43"/>
                <a:gd name="T116" fmla="*/ 18 w 46"/>
                <a:gd name="T117" fmla="*/ 12 h 43"/>
                <a:gd name="T118" fmla="*/ 16 w 46"/>
                <a:gd name="T119" fmla="*/ 17 h 43"/>
                <a:gd name="T120" fmla="*/ 29 w 46"/>
                <a:gd name="T12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43">
                  <a:moveTo>
                    <a:pt x="23" y="43"/>
                  </a:moveTo>
                  <a:lnTo>
                    <a:pt x="23" y="43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6" y="7"/>
                  </a:lnTo>
                  <a:lnTo>
                    <a:pt x="6" y="7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8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1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1" y="37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1" y="42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7"/>
                  </a:moveTo>
                  <a:lnTo>
                    <a:pt x="29" y="17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7"/>
            <p:cNvSpPr/>
            <p:nvPr/>
          </p:nvSpPr>
          <p:spPr bwMode="auto">
            <a:xfrm>
              <a:off x="5389791" y="3407363"/>
              <a:ext cx="38536" cy="54482"/>
            </a:xfrm>
            <a:custGeom>
              <a:avLst/>
              <a:gdLst>
                <a:gd name="T0" fmla="*/ 0 w 29"/>
                <a:gd name="T1" fmla="*/ 41 h 41"/>
                <a:gd name="T2" fmla="*/ 0 w 29"/>
                <a:gd name="T3" fmla="*/ 0 h 41"/>
                <a:gd name="T4" fmla="*/ 6 w 29"/>
                <a:gd name="T5" fmla="*/ 0 h 41"/>
                <a:gd name="T6" fmla="*/ 6 w 29"/>
                <a:gd name="T7" fmla="*/ 36 h 41"/>
                <a:gd name="T8" fmla="*/ 29 w 29"/>
                <a:gd name="T9" fmla="*/ 36 h 41"/>
                <a:gd name="T10" fmla="*/ 29 w 29"/>
                <a:gd name="T11" fmla="*/ 41 h 41"/>
                <a:gd name="T12" fmla="*/ 0 w 29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1">
                  <a:moveTo>
                    <a:pt x="0" y="41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6"/>
                  </a:lnTo>
                  <a:lnTo>
                    <a:pt x="29" y="36"/>
                  </a:lnTo>
                  <a:lnTo>
                    <a:pt x="29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8"/>
            <p:cNvSpPr>
              <a:spLocks noEditPoints="1"/>
            </p:cNvSpPr>
            <p:nvPr/>
          </p:nvSpPr>
          <p:spPr bwMode="auto">
            <a:xfrm>
              <a:off x="5433642" y="3420651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0 h 33"/>
                <a:gd name="T24" fmla="*/ 31 w 31"/>
                <a:gd name="T25" fmla="*/ 17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4 w 31"/>
                <a:gd name="T33" fmla="*/ 33 h 33"/>
                <a:gd name="T34" fmla="*/ 6 w 31"/>
                <a:gd name="T35" fmla="*/ 17 h 33"/>
                <a:gd name="T36" fmla="*/ 6 w 31"/>
                <a:gd name="T37" fmla="*/ 20 h 33"/>
                <a:gd name="T38" fmla="*/ 8 w 31"/>
                <a:gd name="T39" fmla="*/ 23 h 33"/>
                <a:gd name="T40" fmla="*/ 11 w 31"/>
                <a:gd name="T41" fmla="*/ 26 h 33"/>
                <a:gd name="T42" fmla="*/ 14 w 31"/>
                <a:gd name="T43" fmla="*/ 26 h 33"/>
                <a:gd name="T44" fmla="*/ 19 w 31"/>
                <a:gd name="T45" fmla="*/ 26 h 33"/>
                <a:gd name="T46" fmla="*/ 21 w 31"/>
                <a:gd name="T47" fmla="*/ 23 h 33"/>
                <a:gd name="T48" fmla="*/ 24 w 31"/>
                <a:gd name="T49" fmla="*/ 20 h 33"/>
                <a:gd name="T50" fmla="*/ 24 w 31"/>
                <a:gd name="T51" fmla="*/ 17 h 33"/>
                <a:gd name="T52" fmla="*/ 24 w 31"/>
                <a:gd name="T53" fmla="*/ 12 h 33"/>
                <a:gd name="T54" fmla="*/ 21 w 31"/>
                <a:gd name="T55" fmla="*/ 8 h 33"/>
                <a:gd name="T56" fmla="*/ 19 w 31"/>
                <a:gd name="T57" fmla="*/ 7 h 33"/>
                <a:gd name="T58" fmla="*/ 14 w 31"/>
                <a:gd name="T59" fmla="*/ 5 h 33"/>
                <a:gd name="T60" fmla="*/ 11 w 31"/>
                <a:gd name="T61" fmla="*/ 7 h 33"/>
                <a:gd name="T62" fmla="*/ 8 w 31"/>
                <a:gd name="T63" fmla="*/ 8 h 33"/>
                <a:gd name="T64" fmla="*/ 6 w 31"/>
                <a:gd name="T65" fmla="*/ 12 h 33"/>
                <a:gd name="T66" fmla="*/ 6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9"/>
            <p:cNvSpPr/>
            <p:nvPr/>
          </p:nvSpPr>
          <p:spPr bwMode="auto">
            <a:xfrm>
              <a:off x="5484137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9 w 18"/>
                <a:gd name="T5" fmla="*/ 8 h 31"/>
                <a:gd name="T6" fmla="*/ 9 w 18"/>
                <a:gd name="T7" fmla="*/ 8 h 31"/>
                <a:gd name="T8" fmla="*/ 8 w 18"/>
                <a:gd name="T9" fmla="*/ 10 h 31"/>
                <a:gd name="T10" fmla="*/ 6 w 18"/>
                <a:gd name="T11" fmla="*/ 13 h 31"/>
                <a:gd name="T12" fmla="*/ 6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6 w 18"/>
                <a:gd name="T19" fmla="*/ 0 h 31"/>
                <a:gd name="T20" fmla="*/ 6 w 18"/>
                <a:gd name="T21" fmla="*/ 8 h 31"/>
                <a:gd name="T22" fmla="*/ 6 w 18"/>
                <a:gd name="T23" fmla="*/ 8 h 31"/>
                <a:gd name="T24" fmla="*/ 9 w 18"/>
                <a:gd name="T25" fmla="*/ 3 h 31"/>
                <a:gd name="T26" fmla="*/ 9 w 18"/>
                <a:gd name="T27" fmla="*/ 3 h 31"/>
                <a:gd name="T28" fmla="*/ 16 w 18"/>
                <a:gd name="T29" fmla="*/ 0 h 31"/>
                <a:gd name="T30" fmla="*/ 16 w 18"/>
                <a:gd name="T31" fmla="*/ 0 h 31"/>
                <a:gd name="T32" fmla="*/ 16 w 18"/>
                <a:gd name="T33" fmla="*/ 0 h 31"/>
                <a:gd name="T34" fmla="*/ 16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9" y="3"/>
                  </a:lnTo>
                  <a:lnTo>
                    <a:pt x="9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0"/>
            <p:cNvSpPr>
              <a:spLocks noEditPoints="1"/>
            </p:cNvSpPr>
            <p:nvPr/>
          </p:nvSpPr>
          <p:spPr bwMode="auto">
            <a:xfrm>
              <a:off x="5509384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2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7 w 33"/>
                <a:gd name="T29" fmla="*/ 18 h 33"/>
                <a:gd name="T30" fmla="*/ 9 w 33"/>
                <a:gd name="T31" fmla="*/ 21 h 33"/>
                <a:gd name="T32" fmla="*/ 10 w 33"/>
                <a:gd name="T33" fmla="*/ 25 h 33"/>
                <a:gd name="T34" fmla="*/ 14 w 33"/>
                <a:gd name="T35" fmla="*/ 26 h 33"/>
                <a:gd name="T36" fmla="*/ 17 w 33"/>
                <a:gd name="T37" fmla="*/ 28 h 33"/>
                <a:gd name="T38" fmla="*/ 20 w 33"/>
                <a:gd name="T39" fmla="*/ 26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0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7 w 33"/>
                <a:gd name="T55" fmla="*/ 13 h 33"/>
                <a:gd name="T56" fmla="*/ 25 w 33"/>
                <a:gd name="T57" fmla="*/ 10 h 33"/>
                <a:gd name="T58" fmla="*/ 23 w 33"/>
                <a:gd name="T59" fmla="*/ 7 h 33"/>
                <a:gd name="T60" fmla="*/ 20 w 33"/>
                <a:gd name="T61" fmla="*/ 5 h 33"/>
                <a:gd name="T62" fmla="*/ 17 w 33"/>
                <a:gd name="T63" fmla="*/ 5 h 33"/>
                <a:gd name="T64" fmla="*/ 14 w 33"/>
                <a:gd name="T65" fmla="*/ 5 h 33"/>
                <a:gd name="T66" fmla="*/ 10 w 33"/>
                <a:gd name="T67" fmla="*/ 7 h 33"/>
                <a:gd name="T68" fmla="*/ 9 w 33"/>
                <a:gd name="T69" fmla="*/ 10 h 33"/>
                <a:gd name="T70" fmla="*/ 27 w 33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7" y="13"/>
                  </a:moveTo>
                  <a:lnTo>
                    <a:pt x="27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1"/>
            <p:cNvSpPr/>
            <p:nvPr/>
          </p:nvSpPr>
          <p:spPr bwMode="auto">
            <a:xfrm>
              <a:off x="5559880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7 w 48"/>
                <a:gd name="T15" fmla="*/ 7 h 31"/>
                <a:gd name="T16" fmla="*/ 37 w 48"/>
                <a:gd name="T17" fmla="*/ 7 h 31"/>
                <a:gd name="T18" fmla="*/ 33 w 48"/>
                <a:gd name="T19" fmla="*/ 7 h 31"/>
                <a:gd name="T20" fmla="*/ 32 w 48"/>
                <a:gd name="T21" fmla="*/ 8 h 31"/>
                <a:gd name="T22" fmla="*/ 32 w 48"/>
                <a:gd name="T23" fmla="*/ 8 h 31"/>
                <a:gd name="T24" fmla="*/ 28 w 48"/>
                <a:gd name="T25" fmla="*/ 13 h 31"/>
                <a:gd name="T26" fmla="*/ 28 w 48"/>
                <a:gd name="T27" fmla="*/ 31 h 31"/>
                <a:gd name="T28" fmla="*/ 22 w 48"/>
                <a:gd name="T29" fmla="*/ 31 h 31"/>
                <a:gd name="T30" fmla="*/ 22 w 48"/>
                <a:gd name="T31" fmla="*/ 15 h 31"/>
                <a:gd name="T32" fmla="*/ 22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3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2 w 48"/>
                <a:gd name="T73" fmla="*/ 0 h 31"/>
                <a:gd name="T74" fmla="*/ 25 w 48"/>
                <a:gd name="T75" fmla="*/ 2 h 31"/>
                <a:gd name="T76" fmla="*/ 25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3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28" y="13"/>
                  </a:lnTo>
                  <a:lnTo>
                    <a:pt x="28" y="31"/>
                  </a:ln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2"/>
            <p:cNvSpPr>
              <a:spLocks noEditPoints="1"/>
            </p:cNvSpPr>
            <p:nvPr/>
          </p:nvSpPr>
          <p:spPr bwMode="auto">
            <a:xfrm>
              <a:off x="5654226" y="3404705"/>
              <a:ext cx="9302" cy="57140"/>
            </a:xfrm>
            <a:custGeom>
              <a:avLst/>
              <a:gdLst>
                <a:gd name="T0" fmla="*/ 0 w 7"/>
                <a:gd name="T1" fmla="*/ 7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7 h 43"/>
                <a:gd name="T8" fmla="*/ 0 w 7"/>
                <a:gd name="T9" fmla="*/ 7 h 43"/>
                <a:gd name="T10" fmla="*/ 0 w 7"/>
                <a:gd name="T11" fmla="*/ 43 h 43"/>
                <a:gd name="T12" fmla="*/ 0 w 7"/>
                <a:gd name="T13" fmla="*/ 12 h 43"/>
                <a:gd name="T14" fmla="*/ 7 w 7"/>
                <a:gd name="T15" fmla="*/ 12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7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7" y="12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3"/>
            <p:cNvSpPr>
              <a:spLocks noEditPoints="1"/>
            </p:cNvSpPr>
            <p:nvPr/>
          </p:nvSpPr>
          <p:spPr bwMode="auto">
            <a:xfrm>
              <a:off x="5674158" y="3420651"/>
              <a:ext cx="41194" cy="59797"/>
            </a:xfrm>
            <a:custGeom>
              <a:avLst/>
              <a:gdLst>
                <a:gd name="T0" fmla="*/ 17 w 31"/>
                <a:gd name="T1" fmla="*/ 33 h 45"/>
                <a:gd name="T2" fmla="*/ 10 w 31"/>
                <a:gd name="T3" fmla="*/ 31 h 45"/>
                <a:gd name="T4" fmla="*/ 7 w 31"/>
                <a:gd name="T5" fmla="*/ 45 h 45"/>
                <a:gd name="T6" fmla="*/ 0 w 31"/>
                <a:gd name="T7" fmla="*/ 0 h 45"/>
                <a:gd name="T8" fmla="*/ 5 w 31"/>
                <a:gd name="T9" fmla="*/ 7 h 45"/>
                <a:gd name="T10" fmla="*/ 10 w 31"/>
                <a:gd name="T11" fmla="*/ 2 h 45"/>
                <a:gd name="T12" fmla="*/ 17 w 31"/>
                <a:gd name="T13" fmla="*/ 0 h 45"/>
                <a:gd name="T14" fmla="*/ 22 w 31"/>
                <a:gd name="T15" fmla="*/ 2 h 45"/>
                <a:gd name="T16" fmla="*/ 26 w 31"/>
                <a:gd name="T17" fmla="*/ 5 h 45"/>
                <a:gd name="T18" fmla="*/ 30 w 31"/>
                <a:gd name="T19" fmla="*/ 10 h 45"/>
                <a:gd name="T20" fmla="*/ 31 w 31"/>
                <a:gd name="T21" fmla="*/ 17 h 45"/>
                <a:gd name="T22" fmla="*/ 30 w 31"/>
                <a:gd name="T23" fmla="*/ 23 h 45"/>
                <a:gd name="T24" fmla="*/ 26 w 31"/>
                <a:gd name="T25" fmla="*/ 28 h 45"/>
                <a:gd name="T26" fmla="*/ 23 w 31"/>
                <a:gd name="T27" fmla="*/ 31 h 45"/>
                <a:gd name="T28" fmla="*/ 17 w 31"/>
                <a:gd name="T29" fmla="*/ 33 h 45"/>
                <a:gd name="T30" fmla="*/ 15 w 31"/>
                <a:gd name="T31" fmla="*/ 26 h 45"/>
                <a:gd name="T32" fmla="*/ 18 w 31"/>
                <a:gd name="T33" fmla="*/ 26 h 45"/>
                <a:gd name="T34" fmla="*/ 22 w 31"/>
                <a:gd name="T35" fmla="*/ 23 h 45"/>
                <a:gd name="T36" fmla="*/ 23 w 31"/>
                <a:gd name="T37" fmla="*/ 20 h 45"/>
                <a:gd name="T38" fmla="*/ 25 w 31"/>
                <a:gd name="T39" fmla="*/ 17 h 45"/>
                <a:gd name="T40" fmla="*/ 23 w 31"/>
                <a:gd name="T41" fmla="*/ 12 h 45"/>
                <a:gd name="T42" fmla="*/ 22 w 31"/>
                <a:gd name="T43" fmla="*/ 8 h 45"/>
                <a:gd name="T44" fmla="*/ 18 w 31"/>
                <a:gd name="T45" fmla="*/ 7 h 45"/>
                <a:gd name="T46" fmla="*/ 15 w 31"/>
                <a:gd name="T47" fmla="*/ 5 h 45"/>
                <a:gd name="T48" fmla="*/ 12 w 31"/>
                <a:gd name="T49" fmla="*/ 7 h 45"/>
                <a:gd name="T50" fmla="*/ 10 w 31"/>
                <a:gd name="T51" fmla="*/ 8 h 45"/>
                <a:gd name="T52" fmla="*/ 7 w 31"/>
                <a:gd name="T53" fmla="*/ 10 h 45"/>
                <a:gd name="T54" fmla="*/ 7 w 31"/>
                <a:gd name="T55" fmla="*/ 12 h 45"/>
                <a:gd name="T56" fmla="*/ 7 w 31"/>
                <a:gd name="T57" fmla="*/ 20 h 45"/>
                <a:gd name="T58" fmla="*/ 7 w 31"/>
                <a:gd name="T59" fmla="*/ 23 h 45"/>
                <a:gd name="T60" fmla="*/ 10 w 31"/>
                <a:gd name="T61" fmla="*/ 25 h 45"/>
                <a:gd name="T62" fmla="*/ 12 w 31"/>
                <a:gd name="T63" fmla="*/ 26 h 45"/>
                <a:gd name="T64" fmla="*/ 15 w 31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5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24"/>
            <p:cNvSpPr/>
            <p:nvPr/>
          </p:nvSpPr>
          <p:spPr bwMode="auto">
            <a:xfrm>
              <a:off x="5720667" y="3420651"/>
              <a:ext cx="34549" cy="43851"/>
            </a:xfrm>
            <a:custGeom>
              <a:avLst/>
              <a:gdLst>
                <a:gd name="T0" fmla="*/ 13 w 26"/>
                <a:gd name="T1" fmla="*/ 33 h 33"/>
                <a:gd name="T2" fmla="*/ 6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3 w 26"/>
                <a:gd name="T9" fmla="*/ 28 h 33"/>
                <a:gd name="T10" fmla="*/ 18 w 26"/>
                <a:gd name="T11" fmla="*/ 26 h 33"/>
                <a:gd name="T12" fmla="*/ 20 w 26"/>
                <a:gd name="T13" fmla="*/ 23 h 33"/>
                <a:gd name="T14" fmla="*/ 20 w 26"/>
                <a:gd name="T15" fmla="*/ 21 h 33"/>
                <a:gd name="T16" fmla="*/ 18 w 26"/>
                <a:gd name="T17" fmla="*/ 20 h 33"/>
                <a:gd name="T18" fmla="*/ 11 w 26"/>
                <a:gd name="T19" fmla="*/ 18 h 33"/>
                <a:gd name="T20" fmla="*/ 6 w 26"/>
                <a:gd name="T21" fmla="*/ 17 h 33"/>
                <a:gd name="T22" fmla="*/ 3 w 26"/>
                <a:gd name="T23" fmla="*/ 15 h 33"/>
                <a:gd name="T24" fmla="*/ 1 w 26"/>
                <a:gd name="T25" fmla="*/ 13 h 33"/>
                <a:gd name="T26" fmla="*/ 1 w 26"/>
                <a:gd name="T27" fmla="*/ 10 h 33"/>
                <a:gd name="T28" fmla="*/ 1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8 w 26"/>
                <a:gd name="T45" fmla="*/ 7 h 33"/>
                <a:gd name="T46" fmla="*/ 6 w 26"/>
                <a:gd name="T47" fmla="*/ 10 h 33"/>
                <a:gd name="T48" fmla="*/ 8 w 26"/>
                <a:gd name="T49" fmla="*/ 10 h 33"/>
                <a:gd name="T50" fmla="*/ 8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3 w 26"/>
                <a:gd name="T59" fmla="*/ 17 h 33"/>
                <a:gd name="T60" fmla="*/ 24 w 26"/>
                <a:gd name="T61" fmla="*/ 20 h 33"/>
                <a:gd name="T62" fmla="*/ 26 w 26"/>
                <a:gd name="T63" fmla="*/ 23 h 33"/>
                <a:gd name="T64" fmla="*/ 24 w 26"/>
                <a:gd name="T65" fmla="*/ 26 h 33"/>
                <a:gd name="T66" fmla="*/ 23 w 26"/>
                <a:gd name="T67" fmla="*/ 30 h 33"/>
                <a:gd name="T68" fmla="*/ 13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3" y="33"/>
                  </a:moveTo>
                  <a:lnTo>
                    <a:pt x="13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4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25"/>
            <p:cNvSpPr/>
            <p:nvPr/>
          </p:nvSpPr>
          <p:spPr bwMode="auto">
            <a:xfrm>
              <a:off x="5764518" y="3420651"/>
              <a:ext cx="38536" cy="43851"/>
            </a:xfrm>
            <a:custGeom>
              <a:avLst/>
              <a:gdLst>
                <a:gd name="T0" fmla="*/ 8 w 29"/>
                <a:gd name="T1" fmla="*/ 33 h 33"/>
                <a:gd name="T2" fmla="*/ 8 w 29"/>
                <a:gd name="T3" fmla="*/ 33 h 33"/>
                <a:gd name="T4" fmla="*/ 5 w 29"/>
                <a:gd name="T5" fmla="*/ 31 h 33"/>
                <a:gd name="T6" fmla="*/ 1 w 29"/>
                <a:gd name="T7" fmla="*/ 30 h 33"/>
                <a:gd name="T8" fmla="*/ 1 w 29"/>
                <a:gd name="T9" fmla="*/ 30 h 33"/>
                <a:gd name="T10" fmla="*/ 0 w 29"/>
                <a:gd name="T11" fmla="*/ 25 h 33"/>
                <a:gd name="T12" fmla="*/ 0 w 29"/>
                <a:gd name="T13" fmla="*/ 20 h 33"/>
                <a:gd name="T14" fmla="*/ 0 w 29"/>
                <a:gd name="T15" fmla="*/ 0 h 33"/>
                <a:gd name="T16" fmla="*/ 5 w 29"/>
                <a:gd name="T17" fmla="*/ 0 h 33"/>
                <a:gd name="T18" fmla="*/ 5 w 29"/>
                <a:gd name="T19" fmla="*/ 18 h 33"/>
                <a:gd name="T20" fmla="*/ 5 w 29"/>
                <a:gd name="T21" fmla="*/ 18 h 33"/>
                <a:gd name="T22" fmla="*/ 6 w 29"/>
                <a:gd name="T23" fmla="*/ 25 h 33"/>
                <a:gd name="T24" fmla="*/ 8 w 29"/>
                <a:gd name="T25" fmla="*/ 26 h 33"/>
                <a:gd name="T26" fmla="*/ 11 w 29"/>
                <a:gd name="T27" fmla="*/ 26 h 33"/>
                <a:gd name="T28" fmla="*/ 11 w 29"/>
                <a:gd name="T29" fmla="*/ 26 h 33"/>
                <a:gd name="T30" fmla="*/ 16 w 29"/>
                <a:gd name="T31" fmla="*/ 25 h 33"/>
                <a:gd name="T32" fmla="*/ 16 w 29"/>
                <a:gd name="T33" fmla="*/ 25 h 33"/>
                <a:gd name="T34" fmla="*/ 21 w 29"/>
                <a:gd name="T35" fmla="*/ 20 h 33"/>
                <a:gd name="T36" fmla="*/ 21 w 29"/>
                <a:gd name="T37" fmla="*/ 0 h 33"/>
                <a:gd name="T38" fmla="*/ 28 w 29"/>
                <a:gd name="T39" fmla="*/ 0 h 33"/>
                <a:gd name="T40" fmla="*/ 28 w 29"/>
                <a:gd name="T41" fmla="*/ 25 h 33"/>
                <a:gd name="T42" fmla="*/ 28 w 29"/>
                <a:gd name="T43" fmla="*/ 25 h 33"/>
                <a:gd name="T44" fmla="*/ 28 w 29"/>
                <a:gd name="T45" fmla="*/ 26 h 33"/>
                <a:gd name="T46" fmla="*/ 28 w 29"/>
                <a:gd name="T47" fmla="*/ 26 h 33"/>
                <a:gd name="T48" fmla="*/ 29 w 29"/>
                <a:gd name="T49" fmla="*/ 26 h 33"/>
                <a:gd name="T50" fmla="*/ 29 w 29"/>
                <a:gd name="T51" fmla="*/ 31 h 33"/>
                <a:gd name="T52" fmla="*/ 29 w 29"/>
                <a:gd name="T53" fmla="*/ 31 h 33"/>
                <a:gd name="T54" fmla="*/ 28 w 29"/>
                <a:gd name="T55" fmla="*/ 31 h 33"/>
                <a:gd name="T56" fmla="*/ 28 w 29"/>
                <a:gd name="T57" fmla="*/ 31 h 33"/>
                <a:gd name="T58" fmla="*/ 26 w 29"/>
                <a:gd name="T59" fmla="*/ 31 h 33"/>
                <a:gd name="T60" fmla="*/ 26 w 29"/>
                <a:gd name="T61" fmla="*/ 31 h 33"/>
                <a:gd name="T62" fmla="*/ 23 w 29"/>
                <a:gd name="T63" fmla="*/ 31 h 33"/>
                <a:gd name="T64" fmla="*/ 23 w 29"/>
                <a:gd name="T65" fmla="*/ 31 h 33"/>
                <a:gd name="T66" fmla="*/ 21 w 29"/>
                <a:gd name="T67" fmla="*/ 28 h 33"/>
                <a:gd name="T68" fmla="*/ 21 w 29"/>
                <a:gd name="T69" fmla="*/ 25 h 33"/>
                <a:gd name="T70" fmla="*/ 21 w 29"/>
                <a:gd name="T71" fmla="*/ 25 h 33"/>
                <a:gd name="T72" fmla="*/ 20 w 29"/>
                <a:gd name="T73" fmla="*/ 28 h 33"/>
                <a:gd name="T74" fmla="*/ 16 w 29"/>
                <a:gd name="T75" fmla="*/ 31 h 33"/>
                <a:gd name="T76" fmla="*/ 16 w 29"/>
                <a:gd name="T77" fmla="*/ 31 h 33"/>
                <a:gd name="T78" fmla="*/ 8 w 29"/>
                <a:gd name="T79" fmla="*/ 33 h 33"/>
                <a:gd name="T80" fmla="*/ 8 w 29"/>
                <a:gd name="T8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8" y="33"/>
                  </a:moveTo>
                  <a:lnTo>
                    <a:pt x="8" y="33"/>
                  </a:lnTo>
                  <a:lnTo>
                    <a:pt x="5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5"/>
                  </a:lnTo>
                  <a:lnTo>
                    <a:pt x="8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8" y="33"/>
                  </a:lnTo>
                  <a:lnTo>
                    <a:pt x="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26"/>
            <p:cNvSpPr/>
            <p:nvPr/>
          </p:nvSpPr>
          <p:spPr bwMode="auto">
            <a:xfrm>
              <a:off x="5812355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5 h 31"/>
                <a:gd name="T6" fmla="*/ 41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20 w 48"/>
                <a:gd name="T35" fmla="*/ 8 h 31"/>
                <a:gd name="T36" fmla="*/ 20 w 48"/>
                <a:gd name="T37" fmla="*/ 8 h 31"/>
                <a:gd name="T38" fmla="*/ 18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2 w 48"/>
                <a:gd name="T65" fmla="*/ 2 h 31"/>
                <a:gd name="T66" fmla="*/ 12 w 48"/>
                <a:gd name="T67" fmla="*/ 2 h 31"/>
                <a:gd name="T68" fmla="*/ 18 w 48"/>
                <a:gd name="T69" fmla="*/ 0 h 31"/>
                <a:gd name="T70" fmla="*/ 18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6 w 48"/>
                <a:gd name="T95" fmla="*/ 3 h 31"/>
                <a:gd name="T96" fmla="*/ 46 w 48"/>
                <a:gd name="T97" fmla="*/ 3 h 31"/>
                <a:gd name="T98" fmla="*/ 48 w 48"/>
                <a:gd name="T99" fmla="*/ 8 h 31"/>
                <a:gd name="T100" fmla="*/ 48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27"/>
            <p:cNvSpPr>
              <a:spLocks noEditPoints="1"/>
            </p:cNvSpPr>
            <p:nvPr/>
          </p:nvSpPr>
          <p:spPr bwMode="auto">
            <a:xfrm>
              <a:off x="5902715" y="3404705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8 w 33"/>
                <a:gd name="T3" fmla="*/ 43 h 45"/>
                <a:gd name="T4" fmla="*/ 5 w 33"/>
                <a:gd name="T5" fmla="*/ 40 h 45"/>
                <a:gd name="T6" fmla="*/ 1 w 33"/>
                <a:gd name="T7" fmla="*/ 35 h 45"/>
                <a:gd name="T8" fmla="*/ 0 w 33"/>
                <a:gd name="T9" fmla="*/ 29 h 45"/>
                <a:gd name="T10" fmla="*/ 1 w 33"/>
                <a:gd name="T11" fmla="*/ 22 h 45"/>
                <a:gd name="T12" fmla="*/ 3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4 h 45"/>
                <a:gd name="T20" fmla="*/ 24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1 w 33"/>
                <a:gd name="T27" fmla="*/ 38 h 45"/>
                <a:gd name="T28" fmla="*/ 33 w 33"/>
                <a:gd name="T29" fmla="*/ 43 h 45"/>
                <a:gd name="T30" fmla="*/ 31 w 33"/>
                <a:gd name="T31" fmla="*/ 43 h 45"/>
                <a:gd name="T32" fmla="*/ 31 w 33"/>
                <a:gd name="T33" fmla="*/ 43 h 45"/>
                <a:gd name="T34" fmla="*/ 28 w 33"/>
                <a:gd name="T35" fmla="*/ 43 h 45"/>
                <a:gd name="T36" fmla="*/ 26 w 33"/>
                <a:gd name="T37" fmla="*/ 40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38 h 45"/>
                <a:gd name="T46" fmla="*/ 19 w 33"/>
                <a:gd name="T47" fmla="*/ 38 h 45"/>
                <a:gd name="T48" fmla="*/ 21 w 33"/>
                <a:gd name="T49" fmla="*/ 37 h 45"/>
                <a:gd name="T50" fmla="*/ 23 w 33"/>
                <a:gd name="T51" fmla="*/ 35 h 45"/>
                <a:gd name="T52" fmla="*/ 24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7 h 45"/>
                <a:gd name="T62" fmla="*/ 11 w 33"/>
                <a:gd name="T63" fmla="*/ 19 h 45"/>
                <a:gd name="T64" fmla="*/ 10 w 33"/>
                <a:gd name="T65" fmla="*/ 20 h 45"/>
                <a:gd name="T66" fmla="*/ 8 w 33"/>
                <a:gd name="T67" fmla="*/ 25 h 45"/>
                <a:gd name="T68" fmla="*/ 6 w 33"/>
                <a:gd name="T69" fmla="*/ 29 h 45"/>
                <a:gd name="T70" fmla="*/ 8 w 33"/>
                <a:gd name="T71" fmla="*/ 32 h 45"/>
                <a:gd name="T72" fmla="*/ 10 w 33"/>
                <a:gd name="T73" fmla="*/ 35 h 45"/>
                <a:gd name="T74" fmla="*/ 13 w 33"/>
                <a:gd name="T75" fmla="*/ 38 h 45"/>
                <a:gd name="T76" fmla="*/ 16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8" y="43"/>
                  </a:lnTo>
                  <a:lnTo>
                    <a:pt x="8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2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4" y="19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38"/>
                  </a:moveTo>
                  <a:lnTo>
                    <a:pt x="16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4" y="32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8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28"/>
            <p:cNvSpPr>
              <a:spLocks noEditPoints="1"/>
            </p:cNvSpPr>
            <p:nvPr/>
          </p:nvSpPr>
          <p:spPr bwMode="auto">
            <a:xfrm>
              <a:off x="5953210" y="3420651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6 w 33"/>
                <a:gd name="T33" fmla="*/ 33 h 33"/>
                <a:gd name="T34" fmla="*/ 6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6 w 33"/>
                <a:gd name="T43" fmla="*/ 26 h 33"/>
                <a:gd name="T44" fmla="*/ 19 w 33"/>
                <a:gd name="T45" fmla="*/ 26 h 33"/>
                <a:gd name="T46" fmla="*/ 23 w 33"/>
                <a:gd name="T47" fmla="*/ 23 h 33"/>
                <a:gd name="T48" fmla="*/ 24 w 33"/>
                <a:gd name="T49" fmla="*/ 20 h 33"/>
                <a:gd name="T50" fmla="*/ 26 w 33"/>
                <a:gd name="T51" fmla="*/ 17 h 33"/>
                <a:gd name="T52" fmla="*/ 24 w 33"/>
                <a:gd name="T53" fmla="*/ 12 h 33"/>
                <a:gd name="T54" fmla="*/ 23 w 33"/>
                <a:gd name="T55" fmla="*/ 8 h 33"/>
                <a:gd name="T56" fmla="*/ 19 w 33"/>
                <a:gd name="T57" fmla="*/ 7 h 33"/>
                <a:gd name="T58" fmla="*/ 16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6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29"/>
            <p:cNvSpPr/>
            <p:nvPr/>
          </p:nvSpPr>
          <p:spPr bwMode="auto">
            <a:xfrm>
              <a:off x="6005035" y="3404705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5 w 13"/>
                <a:gd name="T3" fmla="*/ 0 h 45"/>
                <a:gd name="T4" fmla="*/ 5 w 13"/>
                <a:gd name="T5" fmla="*/ 35 h 45"/>
                <a:gd name="T6" fmla="*/ 5 w 13"/>
                <a:gd name="T7" fmla="*/ 35 h 45"/>
                <a:gd name="T8" fmla="*/ 7 w 13"/>
                <a:gd name="T9" fmla="*/ 37 h 45"/>
                <a:gd name="T10" fmla="*/ 7 w 13"/>
                <a:gd name="T11" fmla="*/ 37 h 45"/>
                <a:gd name="T12" fmla="*/ 10 w 13"/>
                <a:gd name="T13" fmla="*/ 38 h 45"/>
                <a:gd name="T14" fmla="*/ 10 w 13"/>
                <a:gd name="T15" fmla="*/ 38 h 45"/>
                <a:gd name="T16" fmla="*/ 10 w 13"/>
                <a:gd name="T17" fmla="*/ 38 h 45"/>
                <a:gd name="T18" fmla="*/ 10 w 13"/>
                <a:gd name="T19" fmla="*/ 38 h 45"/>
                <a:gd name="T20" fmla="*/ 12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7 w 13"/>
                <a:gd name="T31" fmla="*/ 45 h 45"/>
                <a:gd name="T32" fmla="*/ 7 w 13"/>
                <a:gd name="T33" fmla="*/ 45 h 45"/>
                <a:gd name="T34" fmla="*/ 4 w 13"/>
                <a:gd name="T35" fmla="*/ 43 h 45"/>
                <a:gd name="T36" fmla="*/ 2 w 13"/>
                <a:gd name="T37" fmla="*/ 42 h 45"/>
                <a:gd name="T38" fmla="*/ 2 w 13"/>
                <a:gd name="T39" fmla="*/ 42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5" y="0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0"/>
            <p:cNvSpPr>
              <a:spLocks noEditPoints="1"/>
            </p:cNvSpPr>
            <p:nvPr/>
          </p:nvSpPr>
          <p:spPr bwMode="auto">
            <a:xfrm>
              <a:off x="6024967" y="3420651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7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1 w 33"/>
                <a:gd name="T27" fmla="*/ 23 h 33"/>
                <a:gd name="T28" fmla="*/ 28 w 33"/>
                <a:gd name="T29" fmla="*/ 28 h 33"/>
                <a:gd name="T30" fmla="*/ 23 w 33"/>
                <a:gd name="T31" fmla="*/ 31 h 33"/>
                <a:gd name="T32" fmla="*/ 17 w 33"/>
                <a:gd name="T33" fmla="*/ 33 h 33"/>
                <a:gd name="T34" fmla="*/ 7 w 33"/>
                <a:gd name="T35" fmla="*/ 17 h 33"/>
                <a:gd name="T36" fmla="*/ 8 w 33"/>
                <a:gd name="T37" fmla="*/ 20 h 33"/>
                <a:gd name="T38" fmla="*/ 10 w 33"/>
                <a:gd name="T39" fmla="*/ 23 h 33"/>
                <a:gd name="T40" fmla="*/ 13 w 33"/>
                <a:gd name="T41" fmla="*/ 26 h 33"/>
                <a:gd name="T42" fmla="*/ 17 w 33"/>
                <a:gd name="T43" fmla="*/ 26 h 33"/>
                <a:gd name="T44" fmla="*/ 20 w 33"/>
                <a:gd name="T45" fmla="*/ 26 h 33"/>
                <a:gd name="T46" fmla="*/ 23 w 33"/>
                <a:gd name="T47" fmla="*/ 23 h 33"/>
                <a:gd name="T48" fmla="*/ 25 w 33"/>
                <a:gd name="T49" fmla="*/ 20 h 33"/>
                <a:gd name="T50" fmla="*/ 26 w 33"/>
                <a:gd name="T51" fmla="*/ 17 h 33"/>
                <a:gd name="T52" fmla="*/ 25 w 33"/>
                <a:gd name="T53" fmla="*/ 12 h 33"/>
                <a:gd name="T54" fmla="*/ 23 w 33"/>
                <a:gd name="T55" fmla="*/ 8 h 33"/>
                <a:gd name="T56" fmla="*/ 20 w 33"/>
                <a:gd name="T57" fmla="*/ 7 h 33"/>
                <a:gd name="T58" fmla="*/ 17 w 33"/>
                <a:gd name="T59" fmla="*/ 5 h 33"/>
                <a:gd name="T60" fmla="*/ 13 w 33"/>
                <a:gd name="T61" fmla="*/ 7 h 33"/>
                <a:gd name="T62" fmla="*/ 10 w 33"/>
                <a:gd name="T63" fmla="*/ 8 h 33"/>
                <a:gd name="T64" fmla="*/ 8 w 33"/>
                <a:gd name="T65" fmla="*/ 12 h 33"/>
                <a:gd name="T66" fmla="*/ 7 w 33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7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31"/>
            <p:cNvSpPr/>
            <p:nvPr/>
          </p:nvSpPr>
          <p:spPr bwMode="auto">
            <a:xfrm>
              <a:off x="6075462" y="3420651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2 w 18"/>
                <a:gd name="T5" fmla="*/ 8 h 31"/>
                <a:gd name="T6" fmla="*/ 12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0 h 31"/>
                <a:gd name="T18" fmla="*/ 7 w 18"/>
                <a:gd name="T19" fmla="*/ 0 h 31"/>
                <a:gd name="T20" fmla="*/ 7 w 18"/>
                <a:gd name="T21" fmla="*/ 8 h 31"/>
                <a:gd name="T22" fmla="*/ 7 w 18"/>
                <a:gd name="T23" fmla="*/ 8 h 31"/>
                <a:gd name="T24" fmla="*/ 12 w 18"/>
                <a:gd name="T25" fmla="*/ 3 h 31"/>
                <a:gd name="T26" fmla="*/ 12 w 18"/>
                <a:gd name="T27" fmla="*/ 3 h 31"/>
                <a:gd name="T28" fmla="*/ 17 w 18"/>
                <a:gd name="T29" fmla="*/ 0 h 31"/>
                <a:gd name="T30" fmla="*/ 17 w 18"/>
                <a:gd name="T31" fmla="*/ 0 h 31"/>
                <a:gd name="T32" fmla="*/ 18 w 18"/>
                <a:gd name="T33" fmla="*/ 0 h 31"/>
                <a:gd name="T34" fmla="*/ 18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32"/>
            <p:cNvSpPr/>
            <p:nvPr/>
          </p:nvSpPr>
          <p:spPr bwMode="auto">
            <a:xfrm>
              <a:off x="6121971" y="3420651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6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18 w 26"/>
                <a:gd name="T11" fmla="*/ 26 h 33"/>
                <a:gd name="T12" fmla="*/ 19 w 26"/>
                <a:gd name="T13" fmla="*/ 23 h 33"/>
                <a:gd name="T14" fmla="*/ 19 w 26"/>
                <a:gd name="T15" fmla="*/ 21 h 33"/>
                <a:gd name="T16" fmla="*/ 18 w 26"/>
                <a:gd name="T17" fmla="*/ 20 h 33"/>
                <a:gd name="T18" fmla="*/ 13 w 26"/>
                <a:gd name="T19" fmla="*/ 18 h 33"/>
                <a:gd name="T20" fmla="*/ 8 w 26"/>
                <a:gd name="T21" fmla="*/ 17 h 33"/>
                <a:gd name="T22" fmla="*/ 5 w 26"/>
                <a:gd name="T23" fmla="*/ 15 h 33"/>
                <a:gd name="T24" fmla="*/ 1 w 26"/>
                <a:gd name="T25" fmla="*/ 13 h 33"/>
                <a:gd name="T26" fmla="*/ 1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8 w 26"/>
                <a:gd name="T33" fmla="*/ 0 h 33"/>
                <a:gd name="T34" fmla="*/ 13 w 26"/>
                <a:gd name="T35" fmla="*/ 0 h 33"/>
                <a:gd name="T36" fmla="*/ 19 w 26"/>
                <a:gd name="T37" fmla="*/ 2 h 33"/>
                <a:gd name="T38" fmla="*/ 23 w 26"/>
                <a:gd name="T39" fmla="*/ 8 h 33"/>
                <a:gd name="T40" fmla="*/ 18 w 26"/>
                <a:gd name="T41" fmla="*/ 5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0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19 w 26"/>
                <a:gd name="T57" fmla="*/ 15 h 33"/>
                <a:gd name="T58" fmla="*/ 23 w 26"/>
                <a:gd name="T59" fmla="*/ 17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33"/>
            <p:cNvSpPr>
              <a:spLocks noEditPoints="1"/>
            </p:cNvSpPr>
            <p:nvPr/>
          </p:nvSpPr>
          <p:spPr bwMode="auto">
            <a:xfrm>
              <a:off x="6165822" y="3404705"/>
              <a:ext cx="7973" cy="57140"/>
            </a:xfrm>
            <a:custGeom>
              <a:avLst/>
              <a:gdLst>
                <a:gd name="T0" fmla="*/ 0 w 6"/>
                <a:gd name="T1" fmla="*/ 7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7 h 43"/>
                <a:gd name="T8" fmla="*/ 0 w 6"/>
                <a:gd name="T9" fmla="*/ 7 h 43"/>
                <a:gd name="T10" fmla="*/ 0 w 6"/>
                <a:gd name="T11" fmla="*/ 43 h 43"/>
                <a:gd name="T12" fmla="*/ 0 w 6"/>
                <a:gd name="T13" fmla="*/ 12 h 43"/>
                <a:gd name="T14" fmla="*/ 6 w 6"/>
                <a:gd name="T15" fmla="*/ 12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lnTo>
                    <a:pt x="0" y="7"/>
                  </a:lnTo>
                  <a:close/>
                  <a:moveTo>
                    <a:pt x="0" y="43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34"/>
            <p:cNvSpPr/>
            <p:nvPr/>
          </p:nvSpPr>
          <p:spPr bwMode="auto">
            <a:xfrm>
              <a:off x="6183097" y="3407363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6 w 20"/>
                <a:gd name="T5" fmla="*/ 41 h 43"/>
                <a:gd name="T6" fmla="*/ 16 w 20"/>
                <a:gd name="T7" fmla="*/ 41 h 43"/>
                <a:gd name="T8" fmla="*/ 11 w 20"/>
                <a:gd name="T9" fmla="*/ 43 h 43"/>
                <a:gd name="T10" fmla="*/ 11 w 20"/>
                <a:gd name="T11" fmla="*/ 43 h 43"/>
                <a:gd name="T12" fmla="*/ 8 w 20"/>
                <a:gd name="T13" fmla="*/ 41 h 43"/>
                <a:gd name="T14" fmla="*/ 8 w 20"/>
                <a:gd name="T15" fmla="*/ 41 h 43"/>
                <a:gd name="T16" fmla="*/ 5 w 20"/>
                <a:gd name="T17" fmla="*/ 41 h 43"/>
                <a:gd name="T18" fmla="*/ 5 w 20"/>
                <a:gd name="T19" fmla="*/ 41 h 43"/>
                <a:gd name="T20" fmla="*/ 3 w 20"/>
                <a:gd name="T21" fmla="*/ 38 h 43"/>
                <a:gd name="T22" fmla="*/ 3 w 20"/>
                <a:gd name="T23" fmla="*/ 38 h 43"/>
                <a:gd name="T24" fmla="*/ 3 w 20"/>
                <a:gd name="T25" fmla="*/ 35 h 43"/>
                <a:gd name="T26" fmla="*/ 3 w 20"/>
                <a:gd name="T27" fmla="*/ 15 h 43"/>
                <a:gd name="T28" fmla="*/ 0 w 20"/>
                <a:gd name="T29" fmla="*/ 15 h 43"/>
                <a:gd name="T30" fmla="*/ 0 w 20"/>
                <a:gd name="T31" fmla="*/ 10 h 43"/>
                <a:gd name="T32" fmla="*/ 3 w 20"/>
                <a:gd name="T33" fmla="*/ 10 h 43"/>
                <a:gd name="T34" fmla="*/ 3 w 20"/>
                <a:gd name="T35" fmla="*/ 0 h 43"/>
                <a:gd name="T36" fmla="*/ 10 w 20"/>
                <a:gd name="T37" fmla="*/ 0 h 43"/>
                <a:gd name="T38" fmla="*/ 10 w 20"/>
                <a:gd name="T39" fmla="*/ 10 h 43"/>
                <a:gd name="T40" fmla="*/ 16 w 20"/>
                <a:gd name="T41" fmla="*/ 10 h 43"/>
                <a:gd name="T42" fmla="*/ 16 w 20"/>
                <a:gd name="T43" fmla="*/ 15 h 43"/>
                <a:gd name="T44" fmla="*/ 10 w 20"/>
                <a:gd name="T45" fmla="*/ 15 h 43"/>
                <a:gd name="T46" fmla="*/ 10 w 20"/>
                <a:gd name="T47" fmla="*/ 33 h 43"/>
                <a:gd name="T48" fmla="*/ 10 w 20"/>
                <a:gd name="T49" fmla="*/ 33 h 43"/>
                <a:gd name="T50" fmla="*/ 11 w 20"/>
                <a:gd name="T51" fmla="*/ 35 h 43"/>
                <a:gd name="T52" fmla="*/ 11 w 20"/>
                <a:gd name="T53" fmla="*/ 35 h 43"/>
                <a:gd name="T54" fmla="*/ 13 w 20"/>
                <a:gd name="T55" fmla="*/ 36 h 43"/>
                <a:gd name="T56" fmla="*/ 13 w 20"/>
                <a:gd name="T57" fmla="*/ 36 h 43"/>
                <a:gd name="T58" fmla="*/ 16 w 20"/>
                <a:gd name="T59" fmla="*/ 36 h 43"/>
                <a:gd name="T60" fmla="*/ 16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10" y="15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35"/>
            <p:cNvSpPr>
              <a:spLocks noEditPoints="1"/>
            </p:cNvSpPr>
            <p:nvPr/>
          </p:nvSpPr>
          <p:spPr bwMode="auto">
            <a:xfrm>
              <a:off x="6230934" y="3420651"/>
              <a:ext cx="39865" cy="43851"/>
            </a:xfrm>
            <a:custGeom>
              <a:avLst/>
              <a:gdLst>
                <a:gd name="T0" fmla="*/ 10 w 30"/>
                <a:gd name="T1" fmla="*/ 33 h 33"/>
                <a:gd name="T2" fmla="*/ 7 w 30"/>
                <a:gd name="T3" fmla="*/ 31 h 33"/>
                <a:gd name="T4" fmla="*/ 3 w 30"/>
                <a:gd name="T5" fmla="*/ 30 h 33"/>
                <a:gd name="T6" fmla="*/ 0 w 30"/>
                <a:gd name="T7" fmla="*/ 26 h 33"/>
                <a:gd name="T8" fmla="*/ 0 w 30"/>
                <a:gd name="T9" fmla="*/ 23 h 33"/>
                <a:gd name="T10" fmla="*/ 0 w 30"/>
                <a:gd name="T11" fmla="*/ 18 h 33"/>
                <a:gd name="T12" fmla="*/ 3 w 30"/>
                <a:gd name="T13" fmla="*/ 15 h 33"/>
                <a:gd name="T14" fmla="*/ 8 w 30"/>
                <a:gd name="T15" fmla="*/ 13 h 33"/>
                <a:gd name="T16" fmla="*/ 13 w 30"/>
                <a:gd name="T17" fmla="*/ 13 h 33"/>
                <a:gd name="T18" fmla="*/ 17 w 30"/>
                <a:gd name="T19" fmla="*/ 13 h 33"/>
                <a:gd name="T20" fmla="*/ 22 w 30"/>
                <a:gd name="T21" fmla="*/ 12 h 33"/>
                <a:gd name="T22" fmla="*/ 20 w 30"/>
                <a:gd name="T23" fmla="*/ 8 h 33"/>
                <a:gd name="T24" fmla="*/ 20 w 30"/>
                <a:gd name="T25" fmla="*/ 7 h 33"/>
                <a:gd name="T26" fmla="*/ 13 w 30"/>
                <a:gd name="T27" fmla="*/ 5 h 33"/>
                <a:gd name="T28" fmla="*/ 8 w 30"/>
                <a:gd name="T29" fmla="*/ 5 h 33"/>
                <a:gd name="T30" fmla="*/ 3 w 30"/>
                <a:gd name="T31" fmla="*/ 8 h 33"/>
                <a:gd name="T32" fmla="*/ 2 w 30"/>
                <a:gd name="T33" fmla="*/ 5 h 33"/>
                <a:gd name="T34" fmla="*/ 15 w 30"/>
                <a:gd name="T35" fmla="*/ 0 h 33"/>
                <a:gd name="T36" fmla="*/ 20 w 30"/>
                <a:gd name="T37" fmla="*/ 2 h 33"/>
                <a:gd name="T38" fmla="*/ 25 w 30"/>
                <a:gd name="T39" fmla="*/ 3 h 33"/>
                <a:gd name="T40" fmla="*/ 28 w 30"/>
                <a:gd name="T41" fmla="*/ 13 h 33"/>
                <a:gd name="T42" fmla="*/ 28 w 30"/>
                <a:gd name="T43" fmla="*/ 25 h 33"/>
                <a:gd name="T44" fmla="*/ 30 w 30"/>
                <a:gd name="T45" fmla="*/ 26 h 33"/>
                <a:gd name="T46" fmla="*/ 30 w 30"/>
                <a:gd name="T47" fmla="*/ 31 h 33"/>
                <a:gd name="T48" fmla="*/ 28 w 30"/>
                <a:gd name="T49" fmla="*/ 31 h 33"/>
                <a:gd name="T50" fmla="*/ 27 w 30"/>
                <a:gd name="T51" fmla="*/ 31 h 33"/>
                <a:gd name="T52" fmla="*/ 23 w 30"/>
                <a:gd name="T53" fmla="*/ 31 h 33"/>
                <a:gd name="T54" fmla="*/ 22 w 30"/>
                <a:gd name="T55" fmla="*/ 26 h 33"/>
                <a:gd name="T56" fmla="*/ 17 w 30"/>
                <a:gd name="T57" fmla="*/ 31 h 33"/>
                <a:gd name="T58" fmla="*/ 10 w 30"/>
                <a:gd name="T59" fmla="*/ 33 h 33"/>
                <a:gd name="T60" fmla="*/ 12 w 30"/>
                <a:gd name="T61" fmla="*/ 28 h 33"/>
                <a:gd name="T62" fmla="*/ 17 w 30"/>
                <a:gd name="T63" fmla="*/ 26 h 33"/>
                <a:gd name="T64" fmla="*/ 20 w 30"/>
                <a:gd name="T65" fmla="*/ 25 h 33"/>
                <a:gd name="T66" fmla="*/ 22 w 30"/>
                <a:gd name="T67" fmla="*/ 21 h 33"/>
                <a:gd name="T68" fmla="*/ 22 w 30"/>
                <a:gd name="T69" fmla="*/ 18 h 33"/>
                <a:gd name="T70" fmla="*/ 18 w 30"/>
                <a:gd name="T71" fmla="*/ 17 h 33"/>
                <a:gd name="T72" fmla="*/ 13 w 30"/>
                <a:gd name="T73" fmla="*/ 17 h 33"/>
                <a:gd name="T74" fmla="*/ 8 w 30"/>
                <a:gd name="T75" fmla="*/ 18 h 33"/>
                <a:gd name="T76" fmla="*/ 7 w 30"/>
                <a:gd name="T77" fmla="*/ 21 h 33"/>
                <a:gd name="T78" fmla="*/ 8 w 30"/>
                <a:gd name="T79" fmla="*/ 26 h 33"/>
                <a:gd name="T80" fmla="*/ 12 w 30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3">
                  <a:moveTo>
                    <a:pt x="10" y="33"/>
                  </a:moveTo>
                  <a:lnTo>
                    <a:pt x="10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7" y="7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2" y="21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36"/>
            <p:cNvSpPr/>
            <p:nvPr/>
          </p:nvSpPr>
          <p:spPr bwMode="auto">
            <a:xfrm>
              <a:off x="6278772" y="3420651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2 w 48"/>
                <a:gd name="T3" fmla="*/ 31 h 31"/>
                <a:gd name="T4" fmla="*/ 42 w 48"/>
                <a:gd name="T5" fmla="*/ 15 h 31"/>
                <a:gd name="T6" fmla="*/ 42 w 48"/>
                <a:gd name="T7" fmla="*/ 15 h 31"/>
                <a:gd name="T8" fmla="*/ 40 w 48"/>
                <a:gd name="T9" fmla="*/ 8 h 31"/>
                <a:gd name="T10" fmla="*/ 40 w 48"/>
                <a:gd name="T11" fmla="*/ 8 h 31"/>
                <a:gd name="T12" fmla="*/ 38 w 48"/>
                <a:gd name="T13" fmla="*/ 7 h 31"/>
                <a:gd name="T14" fmla="*/ 35 w 48"/>
                <a:gd name="T15" fmla="*/ 7 h 31"/>
                <a:gd name="T16" fmla="*/ 35 w 48"/>
                <a:gd name="T17" fmla="*/ 7 h 31"/>
                <a:gd name="T18" fmla="*/ 33 w 48"/>
                <a:gd name="T19" fmla="*/ 7 h 31"/>
                <a:gd name="T20" fmla="*/ 30 w 48"/>
                <a:gd name="T21" fmla="*/ 8 h 31"/>
                <a:gd name="T22" fmla="*/ 30 w 48"/>
                <a:gd name="T23" fmla="*/ 8 h 31"/>
                <a:gd name="T24" fmla="*/ 27 w 48"/>
                <a:gd name="T25" fmla="*/ 13 h 31"/>
                <a:gd name="T26" fmla="*/ 27 w 48"/>
                <a:gd name="T27" fmla="*/ 31 h 31"/>
                <a:gd name="T28" fmla="*/ 20 w 48"/>
                <a:gd name="T29" fmla="*/ 31 h 31"/>
                <a:gd name="T30" fmla="*/ 20 w 48"/>
                <a:gd name="T31" fmla="*/ 15 h 31"/>
                <a:gd name="T32" fmla="*/ 20 w 48"/>
                <a:gd name="T33" fmla="*/ 15 h 31"/>
                <a:gd name="T34" fmla="*/ 19 w 48"/>
                <a:gd name="T35" fmla="*/ 8 h 31"/>
                <a:gd name="T36" fmla="*/ 19 w 48"/>
                <a:gd name="T37" fmla="*/ 8 h 31"/>
                <a:gd name="T38" fmla="*/ 17 w 48"/>
                <a:gd name="T39" fmla="*/ 7 h 31"/>
                <a:gd name="T40" fmla="*/ 15 w 48"/>
                <a:gd name="T41" fmla="*/ 7 h 31"/>
                <a:gd name="T42" fmla="*/ 15 w 48"/>
                <a:gd name="T43" fmla="*/ 7 h 31"/>
                <a:gd name="T44" fmla="*/ 12 w 48"/>
                <a:gd name="T45" fmla="*/ 7 h 31"/>
                <a:gd name="T46" fmla="*/ 10 w 48"/>
                <a:gd name="T47" fmla="*/ 8 h 31"/>
                <a:gd name="T48" fmla="*/ 10 w 48"/>
                <a:gd name="T49" fmla="*/ 8 h 31"/>
                <a:gd name="T50" fmla="*/ 7 w 48"/>
                <a:gd name="T51" fmla="*/ 13 h 31"/>
                <a:gd name="T52" fmla="*/ 7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7 w 48"/>
                <a:gd name="T59" fmla="*/ 0 h 31"/>
                <a:gd name="T60" fmla="*/ 7 w 48"/>
                <a:gd name="T61" fmla="*/ 7 h 31"/>
                <a:gd name="T62" fmla="*/ 7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9 w 48"/>
                <a:gd name="T69" fmla="*/ 0 h 31"/>
                <a:gd name="T70" fmla="*/ 19 w 48"/>
                <a:gd name="T71" fmla="*/ 0 h 31"/>
                <a:gd name="T72" fmla="*/ 22 w 48"/>
                <a:gd name="T73" fmla="*/ 0 h 31"/>
                <a:gd name="T74" fmla="*/ 24 w 48"/>
                <a:gd name="T75" fmla="*/ 2 h 31"/>
                <a:gd name="T76" fmla="*/ 24 w 48"/>
                <a:gd name="T77" fmla="*/ 2 h 31"/>
                <a:gd name="T78" fmla="*/ 27 w 48"/>
                <a:gd name="T79" fmla="*/ 7 h 31"/>
                <a:gd name="T80" fmla="*/ 27 w 48"/>
                <a:gd name="T81" fmla="*/ 7 h 31"/>
                <a:gd name="T82" fmla="*/ 32 w 48"/>
                <a:gd name="T83" fmla="*/ 2 h 31"/>
                <a:gd name="T84" fmla="*/ 32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2 h 31"/>
                <a:gd name="T92" fmla="*/ 43 w 48"/>
                <a:gd name="T93" fmla="*/ 2 h 31"/>
                <a:gd name="T94" fmla="*/ 47 w 48"/>
                <a:gd name="T95" fmla="*/ 3 h 31"/>
                <a:gd name="T96" fmla="*/ 47 w 48"/>
                <a:gd name="T97" fmla="*/ 3 h 31"/>
                <a:gd name="T98" fmla="*/ 47 w 48"/>
                <a:gd name="T99" fmla="*/ 8 h 31"/>
                <a:gd name="T100" fmla="*/ 47 w 48"/>
                <a:gd name="T101" fmla="*/ 8 h 31"/>
                <a:gd name="T102" fmla="*/ 48 w 48"/>
                <a:gd name="T103" fmla="*/ 13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2" y="31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1"/>
                  </a:lnTo>
                  <a:lnTo>
                    <a:pt x="20" y="31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8" y="13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37"/>
            <p:cNvSpPr>
              <a:spLocks noEditPoints="1"/>
            </p:cNvSpPr>
            <p:nvPr/>
          </p:nvSpPr>
          <p:spPr bwMode="auto">
            <a:xfrm>
              <a:off x="6351857" y="3420651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30 w 31"/>
                <a:gd name="T23" fmla="*/ 10 h 33"/>
                <a:gd name="T24" fmla="*/ 31 w 31"/>
                <a:gd name="T25" fmla="*/ 17 h 33"/>
                <a:gd name="T26" fmla="*/ 31 w 31"/>
                <a:gd name="T27" fmla="*/ 18 h 33"/>
                <a:gd name="T28" fmla="*/ 7 w 31"/>
                <a:gd name="T29" fmla="*/ 18 h 33"/>
                <a:gd name="T30" fmla="*/ 7 w 31"/>
                <a:gd name="T31" fmla="*/ 21 h 33"/>
                <a:gd name="T32" fmla="*/ 10 w 31"/>
                <a:gd name="T33" fmla="*/ 25 h 33"/>
                <a:gd name="T34" fmla="*/ 11 w 31"/>
                <a:gd name="T35" fmla="*/ 26 h 33"/>
                <a:gd name="T36" fmla="*/ 15 w 31"/>
                <a:gd name="T37" fmla="*/ 28 h 33"/>
                <a:gd name="T38" fmla="*/ 18 w 31"/>
                <a:gd name="T39" fmla="*/ 26 h 33"/>
                <a:gd name="T40" fmla="*/ 20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30 w 31"/>
                <a:gd name="T47" fmla="*/ 25 h 33"/>
                <a:gd name="T48" fmla="*/ 25 w 31"/>
                <a:gd name="T49" fmla="*/ 30 h 33"/>
                <a:gd name="T50" fmla="*/ 20 w 31"/>
                <a:gd name="T51" fmla="*/ 31 h 33"/>
                <a:gd name="T52" fmla="*/ 15 w 31"/>
                <a:gd name="T53" fmla="*/ 33 h 33"/>
                <a:gd name="T54" fmla="*/ 25 w 31"/>
                <a:gd name="T55" fmla="*/ 13 h 33"/>
                <a:gd name="T56" fmla="*/ 23 w 31"/>
                <a:gd name="T57" fmla="*/ 10 h 33"/>
                <a:gd name="T58" fmla="*/ 21 w 31"/>
                <a:gd name="T59" fmla="*/ 7 h 33"/>
                <a:gd name="T60" fmla="*/ 18 w 31"/>
                <a:gd name="T61" fmla="*/ 5 h 33"/>
                <a:gd name="T62" fmla="*/ 15 w 31"/>
                <a:gd name="T63" fmla="*/ 5 h 33"/>
                <a:gd name="T64" fmla="*/ 11 w 31"/>
                <a:gd name="T65" fmla="*/ 5 h 33"/>
                <a:gd name="T66" fmla="*/ 8 w 31"/>
                <a:gd name="T67" fmla="*/ 7 h 33"/>
                <a:gd name="T68" fmla="*/ 7 w 31"/>
                <a:gd name="T69" fmla="*/ 10 h 33"/>
                <a:gd name="T70" fmla="*/ 25 w 31"/>
                <a:gd name="T7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38"/>
            <p:cNvSpPr/>
            <p:nvPr/>
          </p:nvSpPr>
          <p:spPr bwMode="auto">
            <a:xfrm>
              <a:off x="6398366" y="3407363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6 w 19"/>
                <a:gd name="T17" fmla="*/ 41 h 43"/>
                <a:gd name="T18" fmla="*/ 6 w 19"/>
                <a:gd name="T19" fmla="*/ 41 h 43"/>
                <a:gd name="T20" fmla="*/ 5 w 19"/>
                <a:gd name="T21" fmla="*/ 38 h 43"/>
                <a:gd name="T22" fmla="*/ 5 w 19"/>
                <a:gd name="T23" fmla="*/ 38 h 43"/>
                <a:gd name="T24" fmla="*/ 3 w 19"/>
                <a:gd name="T25" fmla="*/ 35 h 43"/>
                <a:gd name="T26" fmla="*/ 3 w 19"/>
                <a:gd name="T27" fmla="*/ 15 h 43"/>
                <a:gd name="T28" fmla="*/ 0 w 19"/>
                <a:gd name="T29" fmla="*/ 15 h 43"/>
                <a:gd name="T30" fmla="*/ 0 w 19"/>
                <a:gd name="T31" fmla="*/ 10 h 43"/>
                <a:gd name="T32" fmla="*/ 3 w 19"/>
                <a:gd name="T33" fmla="*/ 10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0 h 43"/>
                <a:gd name="T40" fmla="*/ 16 w 19"/>
                <a:gd name="T41" fmla="*/ 10 h 43"/>
                <a:gd name="T42" fmla="*/ 16 w 19"/>
                <a:gd name="T43" fmla="*/ 15 h 43"/>
                <a:gd name="T44" fmla="*/ 9 w 19"/>
                <a:gd name="T45" fmla="*/ 15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5 h 43"/>
                <a:gd name="T52" fmla="*/ 11 w 19"/>
                <a:gd name="T53" fmla="*/ 35 h 43"/>
                <a:gd name="T54" fmla="*/ 13 w 19"/>
                <a:gd name="T55" fmla="*/ 36 h 43"/>
                <a:gd name="T56" fmla="*/ 13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3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16" y="15"/>
                  </a:lnTo>
                  <a:lnTo>
                    <a:pt x="9" y="1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39"/>
            <p:cNvSpPr/>
            <p:nvPr/>
          </p:nvSpPr>
          <p:spPr bwMode="auto">
            <a:xfrm>
              <a:off x="6430257" y="3453871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6 h 13"/>
                <a:gd name="T4" fmla="*/ 0 w 7"/>
                <a:gd name="T5" fmla="*/ 6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6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40"/>
            <p:cNvSpPr/>
            <p:nvPr/>
          </p:nvSpPr>
          <p:spPr bwMode="auto">
            <a:xfrm>
              <a:off x="5380489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0 w 30"/>
                <a:gd name="T5" fmla="*/ 10 h 33"/>
                <a:gd name="T6" fmla="*/ 0 w 30"/>
                <a:gd name="T7" fmla="*/ 10 h 33"/>
                <a:gd name="T8" fmla="*/ 3 w 30"/>
                <a:gd name="T9" fmla="*/ 5 h 33"/>
                <a:gd name="T10" fmla="*/ 3 w 30"/>
                <a:gd name="T11" fmla="*/ 5 h 33"/>
                <a:gd name="T12" fmla="*/ 8 w 30"/>
                <a:gd name="T13" fmla="*/ 2 h 33"/>
                <a:gd name="T14" fmla="*/ 8 w 30"/>
                <a:gd name="T15" fmla="*/ 2 h 33"/>
                <a:gd name="T16" fmla="*/ 15 w 30"/>
                <a:gd name="T17" fmla="*/ 0 h 33"/>
                <a:gd name="T18" fmla="*/ 15 w 30"/>
                <a:gd name="T19" fmla="*/ 0 h 33"/>
                <a:gd name="T20" fmla="*/ 20 w 30"/>
                <a:gd name="T21" fmla="*/ 2 h 33"/>
                <a:gd name="T22" fmla="*/ 23 w 30"/>
                <a:gd name="T23" fmla="*/ 3 h 33"/>
                <a:gd name="T24" fmla="*/ 23 w 30"/>
                <a:gd name="T25" fmla="*/ 3 h 33"/>
                <a:gd name="T26" fmla="*/ 26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5 w 30"/>
                <a:gd name="T39" fmla="*/ 7 h 33"/>
                <a:gd name="T40" fmla="*/ 15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8 w 30"/>
                <a:gd name="T47" fmla="*/ 8 h 33"/>
                <a:gd name="T48" fmla="*/ 8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7 w 30"/>
                <a:gd name="T59" fmla="*/ 21 h 33"/>
                <a:gd name="T60" fmla="*/ 7 w 30"/>
                <a:gd name="T61" fmla="*/ 21 h 33"/>
                <a:gd name="T62" fmla="*/ 8 w 30"/>
                <a:gd name="T63" fmla="*/ 25 h 33"/>
                <a:gd name="T64" fmla="*/ 8 w 30"/>
                <a:gd name="T65" fmla="*/ 25 h 33"/>
                <a:gd name="T66" fmla="*/ 12 w 30"/>
                <a:gd name="T67" fmla="*/ 26 h 33"/>
                <a:gd name="T68" fmla="*/ 12 w 30"/>
                <a:gd name="T69" fmla="*/ 26 h 33"/>
                <a:gd name="T70" fmla="*/ 15 w 30"/>
                <a:gd name="T71" fmla="*/ 26 h 33"/>
                <a:gd name="T72" fmla="*/ 15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1 w 30"/>
                <a:gd name="T83" fmla="*/ 25 h 33"/>
                <a:gd name="T84" fmla="*/ 21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6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0 w 30"/>
                <a:gd name="T99" fmla="*/ 31 h 33"/>
                <a:gd name="T100" fmla="*/ 15 w 30"/>
                <a:gd name="T101" fmla="*/ 33 h 33"/>
                <a:gd name="T102" fmla="*/ 15 w 30"/>
                <a:gd name="T103" fmla="*/ 33 h 33"/>
                <a:gd name="T104" fmla="*/ 8 w 30"/>
                <a:gd name="T105" fmla="*/ 31 h 33"/>
                <a:gd name="T106" fmla="*/ 8 w 30"/>
                <a:gd name="T107" fmla="*/ 31 h 33"/>
                <a:gd name="T108" fmla="*/ 3 w 30"/>
                <a:gd name="T109" fmla="*/ 28 h 33"/>
                <a:gd name="T110" fmla="*/ 3 w 30"/>
                <a:gd name="T111" fmla="*/ 28 h 33"/>
                <a:gd name="T112" fmla="*/ 0 w 30"/>
                <a:gd name="T113" fmla="*/ 23 h 33"/>
                <a:gd name="T114" fmla="*/ 0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6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41"/>
            <p:cNvSpPr>
              <a:spLocks noEditPoints="1"/>
            </p:cNvSpPr>
            <p:nvPr/>
          </p:nvSpPr>
          <p:spPr bwMode="auto">
            <a:xfrm>
              <a:off x="5424340" y="3514997"/>
              <a:ext cx="41194" cy="43851"/>
            </a:xfrm>
            <a:custGeom>
              <a:avLst/>
              <a:gdLst>
                <a:gd name="T0" fmla="*/ 16 w 31"/>
                <a:gd name="T1" fmla="*/ 33 h 33"/>
                <a:gd name="T2" fmla="*/ 10 w 31"/>
                <a:gd name="T3" fmla="*/ 31 h 33"/>
                <a:gd name="T4" fmla="*/ 3 w 31"/>
                <a:gd name="T5" fmla="*/ 28 h 33"/>
                <a:gd name="T6" fmla="*/ 2 w 31"/>
                <a:gd name="T7" fmla="*/ 23 h 33"/>
                <a:gd name="T8" fmla="*/ 0 w 31"/>
                <a:gd name="T9" fmla="*/ 16 h 33"/>
                <a:gd name="T10" fmla="*/ 2 w 31"/>
                <a:gd name="T11" fmla="*/ 10 h 33"/>
                <a:gd name="T12" fmla="*/ 3 w 31"/>
                <a:gd name="T13" fmla="*/ 5 h 33"/>
                <a:gd name="T14" fmla="*/ 10 w 31"/>
                <a:gd name="T15" fmla="*/ 2 h 33"/>
                <a:gd name="T16" fmla="*/ 16 w 31"/>
                <a:gd name="T17" fmla="*/ 0 h 33"/>
                <a:gd name="T18" fmla="*/ 23 w 31"/>
                <a:gd name="T19" fmla="*/ 2 h 33"/>
                <a:gd name="T20" fmla="*/ 28 w 31"/>
                <a:gd name="T21" fmla="*/ 5 h 33"/>
                <a:gd name="T22" fmla="*/ 31 w 31"/>
                <a:gd name="T23" fmla="*/ 10 h 33"/>
                <a:gd name="T24" fmla="*/ 31 w 31"/>
                <a:gd name="T25" fmla="*/ 16 h 33"/>
                <a:gd name="T26" fmla="*/ 31 w 31"/>
                <a:gd name="T27" fmla="*/ 23 h 33"/>
                <a:gd name="T28" fmla="*/ 28 w 31"/>
                <a:gd name="T29" fmla="*/ 28 h 33"/>
                <a:gd name="T30" fmla="*/ 23 w 31"/>
                <a:gd name="T31" fmla="*/ 31 h 33"/>
                <a:gd name="T32" fmla="*/ 16 w 31"/>
                <a:gd name="T33" fmla="*/ 33 h 33"/>
                <a:gd name="T34" fmla="*/ 7 w 31"/>
                <a:gd name="T35" fmla="*/ 16 h 33"/>
                <a:gd name="T36" fmla="*/ 7 w 31"/>
                <a:gd name="T37" fmla="*/ 21 h 33"/>
                <a:gd name="T38" fmla="*/ 10 w 31"/>
                <a:gd name="T39" fmla="*/ 25 h 33"/>
                <a:gd name="T40" fmla="*/ 12 w 31"/>
                <a:gd name="T41" fmla="*/ 26 h 33"/>
                <a:gd name="T42" fmla="*/ 16 w 31"/>
                <a:gd name="T43" fmla="*/ 26 h 33"/>
                <a:gd name="T44" fmla="*/ 20 w 31"/>
                <a:gd name="T45" fmla="*/ 26 h 33"/>
                <a:gd name="T46" fmla="*/ 23 w 31"/>
                <a:gd name="T47" fmla="*/ 25 h 33"/>
                <a:gd name="T48" fmla="*/ 25 w 31"/>
                <a:gd name="T49" fmla="*/ 21 h 33"/>
                <a:gd name="T50" fmla="*/ 25 w 31"/>
                <a:gd name="T51" fmla="*/ 16 h 33"/>
                <a:gd name="T52" fmla="*/ 25 w 31"/>
                <a:gd name="T53" fmla="*/ 13 h 33"/>
                <a:gd name="T54" fmla="*/ 23 w 31"/>
                <a:gd name="T55" fmla="*/ 10 h 33"/>
                <a:gd name="T56" fmla="*/ 20 w 31"/>
                <a:gd name="T57" fmla="*/ 7 h 33"/>
                <a:gd name="T58" fmla="*/ 16 w 31"/>
                <a:gd name="T59" fmla="*/ 7 h 33"/>
                <a:gd name="T60" fmla="*/ 12 w 31"/>
                <a:gd name="T61" fmla="*/ 7 h 33"/>
                <a:gd name="T62" fmla="*/ 10 w 31"/>
                <a:gd name="T63" fmla="*/ 10 h 33"/>
                <a:gd name="T64" fmla="*/ 7 w 31"/>
                <a:gd name="T65" fmla="*/ 13 h 33"/>
                <a:gd name="T66" fmla="*/ 7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7" y="16"/>
                  </a:moveTo>
                  <a:lnTo>
                    <a:pt x="7" y="1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42"/>
            <p:cNvSpPr/>
            <p:nvPr/>
          </p:nvSpPr>
          <p:spPr bwMode="auto">
            <a:xfrm>
              <a:off x="5474835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1 w 28"/>
                <a:gd name="T3" fmla="*/ 31 h 31"/>
                <a:gd name="T4" fmla="*/ 21 w 28"/>
                <a:gd name="T5" fmla="*/ 15 h 31"/>
                <a:gd name="T6" fmla="*/ 21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8 w 28"/>
                <a:gd name="T13" fmla="*/ 7 h 31"/>
                <a:gd name="T14" fmla="*/ 16 w 28"/>
                <a:gd name="T15" fmla="*/ 7 h 31"/>
                <a:gd name="T16" fmla="*/ 16 w 28"/>
                <a:gd name="T17" fmla="*/ 7 h 31"/>
                <a:gd name="T18" fmla="*/ 13 w 28"/>
                <a:gd name="T19" fmla="*/ 7 h 31"/>
                <a:gd name="T20" fmla="*/ 13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8 w 28"/>
                <a:gd name="T27" fmla="*/ 10 h 31"/>
                <a:gd name="T28" fmla="*/ 8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7 w 28"/>
                <a:gd name="T39" fmla="*/ 2 h 31"/>
                <a:gd name="T40" fmla="*/ 7 w 28"/>
                <a:gd name="T41" fmla="*/ 7 h 31"/>
                <a:gd name="T42" fmla="*/ 7 w 28"/>
                <a:gd name="T43" fmla="*/ 7 h 31"/>
                <a:gd name="T44" fmla="*/ 8 w 28"/>
                <a:gd name="T45" fmla="*/ 5 h 31"/>
                <a:gd name="T46" fmla="*/ 11 w 28"/>
                <a:gd name="T47" fmla="*/ 2 h 31"/>
                <a:gd name="T48" fmla="*/ 11 w 28"/>
                <a:gd name="T49" fmla="*/ 2 h 31"/>
                <a:gd name="T50" fmla="*/ 18 w 28"/>
                <a:gd name="T51" fmla="*/ 0 h 31"/>
                <a:gd name="T52" fmla="*/ 18 w 28"/>
                <a:gd name="T53" fmla="*/ 0 h 31"/>
                <a:gd name="T54" fmla="*/ 23 w 28"/>
                <a:gd name="T55" fmla="*/ 2 h 31"/>
                <a:gd name="T56" fmla="*/ 23 w 28"/>
                <a:gd name="T57" fmla="*/ 2 h 31"/>
                <a:gd name="T58" fmla="*/ 26 w 28"/>
                <a:gd name="T59" fmla="*/ 5 h 31"/>
                <a:gd name="T60" fmla="*/ 26 w 28"/>
                <a:gd name="T61" fmla="*/ 5 h 31"/>
                <a:gd name="T62" fmla="*/ 28 w 28"/>
                <a:gd name="T63" fmla="*/ 8 h 31"/>
                <a:gd name="T64" fmla="*/ 28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1" y="31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5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43"/>
            <p:cNvSpPr/>
            <p:nvPr/>
          </p:nvSpPr>
          <p:spPr bwMode="auto">
            <a:xfrm>
              <a:off x="5518687" y="3514997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20 w 26"/>
                <a:gd name="T11" fmla="*/ 26 h 33"/>
                <a:gd name="T12" fmla="*/ 21 w 26"/>
                <a:gd name="T13" fmla="*/ 23 h 33"/>
                <a:gd name="T14" fmla="*/ 20 w 26"/>
                <a:gd name="T15" fmla="*/ 21 h 33"/>
                <a:gd name="T16" fmla="*/ 18 w 26"/>
                <a:gd name="T17" fmla="*/ 21 h 33"/>
                <a:gd name="T18" fmla="*/ 13 w 26"/>
                <a:gd name="T19" fmla="*/ 18 h 33"/>
                <a:gd name="T20" fmla="*/ 8 w 26"/>
                <a:gd name="T21" fmla="*/ 16 h 33"/>
                <a:gd name="T22" fmla="*/ 5 w 26"/>
                <a:gd name="T23" fmla="*/ 15 h 33"/>
                <a:gd name="T24" fmla="*/ 3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10 w 26"/>
                <a:gd name="T33" fmla="*/ 2 h 33"/>
                <a:gd name="T34" fmla="*/ 15 w 26"/>
                <a:gd name="T35" fmla="*/ 0 h 33"/>
                <a:gd name="T36" fmla="*/ 20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3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2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5 w 26"/>
                <a:gd name="T59" fmla="*/ 16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44"/>
            <p:cNvSpPr>
              <a:spLocks noEditPoints="1"/>
            </p:cNvSpPr>
            <p:nvPr/>
          </p:nvSpPr>
          <p:spPr bwMode="auto">
            <a:xfrm>
              <a:off x="5559880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18 h 33"/>
                <a:gd name="T28" fmla="*/ 7 w 32"/>
                <a:gd name="T29" fmla="*/ 18 h 33"/>
                <a:gd name="T30" fmla="*/ 9 w 32"/>
                <a:gd name="T31" fmla="*/ 23 h 33"/>
                <a:gd name="T32" fmla="*/ 10 w 32"/>
                <a:gd name="T33" fmla="*/ 25 h 33"/>
                <a:gd name="T34" fmla="*/ 13 w 32"/>
                <a:gd name="T35" fmla="*/ 26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6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3 w 32"/>
                <a:gd name="T59" fmla="*/ 8 h 33"/>
                <a:gd name="T60" fmla="*/ 20 w 32"/>
                <a:gd name="T61" fmla="*/ 7 h 33"/>
                <a:gd name="T62" fmla="*/ 17 w 32"/>
                <a:gd name="T63" fmla="*/ 5 h 33"/>
                <a:gd name="T64" fmla="*/ 13 w 32"/>
                <a:gd name="T65" fmla="*/ 7 h 33"/>
                <a:gd name="T66" fmla="*/ 10 w 32"/>
                <a:gd name="T67" fmla="*/ 8 h 33"/>
                <a:gd name="T68" fmla="*/ 9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45"/>
            <p:cNvSpPr/>
            <p:nvPr/>
          </p:nvSpPr>
          <p:spPr bwMode="auto">
            <a:xfrm>
              <a:off x="5609046" y="3514997"/>
              <a:ext cx="38536" cy="43851"/>
            </a:xfrm>
            <a:custGeom>
              <a:avLst/>
              <a:gdLst>
                <a:gd name="T0" fmla="*/ 0 w 29"/>
                <a:gd name="T1" fmla="*/ 16 h 33"/>
                <a:gd name="T2" fmla="*/ 0 w 29"/>
                <a:gd name="T3" fmla="*/ 16 h 33"/>
                <a:gd name="T4" fmla="*/ 1 w 29"/>
                <a:gd name="T5" fmla="*/ 10 h 33"/>
                <a:gd name="T6" fmla="*/ 1 w 29"/>
                <a:gd name="T7" fmla="*/ 10 h 33"/>
                <a:gd name="T8" fmla="*/ 5 w 29"/>
                <a:gd name="T9" fmla="*/ 5 h 33"/>
                <a:gd name="T10" fmla="*/ 5 w 29"/>
                <a:gd name="T11" fmla="*/ 5 h 33"/>
                <a:gd name="T12" fmla="*/ 9 w 29"/>
                <a:gd name="T13" fmla="*/ 2 h 33"/>
                <a:gd name="T14" fmla="*/ 9 w 29"/>
                <a:gd name="T15" fmla="*/ 2 h 33"/>
                <a:gd name="T16" fmla="*/ 16 w 29"/>
                <a:gd name="T17" fmla="*/ 0 h 33"/>
                <a:gd name="T18" fmla="*/ 16 w 29"/>
                <a:gd name="T19" fmla="*/ 0 h 33"/>
                <a:gd name="T20" fmla="*/ 19 w 29"/>
                <a:gd name="T21" fmla="*/ 2 h 33"/>
                <a:gd name="T22" fmla="*/ 24 w 29"/>
                <a:gd name="T23" fmla="*/ 3 h 33"/>
                <a:gd name="T24" fmla="*/ 24 w 29"/>
                <a:gd name="T25" fmla="*/ 3 h 33"/>
                <a:gd name="T26" fmla="*/ 28 w 29"/>
                <a:gd name="T27" fmla="*/ 5 h 33"/>
                <a:gd name="T28" fmla="*/ 29 w 29"/>
                <a:gd name="T29" fmla="*/ 8 h 33"/>
                <a:gd name="T30" fmla="*/ 23 w 29"/>
                <a:gd name="T31" fmla="*/ 10 h 33"/>
                <a:gd name="T32" fmla="*/ 23 w 29"/>
                <a:gd name="T33" fmla="*/ 10 h 33"/>
                <a:gd name="T34" fmla="*/ 19 w 29"/>
                <a:gd name="T35" fmla="*/ 7 h 33"/>
                <a:gd name="T36" fmla="*/ 19 w 29"/>
                <a:gd name="T37" fmla="*/ 7 h 33"/>
                <a:gd name="T38" fmla="*/ 16 w 29"/>
                <a:gd name="T39" fmla="*/ 7 h 33"/>
                <a:gd name="T40" fmla="*/ 16 w 29"/>
                <a:gd name="T41" fmla="*/ 7 h 33"/>
                <a:gd name="T42" fmla="*/ 11 w 29"/>
                <a:gd name="T43" fmla="*/ 7 h 33"/>
                <a:gd name="T44" fmla="*/ 11 w 29"/>
                <a:gd name="T45" fmla="*/ 7 h 33"/>
                <a:gd name="T46" fmla="*/ 9 w 29"/>
                <a:gd name="T47" fmla="*/ 8 h 33"/>
                <a:gd name="T48" fmla="*/ 9 w 29"/>
                <a:gd name="T49" fmla="*/ 8 h 33"/>
                <a:gd name="T50" fmla="*/ 6 w 29"/>
                <a:gd name="T51" fmla="*/ 12 h 33"/>
                <a:gd name="T52" fmla="*/ 6 w 29"/>
                <a:gd name="T53" fmla="*/ 12 h 33"/>
                <a:gd name="T54" fmla="*/ 6 w 29"/>
                <a:gd name="T55" fmla="*/ 16 h 33"/>
                <a:gd name="T56" fmla="*/ 6 w 29"/>
                <a:gd name="T57" fmla="*/ 16 h 33"/>
                <a:gd name="T58" fmla="*/ 6 w 29"/>
                <a:gd name="T59" fmla="*/ 21 h 33"/>
                <a:gd name="T60" fmla="*/ 6 w 29"/>
                <a:gd name="T61" fmla="*/ 21 h 33"/>
                <a:gd name="T62" fmla="*/ 9 w 29"/>
                <a:gd name="T63" fmla="*/ 25 h 33"/>
                <a:gd name="T64" fmla="*/ 9 w 29"/>
                <a:gd name="T65" fmla="*/ 25 h 33"/>
                <a:gd name="T66" fmla="*/ 11 w 29"/>
                <a:gd name="T67" fmla="*/ 26 h 33"/>
                <a:gd name="T68" fmla="*/ 11 w 29"/>
                <a:gd name="T69" fmla="*/ 26 h 33"/>
                <a:gd name="T70" fmla="*/ 16 w 29"/>
                <a:gd name="T71" fmla="*/ 26 h 33"/>
                <a:gd name="T72" fmla="*/ 16 w 29"/>
                <a:gd name="T73" fmla="*/ 26 h 33"/>
                <a:gd name="T74" fmla="*/ 18 w 29"/>
                <a:gd name="T75" fmla="*/ 26 h 33"/>
                <a:gd name="T76" fmla="*/ 18 w 29"/>
                <a:gd name="T77" fmla="*/ 26 h 33"/>
                <a:gd name="T78" fmla="*/ 19 w 29"/>
                <a:gd name="T79" fmla="*/ 26 h 33"/>
                <a:gd name="T80" fmla="*/ 19 w 29"/>
                <a:gd name="T81" fmla="*/ 26 h 33"/>
                <a:gd name="T82" fmla="*/ 21 w 29"/>
                <a:gd name="T83" fmla="*/ 25 h 33"/>
                <a:gd name="T84" fmla="*/ 21 w 29"/>
                <a:gd name="T85" fmla="*/ 25 h 33"/>
                <a:gd name="T86" fmla="*/ 23 w 29"/>
                <a:gd name="T87" fmla="*/ 23 h 33"/>
                <a:gd name="T88" fmla="*/ 29 w 29"/>
                <a:gd name="T89" fmla="*/ 25 h 33"/>
                <a:gd name="T90" fmla="*/ 29 w 29"/>
                <a:gd name="T91" fmla="*/ 25 h 33"/>
                <a:gd name="T92" fmla="*/ 28 w 29"/>
                <a:gd name="T93" fmla="*/ 28 h 33"/>
                <a:gd name="T94" fmla="*/ 24 w 29"/>
                <a:gd name="T95" fmla="*/ 30 h 33"/>
                <a:gd name="T96" fmla="*/ 24 w 29"/>
                <a:gd name="T97" fmla="*/ 30 h 33"/>
                <a:gd name="T98" fmla="*/ 19 w 29"/>
                <a:gd name="T99" fmla="*/ 31 h 33"/>
                <a:gd name="T100" fmla="*/ 16 w 29"/>
                <a:gd name="T101" fmla="*/ 33 h 33"/>
                <a:gd name="T102" fmla="*/ 16 w 29"/>
                <a:gd name="T103" fmla="*/ 33 h 33"/>
                <a:gd name="T104" fmla="*/ 9 w 29"/>
                <a:gd name="T105" fmla="*/ 31 h 33"/>
                <a:gd name="T106" fmla="*/ 9 w 29"/>
                <a:gd name="T107" fmla="*/ 31 h 33"/>
                <a:gd name="T108" fmla="*/ 5 w 29"/>
                <a:gd name="T109" fmla="*/ 28 h 33"/>
                <a:gd name="T110" fmla="*/ 5 w 29"/>
                <a:gd name="T111" fmla="*/ 28 h 33"/>
                <a:gd name="T112" fmla="*/ 1 w 29"/>
                <a:gd name="T113" fmla="*/ 23 h 33"/>
                <a:gd name="T114" fmla="*/ 1 w 29"/>
                <a:gd name="T115" fmla="*/ 23 h 33"/>
                <a:gd name="T116" fmla="*/ 0 w 29"/>
                <a:gd name="T117" fmla="*/ 16 h 33"/>
                <a:gd name="T118" fmla="*/ 0 w 29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" h="33">
                  <a:moveTo>
                    <a:pt x="0" y="16"/>
                  </a:moveTo>
                  <a:lnTo>
                    <a:pt x="0" y="16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5"/>
                  </a:lnTo>
                  <a:lnTo>
                    <a:pt x="29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46"/>
            <p:cNvSpPr/>
            <p:nvPr/>
          </p:nvSpPr>
          <p:spPr bwMode="auto">
            <a:xfrm>
              <a:off x="5652897" y="3501709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6 w 19"/>
                <a:gd name="T17" fmla="*/ 41 h 43"/>
                <a:gd name="T18" fmla="*/ 6 w 19"/>
                <a:gd name="T19" fmla="*/ 41 h 43"/>
                <a:gd name="T20" fmla="*/ 5 w 19"/>
                <a:gd name="T21" fmla="*/ 38 h 43"/>
                <a:gd name="T22" fmla="*/ 5 w 19"/>
                <a:gd name="T23" fmla="*/ 38 h 43"/>
                <a:gd name="T24" fmla="*/ 5 w 19"/>
                <a:gd name="T25" fmla="*/ 35 h 43"/>
                <a:gd name="T26" fmla="*/ 5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5 w 19"/>
                <a:gd name="T33" fmla="*/ 12 h 43"/>
                <a:gd name="T34" fmla="*/ 5 w 19"/>
                <a:gd name="T35" fmla="*/ 0 h 43"/>
                <a:gd name="T36" fmla="*/ 11 w 19"/>
                <a:gd name="T37" fmla="*/ 0 h 43"/>
                <a:gd name="T38" fmla="*/ 11 w 19"/>
                <a:gd name="T39" fmla="*/ 12 h 43"/>
                <a:gd name="T40" fmla="*/ 18 w 19"/>
                <a:gd name="T41" fmla="*/ 12 h 43"/>
                <a:gd name="T42" fmla="*/ 18 w 19"/>
                <a:gd name="T43" fmla="*/ 17 h 43"/>
                <a:gd name="T44" fmla="*/ 11 w 19"/>
                <a:gd name="T45" fmla="*/ 17 h 43"/>
                <a:gd name="T46" fmla="*/ 11 w 19"/>
                <a:gd name="T47" fmla="*/ 33 h 43"/>
                <a:gd name="T48" fmla="*/ 11 w 19"/>
                <a:gd name="T49" fmla="*/ 33 h 43"/>
                <a:gd name="T50" fmla="*/ 11 w 19"/>
                <a:gd name="T51" fmla="*/ 36 h 43"/>
                <a:gd name="T52" fmla="*/ 11 w 19"/>
                <a:gd name="T53" fmla="*/ 36 h 43"/>
                <a:gd name="T54" fmla="*/ 14 w 19"/>
                <a:gd name="T55" fmla="*/ 36 h 43"/>
                <a:gd name="T56" fmla="*/ 14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11" y="17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47"/>
            <p:cNvSpPr>
              <a:spLocks noEditPoints="1"/>
            </p:cNvSpPr>
            <p:nvPr/>
          </p:nvSpPr>
          <p:spPr bwMode="auto">
            <a:xfrm>
              <a:off x="5683460" y="3514997"/>
              <a:ext cx="41194" cy="43851"/>
            </a:xfrm>
            <a:custGeom>
              <a:avLst/>
              <a:gdLst>
                <a:gd name="T0" fmla="*/ 15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0 h 33"/>
                <a:gd name="T12" fmla="*/ 3 w 31"/>
                <a:gd name="T13" fmla="*/ 5 h 33"/>
                <a:gd name="T14" fmla="*/ 8 w 31"/>
                <a:gd name="T15" fmla="*/ 2 h 33"/>
                <a:gd name="T16" fmla="*/ 15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0 h 33"/>
                <a:gd name="T24" fmla="*/ 31 w 31"/>
                <a:gd name="T25" fmla="*/ 16 h 33"/>
                <a:gd name="T26" fmla="*/ 31 w 31"/>
                <a:gd name="T27" fmla="*/ 18 h 33"/>
                <a:gd name="T28" fmla="*/ 6 w 31"/>
                <a:gd name="T29" fmla="*/ 18 h 33"/>
                <a:gd name="T30" fmla="*/ 6 w 31"/>
                <a:gd name="T31" fmla="*/ 23 h 33"/>
                <a:gd name="T32" fmla="*/ 10 w 31"/>
                <a:gd name="T33" fmla="*/ 25 h 33"/>
                <a:gd name="T34" fmla="*/ 11 w 31"/>
                <a:gd name="T35" fmla="*/ 26 h 33"/>
                <a:gd name="T36" fmla="*/ 15 w 31"/>
                <a:gd name="T37" fmla="*/ 28 h 33"/>
                <a:gd name="T38" fmla="*/ 18 w 31"/>
                <a:gd name="T39" fmla="*/ 28 h 33"/>
                <a:gd name="T40" fmla="*/ 19 w 31"/>
                <a:gd name="T41" fmla="*/ 26 h 33"/>
                <a:gd name="T42" fmla="*/ 23 w 31"/>
                <a:gd name="T43" fmla="*/ 25 h 33"/>
                <a:gd name="T44" fmla="*/ 23 w 31"/>
                <a:gd name="T45" fmla="*/ 23 h 33"/>
                <a:gd name="T46" fmla="*/ 29 w 31"/>
                <a:gd name="T47" fmla="*/ 25 h 33"/>
                <a:gd name="T48" fmla="*/ 24 w 31"/>
                <a:gd name="T49" fmla="*/ 30 h 33"/>
                <a:gd name="T50" fmla="*/ 19 w 31"/>
                <a:gd name="T51" fmla="*/ 31 h 33"/>
                <a:gd name="T52" fmla="*/ 15 w 31"/>
                <a:gd name="T53" fmla="*/ 33 h 33"/>
                <a:gd name="T54" fmla="*/ 24 w 31"/>
                <a:gd name="T55" fmla="*/ 15 h 33"/>
                <a:gd name="T56" fmla="*/ 23 w 31"/>
                <a:gd name="T57" fmla="*/ 10 h 33"/>
                <a:gd name="T58" fmla="*/ 21 w 31"/>
                <a:gd name="T59" fmla="*/ 8 h 33"/>
                <a:gd name="T60" fmla="*/ 18 w 31"/>
                <a:gd name="T61" fmla="*/ 7 h 33"/>
                <a:gd name="T62" fmla="*/ 15 w 31"/>
                <a:gd name="T63" fmla="*/ 5 h 33"/>
                <a:gd name="T64" fmla="*/ 11 w 31"/>
                <a:gd name="T65" fmla="*/ 7 h 33"/>
                <a:gd name="T66" fmla="*/ 8 w 31"/>
                <a:gd name="T67" fmla="*/ 8 h 33"/>
                <a:gd name="T68" fmla="*/ 6 w 31"/>
                <a:gd name="T69" fmla="*/ 10 h 33"/>
                <a:gd name="T70" fmla="*/ 24 w 31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15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24" y="15"/>
                  </a:moveTo>
                  <a:lnTo>
                    <a:pt x="24" y="15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48"/>
            <p:cNvSpPr/>
            <p:nvPr/>
          </p:nvSpPr>
          <p:spPr bwMode="auto">
            <a:xfrm>
              <a:off x="5728640" y="3501709"/>
              <a:ext cx="26576" cy="57140"/>
            </a:xfrm>
            <a:custGeom>
              <a:avLst/>
              <a:gdLst>
                <a:gd name="T0" fmla="*/ 20 w 20"/>
                <a:gd name="T1" fmla="*/ 40 h 43"/>
                <a:gd name="T2" fmla="*/ 20 w 20"/>
                <a:gd name="T3" fmla="*/ 40 h 43"/>
                <a:gd name="T4" fmla="*/ 17 w 20"/>
                <a:gd name="T5" fmla="*/ 41 h 43"/>
                <a:gd name="T6" fmla="*/ 17 w 20"/>
                <a:gd name="T7" fmla="*/ 41 h 43"/>
                <a:gd name="T8" fmla="*/ 12 w 20"/>
                <a:gd name="T9" fmla="*/ 43 h 43"/>
                <a:gd name="T10" fmla="*/ 12 w 20"/>
                <a:gd name="T11" fmla="*/ 43 h 43"/>
                <a:gd name="T12" fmla="*/ 9 w 20"/>
                <a:gd name="T13" fmla="*/ 41 h 43"/>
                <a:gd name="T14" fmla="*/ 9 w 20"/>
                <a:gd name="T15" fmla="*/ 41 h 43"/>
                <a:gd name="T16" fmla="*/ 7 w 20"/>
                <a:gd name="T17" fmla="*/ 41 h 43"/>
                <a:gd name="T18" fmla="*/ 7 w 20"/>
                <a:gd name="T19" fmla="*/ 41 h 43"/>
                <a:gd name="T20" fmla="*/ 5 w 20"/>
                <a:gd name="T21" fmla="*/ 38 h 43"/>
                <a:gd name="T22" fmla="*/ 5 w 20"/>
                <a:gd name="T23" fmla="*/ 38 h 43"/>
                <a:gd name="T24" fmla="*/ 4 w 20"/>
                <a:gd name="T25" fmla="*/ 35 h 43"/>
                <a:gd name="T26" fmla="*/ 4 w 20"/>
                <a:gd name="T27" fmla="*/ 17 h 43"/>
                <a:gd name="T28" fmla="*/ 0 w 20"/>
                <a:gd name="T29" fmla="*/ 17 h 43"/>
                <a:gd name="T30" fmla="*/ 0 w 20"/>
                <a:gd name="T31" fmla="*/ 12 h 43"/>
                <a:gd name="T32" fmla="*/ 4 w 20"/>
                <a:gd name="T33" fmla="*/ 12 h 43"/>
                <a:gd name="T34" fmla="*/ 4 w 20"/>
                <a:gd name="T35" fmla="*/ 0 h 43"/>
                <a:gd name="T36" fmla="*/ 10 w 20"/>
                <a:gd name="T37" fmla="*/ 0 h 43"/>
                <a:gd name="T38" fmla="*/ 10 w 20"/>
                <a:gd name="T39" fmla="*/ 12 h 43"/>
                <a:gd name="T40" fmla="*/ 17 w 20"/>
                <a:gd name="T41" fmla="*/ 12 h 43"/>
                <a:gd name="T42" fmla="*/ 17 w 20"/>
                <a:gd name="T43" fmla="*/ 17 h 43"/>
                <a:gd name="T44" fmla="*/ 10 w 20"/>
                <a:gd name="T45" fmla="*/ 17 h 43"/>
                <a:gd name="T46" fmla="*/ 10 w 20"/>
                <a:gd name="T47" fmla="*/ 33 h 43"/>
                <a:gd name="T48" fmla="*/ 10 w 20"/>
                <a:gd name="T49" fmla="*/ 33 h 43"/>
                <a:gd name="T50" fmla="*/ 12 w 20"/>
                <a:gd name="T51" fmla="*/ 36 h 43"/>
                <a:gd name="T52" fmla="*/ 12 w 20"/>
                <a:gd name="T53" fmla="*/ 36 h 43"/>
                <a:gd name="T54" fmla="*/ 14 w 20"/>
                <a:gd name="T55" fmla="*/ 36 h 43"/>
                <a:gd name="T56" fmla="*/ 14 w 20"/>
                <a:gd name="T57" fmla="*/ 36 h 43"/>
                <a:gd name="T58" fmla="*/ 17 w 20"/>
                <a:gd name="T59" fmla="*/ 36 h 43"/>
                <a:gd name="T60" fmla="*/ 17 w 20"/>
                <a:gd name="T61" fmla="*/ 36 h 43"/>
                <a:gd name="T62" fmla="*/ 18 w 20"/>
                <a:gd name="T63" fmla="*/ 35 h 43"/>
                <a:gd name="T64" fmla="*/ 20 w 20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3">
                  <a:moveTo>
                    <a:pt x="20" y="40"/>
                  </a:moveTo>
                  <a:lnTo>
                    <a:pt x="20" y="40"/>
                  </a:lnTo>
                  <a:lnTo>
                    <a:pt x="17" y="41"/>
                  </a:lnTo>
                  <a:lnTo>
                    <a:pt x="17" y="41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5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0" y="12"/>
                  </a:lnTo>
                  <a:lnTo>
                    <a:pt x="17" y="12"/>
                  </a:lnTo>
                  <a:lnTo>
                    <a:pt x="17" y="17"/>
                  </a:lnTo>
                  <a:lnTo>
                    <a:pt x="10" y="17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8" y="35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49"/>
            <p:cNvSpPr/>
            <p:nvPr/>
          </p:nvSpPr>
          <p:spPr bwMode="auto">
            <a:xfrm>
              <a:off x="5759203" y="3517655"/>
              <a:ext cx="39865" cy="41194"/>
            </a:xfrm>
            <a:custGeom>
              <a:avLst/>
              <a:gdLst>
                <a:gd name="T0" fmla="*/ 10 w 30"/>
                <a:gd name="T1" fmla="*/ 31 h 31"/>
                <a:gd name="T2" fmla="*/ 10 w 30"/>
                <a:gd name="T3" fmla="*/ 31 h 31"/>
                <a:gd name="T4" fmla="*/ 7 w 30"/>
                <a:gd name="T5" fmla="*/ 29 h 31"/>
                <a:gd name="T6" fmla="*/ 4 w 30"/>
                <a:gd name="T7" fmla="*/ 28 h 31"/>
                <a:gd name="T8" fmla="*/ 4 w 30"/>
                <a:gd name="T9" fmla="*/ 28 h 31"/>
                <a:gd name="T10" fmla="*/ 2 w 30"/>
                <a:gd name="T11" fmla="*/ 23 h 31"/>
                <a:gd name="T12" fmla="*/ 0 w 30"/>
                <a:gd name="T13" fmla="*/ 18 h 31"/>
                <a:gd name="T14" fmla="*/ 0 w 30"/>
                <a:gd name="T15" fmla="*/ 0 h 31"/>
                <a:gd name="T16" fmla="*/ 7 w 30"/>
                <a:gd name="T17" fmla="*/ 0 h 31"/>
                <a:gd name="T18" fmla="*/ 7 w 30"/>
                <a:gd name="T19" fmla="*/ 16 h 31"/>
                <a:gd name="T20" fmla="*/ 7 w 30"/>
                <a:gd name="T21" fmla="*/ 16 h 31"/>
                <a:gd name="T22" fmla="*/ 9 w 30"/>
                <a:gd name="T23" fmla="*/ 23 h 31"/>
                <a:gd name="T24" fmla="*/ 10 w 30"/>
                <a:gd name="T25" fmla="*/ 24 h 31"/>
                <a:gd name="T26" fmla="*/ 14 w 30"/>
                <a:gd name="T27" fmla="*/ 24 h 31"/>
                <a:gd name="T28" fmla="*/ 14 w 30"/>
                <a:gd name="T29" fmla="*/ 24 h 31"/>
                <a:gd name="T30" fmla="*/ 19 w 30"/>
                <a:gd name="T31" fmla="*/ 23 h 31"/>
                <a:gd name="T32" fmla="*/ 19 w 30"/>
                <a:gd name="T33" fmla="*/ 23 h 31"/>
                <a:gd name="T34" fmla="*/ 22 w 30"/>
                <a:gd name="T35" fmla="*/ 18 h 31"/>
                <a:gd name="T36" fmla="*/ 22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30 w 30"/>
                <a:gd name="T45" fmla="*/ 24 h 31"/>
                <a:gd name="T46" fmla="*/ 30 w 30"/>
                <a:gd name="T47" fmla="*/ 24 h 31"/>
                <a:gd name="T48" fmla="*/ 30 w 30"/>
                <a:gd name="T49" fmla="*/ 24 h 31"/>
                <a:gd name="T50" fmla="*/ 30 w 30"/>
                <a:gd name="T51" fmla="*/ 29 h 31"/>
                <a:gd name="T52" fmla="*/ 30 w 30"/>
                <a:gd name="T53" fmla="*/ 29 h 31"/>
                <a:gd name="T54" fmla="*/ 28 w 30"/>
                <a:gd name="T55" fmla="*/ 31 h 31"/>
                <a:gd name="T56" fmla="*/ 28 w 30"/>
                <a:gd name="T57" fmla="*/ 31 h 31"/>
                <a:gd name="T58" fmla="*/ 28 w 30"/>
                <a:gd name="T59" fmla="*/ 31 h 31"/>
                <a:gd name="T60" fmla="*/ 28 w 30"/>
                <a:gd name="T61" fmla="*/ 31 h 31"/>
                <a:gd name="T62" fmla="*/ 25 w 30"/>
                <a:gd name="T63" fmla="*/ 29 h 31"/>
                <a:gd name="T64" fmla="*/ 25 w 30"/>
                <a:gd name="T65" fmla="*/ 29 h 31"/>
                <a:gd name="T66" fmla="*/ 24 w 30"/>
                <a:gd name="T67" fmla="*/ 26 h 31"/>
                <a:gd name="T68" fmla="*/ 24 w 30"/>
                <a:gd name="T69" fmla="*/ 24 h 31"/>
                <a:gd name="T70" fmla="*/ 24 w 30"/>
                <a:gd name="T71" fmla="*/ 24 h 31"/>
                <a:gd name="T72" fmla="*/ 22 w 30"/>
                <a:gd name="T73" fmla="*/ 26 h 31"/>
                <a:gd name="T74" fmla="*/ 19 w 30"/>
                <a:gd name="T75" fmla="*/ 29 h 31"/>
                <a:gd name="T76" fmla="*/ 19 w 30"/>
                <a:gd name="T77" fmla="*/ 29 h 31"/>
                <a:gd name="T78" fmla="*/ 10 w 30"/>
                <a:gd name="T79" fmla="*/ 31 h 31"/>
                <a:gd name="T80" fmla="*/ 10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10" y="31"/>
                  </a:moveTo>
                  <a:lnTo>
                    <a:pt x="10" y="31"/>
                  </a:lnTo>
                  <a:lnTo>
                    <a:pt x="7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2" y="18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29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0" y="31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50"/>
            <p:cNvSpPr>
              <a:spLocks noEditPoints="1"/>
            </p:cNvSpPr>
            <p:nvPr/>
          </p:nvSpPr>
          <p:spPr bwMode="auto">
            <a:xfrm>
              <a:off x="5805712" y="3514997"/>
              <a:ext cx="43851" cy="43851"/>
            </a:xfrm>
            <a:custGeom>
              <a:avLst/>
              <a:gdLst>
                <a:gd name="T0" fmla="*/ 17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2 w 33"/>
                <a:gd name="T7" fmla="*/ 23 h 33"/>
                <a:gd name="T8" fmla="*/ 0 w 33"/>
                <a:gd name="T9" fmla="*/ 16 h 33"/>
                <a:gd name="T10" fmla="*/ 2 w 33"/>
                <a:gd name="T11" fmla="*/ 10 h 33"/>
                <a:gd name="T12" fmla="*/ 5 w 33"/>
                <a:gd name="T13" fmla="*/ 5 h 33"/>
                <a:gd name="T14" fmla="*/ 10 w 33"/>
                <a:gd name="T15" fmla="*/ 2 h 33"/>
                <a:gd name="T16" fmla="*/ 17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18 h 33"/>
                <a:gd name="T30" fmla="*/ 8 w 33"/>
                <a:gd name="T31" fmla="*/ 23 h 33"/>
                <a:gd name="T32" fmla="*/ 10 w 33"/>
                <a:gd name="T33" fmla="*/ 25 h 33"/>
                <a:gd name="T34" fmla="*/ 13 w 33"/>
                <a:gd name="T35" fmla="*/ 26 h 33"/>
                <a:gd name="T36" fmla="*/ 17 w 33"/>
                <a:gd name="T37" fmla="*/ 28 h 33"/>
                <a:gd name="T38" fmla="*/ 20 w 33"/>
                <a:gd name="T39" fmla="*/ 28 h 33"/>
                <a:gd name="T40" fmla="*/ 22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0 h 33"/>
                <a:gd name="T50" fmla="*/ 22 w 33"/>
                <a:gd name="T51" fmla="*/ 31 h 33"/>
                <a:gd name="T52" fmla="*/ 17 w 33"/>
                <a:gd name="T53" fmla="*/ 33 h 33"/>
                <a:gd name="T54" fmla="*/ 26 w 33"/>
                <a:gd name="T55" fmla="*/ 15 h 33"/>
                <a:gd name="T56" fmla="*/ 25 w 33"/>
                <a:gd name="T57" fmla="*/ 10 h 33"/>
                <a:gd name="T58" fmla="*/ 23 w 33"/>
                <a:gd name="T59" fmla="*/ 8 h 33"/>
                <a:gd name="T60" fmla="*/ 20 w 33"/>
                <a:gd name="T61" fmla="*/ 7 h 33"/>
                <a:gd name="T62" fmla="*/ 17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0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51"/>
            <p:cNvSpPr/>
            <p:nvPr/>
          </p:nvSpPr>
          <p:spPr bwMode="auto">
            <a:xfrm>
              <a:off x="5856207" y="3514997"/>
              <a:ext cx="23919" cy="41194"/>
            </a:xfrm>
            <a:custGeom>
              <a:avLst/>
              <a:gdLst>
                <a:gd name="T0" fmla="*/ 18 w 18"/>
                <a:gd name="T1" fmla="*/ 7 h 31"/>
                <a:gd name="T2" fmla="*/ 18 w 18"/>
                <a:gd name="T3" fmla="*/ 7 h 31"/>
                <a:gd name="T4" fmla="*/ 12 w 18"/>
                <a:gd name="T5" fmla="*/ 8 h 31"/>
                <a:gd name="T6" fmla="*/ 12 w 18"/>
                <a:gd name="T7" fmla="*/ 8 h 31"/>
                <a:gd name="T8" fmla="*/ 8 w 18"/>
                <a:gd name="T9" fmla="*/ 10 h 31"/>
                <a:gd name="T10" fmla="*/ 7 w 18"/>
                <a:gd name="T11" fmla="*/ 13 h 31"/>
                <a:gd name="T12" fmla="*/ 7 w 18"/>
                <a:gd name="T13" fmla="*/ 31 h 31"/>
                <a:gd name="T14" fmla="*/ 0 w 18"/>
                <a:gd name="T15" fmla="*/ 31 h 31"/>
                <a:gd name="T16" fmla="*/ 0 w 18"/>
                <a:gd name="T17" fmla="*/ 2 h 31"/>
                <a:gd name="T18" fmla="*/ 7 w 18"/>
                <a:gd name="T19" fmla="*/ 2 h 31"/>
                <a:gd name="T20" fmla="*/ 7 w 18"/>
                <a:gd name="T21" fmla="*/ 8 h 31"/>
                <a:gd name="T22" fmla="*/ 7 w 18"/>
                <a:gd name="T23" fmla="*/ 8 h 31"/>
                <a:gd name="T24" fmla="*/ 12 w 18"/>
                <a:gd name="T25" fmla="*/ 3 h 31"/>
                <a:gd name="T26" fmla="*/ 12 w 18"/>
                <a:gd name="T27" fmla="*/ 3 h 31"/>
                <a:gd name="T28" fmla="*/ 17 w 18"/>
                <a:gd name="T29" fmla="*/ 0 h 31"/>
                <a:gd name="T30" fmla="*/ 17 w 18"/>
                <a:gd name="T31" fmla="*/ 0 h 31"/>
                <a:gd name="T32" fmla="*/ 18 w 18"/>
                <a:gd name="T33" fmla="*/ 0 h 31"/>
                <a:gd name="T34" fmla="*/ 18 w 18"/>
                <a:gd name="T35" fmla="*/ 0 h 31"/>
                <a:gd name="T36" fmla="*/ 18 w 18"/>
                <a:gd name="T37" fmla="*/ 0 h 31"/>
                <a:gd name="T38" fmla="*/ 18 w 18"/>
                <a:gd name="T39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1">
                  <a:moveTo>
                    <a:pt x="18" y="7"/>
                  </a:moveTo>
                  <a:lnTo>
                    <a:pt x="18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52"/>
            <p:cNvSpPr>
              <a:spLocks noEditPoints="1"/>
            </p:cNvSpPr>
            <p:nvPr/>
          </p:nvSpPr>
          <p:spPr bwMode="auto">
            <a:xfrm>
              <a:off x="5902715" y="3514997"/>
              <a:ext cx="38536" cy="43851"/>
            </a:xfrm>
            <a:custGeom>
              <a:avLst/>
              <a:gdLst>
                <a:gd name="T0" fmla="*/ 11 w 29"/>
                <a:gd name="T1" fmla="*/ 33 h 33"/>
                <a:gd name="T2" fmla="*/ 6 w 29"/>
                <a:gd name="T3" fmla="*/ 31 h 33"/>
                <a:gd name="T4" fmla="*/ 3 w 29"/>
                <a:gd name="T5" fmla="*/ 30 h 33"/>
                <a:gd name="T6" fmla="*/ 1 w 29"/>
                <a:gd name="T7" fmla="*/ 26 h 33"/>
                <a:gd name="T8" fmla="*/ 0 w 29"/>
                <a:gd name="T9" fmla="*/ 23 h 33"/>
                <a:gd name="T10" fmla="*/ 1 w 29"/>
                <a:gd name="T11" fmla="*/ 18 h 33"/>
                <a:gd name="T12" fmla="*/ 5 w 29"/>
                <a:gd name="T13" fmla="*/ 16 h 33"/>
                <a:gd name="T14" fmla="*/ 8 w 29"/>
                <a:gd name="T15" fmla="*/ 13 h 33"/>
                <a:gd name="T16" fmla="*/ 13 w 29"/>
                <a:gd name="T17" fmla="*/ 13 h 33"/>
                <a:gd name="T18" fmla="*/ 18 w 29"/>
                <a:gd name="T19" fmla="*/ 13 h 33"/>
                <a:gd name="T20" fmla="*/ 21 w 29"/>
                <a:gd name="T21" fmla="*/ 13 h 33"/>
                <a:gd name="T22" fmla="*/ 21 w 29"/>
                <a:gd name="T23" fmla="*/ 10 h 33"/>
                <a:gd name="T24" fmla="*/ 19 w 29"/>
                <a:gd name="T25" fmla="*/ 7 h 33"/>
                <a:gd name="T26" fmla="*/ 15 w 29"/>
                <a:gd name="T27" fmla="*/ 5 h 33"/>
                <a:gd name="T28" fmla="*/ 10 w 29"/>
                <a:gd name="T29" fmla="*/ 7 h 33"/>
                <a:gd name="T30" fmla="*/ 5 w 29"/>
                <a:gd name="T31" fmla="*/ 8 h 33"/>
                <a:gd name="T32" fmla="*/ 3 w 29"/>
                <a:gd name="T33" fmla="*/ 5 h 33"/>
                <a:gd name="T34" fmla="*/ 15 w 29"/>
                <a:gd name="T35" fmla="*/ 0 h 33"/>
                <a:gd name="T36" fmla="*/ 21 w 29"/>
                <a:gd name="T37" fmla="*/ 2 h 33"/>
                <a:gd name="T38" fmla="*/ 24 w 29"/>
                <a:gd name="T39" fmla="*/ 3 h 33"/>
                <a:gd name="T40" fmla="*/ 28 w 29"/>
                <a:gd name="T41" fmla="*/ 13 h 33"/>
                <a:gd name="T42" fmla="*/ 28 w 29"/>
                <a:gd name="T43" fmla="*/ 25 h 33"/>
                <a:gd name="T44" fmla="*/ 29 w 29"/>
                <a:gd name="T45" fmla="*/ 26 h 33"/>
                <a:gd name="T46" fmla="*/ 29 w 29"/>
                <a:gd name="T47" fmla="*/ 31 h 33"/>
                <a:gd name="T48" fmla="*/ 28 w 29"/>
                <a:gd name="T49" fmla="*/ 33 h 33"/>
                <a:gd name="T50" fmla="*/ 28 w 29"/>
                <a:gd name="T51" fmla="*/ 33 h 33"/>
                <a:gd name="T52" fmla="*/ 24 w 29"/>
                <a:gd name="T53" fmla="*/ 31 h 33"/>
                <a:gd name="T54" fmla="*/ 23 w 29"/>
                <a:gd name="T55" fmla="*/ 26 h 33"/>
                <a:gd name="T56" fmla="*/ 18 w 29"/>
                <a:gd name="T57" fmla="*/ 31 h 33"/>
                <a:gd name="T58" fmla="*/ 11 w 29"/>
                <a:gd name="T59" fmla="*/ 33 h 33"/>
                <a:gd name="T60" fmla="*/ 13 w 29"/>
                <a:gd name="T61" fmla="*/ 28 h 33"/>
                <a:gd name="T62" fmla="*/ 18 w 29"/>
                <a:gd name="T63" fmla="*/ 26 h 33"/>
                <a:gd name="T64" fmla="*/ 21 w 29"/>
                <a:gd name="T65" fmla="*/ 25 h 33"/>
                <a:gd name="T66" fmla="*/ 21 w 29"/>
                <a:gd name="T67" fmla="*/ 23 h 33"/>
                <a:gd name="T68" fmla="*/ 21 w 29"/>
                <a:gd name="T69" fmla="*/ 18 h 33"/>
                <a:gd name="T70" fmla="*/ 18 w 29"/>
                <a:gd name="T71" fmla="*/ 16 h 33"/>
                <a:gd name="T72" fmla="*/ 15 w 29"/>
                <a:gd name="T73" fmla="*/ 16 h 33"/>
                <a:gd name="T74" fmla="*/ 10 w 29"/>
                <a:gd name="T75" fmla="*/ 18 h 33"/>
                <a:gd name="T76" fmla="*/ 6 w 29"/>
                <a:gd name="T77" fmla="*/ 23 h 33"/>
                <a:gd name="T78" fmla="*/ 8 w 29"/>
                <a:gd name="T79" fmla="*/ 26 h 33"/>
                <a:gd name="T80" fmla="*/ 13 w 29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33">
                  <a:moveTo>
                    <a:pt x="11" y="33"/>
                  </a:moveTo>
                  <a:lnTo>
                    <a:pt x="11" y="33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5" y="8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1" y="33"/>
                  </a:lnTo>
                  <a:lnTo>
                    <a:pt x="11" y="33"/>
                  </a:lnTo>
                  <a:close/>
                  <a:moveTo>
                    <a:pt x="13" y="28"/>
                  </a:move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20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53"/>
            <p:cNvSpPr>
              <a:spLocks noEditPoints="1"/>
            </p:cNvSpPr>
            <p:nvPr/>
          </p:nvSpPr>
          <p:spPr bwMode="auto">
            <a:xfrm>
              <a:off x="5947895" y="3499051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9 w 33"/>
                <a:gd name="T15" fmla="*/ 14 h 45"/>
                <a:gd name="T16" fmla="*/ 15 w 33"/>
                <a:gd name="T17" fmla="*/ 12 h 45"/>
                <a:gd name="T18" fmla="*/ 22 w 33"/>
                <a:gd name="T19" fmla="*/ 14 h 45"/>
                <a:gd name="T20" fmla="*/ 25 w 33"/>
                <a:gd name="T21" fmla="*/ 19 h 45"/>
                <a:gd name="T22" fmla="*/ 32 w 33"/>
                <a:gd name="T23" fmla="*/ 0 h 45"/>
                <a:gd name="T24" fmla="*/ 32 w 33"/>
                <a:gd name="T25" fmla="*/ 37 h 45"/>
                <a:gd name="T26" fmla="*/ 33 w 33"/>
                <a:gd name="T27" fmla="*/ 38 h 45"/>
                <a:gd name="T28" fmla="*/ 33 w 33"/>
                <a:gd name="T29" fmla="*/ 43 h 45"/>
                <a:gd name="T30" fmla="*/ 32 w 33"/>
                <a:gd name="T31" fmla="*/ 45 h 45"/>
                <a:gd name="T32" fmla="*/ 32 w 33"/>
                <a:gd name="T33" fmla="*/ 45 h 45"/>
                <a:gd name="T34" fmla="*/ 28 w 33"/>
                <a:gd name="T35" fmla="*/ 43 h 45"/>
                <a:gd name="T36" fmla="*/ 27 w 33"/>
                <a:gd name="T37" fmla="*/ 40 h 45"/>
                <a:gd name="T38" fmla="*/ 27 w 33"/>
                <a:gd name="T39" fmla="*/ 38 h 45"/>
                <a:gd name="T40" fmla="*/ 22 w 33"/>
                <a:gd name="T41" fmla="*/ 43 h 45"/>
                <a:gd name="T42" fmla="*/ 15 w 33"/>
                <a:gd name="T43" fmla="*/ 45 h 45"/>
                <a:gd name="T44" fmla="*/ 17 w 33"/>
                <a:gd name="T45" fmla="*/ 38 h 45"/>
                <a:gd name="T46" fmla="*/ 20 w 33"/>
                <a:gd name="T47" fmla="*/ 38 h 45"/>
                <a:gd name="T48" fmla="*/ 22 w 33"/>
                <a:gd name="T49" fmla="*/ 37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2 w 33"/>
                <a:gd name="T57" fmla="*/ 20 h 45"/>
                <a:gd name="T58" fmla="*/ 18 w 33"/>
                <a:gd name="T59" fmla="*/ 19 h 45"/>
                <a:gd name="T60" fmla="*/ 17 w 33"/>
                <a:gd name="T61" fmla="*/ 19 h 45"/>
                <a:gd name="T62" fmla="*/ 14 w 33"/>
                <a:gd name="T63" fmla="*/ 19 h 45"/>
                <a:gd name="T64" fmla="*/ 10 w 33"/>
                <a:gd name="T65" fmla="*/ 22 h 45"/>
                <a:gd name="T66" fmla="*/ 9 w 33"/>
                <a:gd name="T67" fmla="*/ 25 h 45"/>
                <a:gd name="T68" fmla="*/ 7 w 33"/>
                <a:gd name="T69" fmla="*/ 28 h 45"/>
                <a:gd name="T70" fmla="*/ 9 w 33"/>
                <a:gd name="T71" fmla="*/ 33 h 45"/>
                <a:gd name="T72" fmla="*/ 10 w 33"/>
                <a:gd name="T73" fmla="*/ 37 h 45"/>
                <a:gd name="T74" fmla="*/ 14 w 33"/>
                <a:gd name="T75" fmla="*/ 38 h 45"/>
                <a:gd name="T76" fmla="*/ 17 w 33"/>
                <a:gd name="T7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0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38"/>
                  </a:moveTo>
                  <a:lnTo>
                    <a:pt x="17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8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54"/>
            <p:cNvSpPr>
              <a:spLocks noEditPoints="1"/>
            </p:cNvSpPr>
            <p:nvPr/>
          </p:nvSpPr>
          <p:spPr bwMode="auto">
            <a:xfrm>
              <a:off x="6003706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55"/>
            <p:cNvSpPr>
              <a:spLocks noEditPoints="1"/>
            </p:cNvSpPr>
            <p:nvPr/>
          </p:nvSpPr>
          <p:spPr bwMode="auto">
            <a:xfrm>
              <a:off x="6022309" y="3514997"/>
              <a:ext cx="42522" cy="59797"/>
            </a:xfrm>
            <a:custGeom>
              <a:avLst/>
              <a:gdLst>
                <a:gd name="T0" fmla="*/ 17 w 32"/>
                <a:gd name="T1" fmla="*/ 33 h 45"/>
                <a:gd name="T2" fmla="*/ 12 w 32"/>
                <a:gd name="T3" fmla="*/ 31 h 45"/>
                <a:gd name="T4" fmla="*/ 7 w 32"/>
                <a:gd name="T5" fmla="*/ 45 h 45"/>
                <a:gd name="T6" fmla="*/ 0 w 32"/>
                <a:gd name="T7" fmla="*/ 2 h 45"/>
                <a:gd name="T8" fmla="*/ 5 w 32"/>
                <a:gd name="T9" fmla="*/ 7 h 45"/>
                <a:gd name="T10" fmla="*/ 10 w 32"/>
                <a:gd name="T11" fmla="*/ 2 h 45"/>
                <a:gd name="T12" fmla="*/ 17 w 32"/>
                <a:gd name="T13" fmla="*/ 0 h 45"/>
                <a:gd name="T14" fmla="*/ 24 w 32"/>
                <a:gd name="T15" fmla="*/ 2 h 45"/>
                <a:gd name="T16" fmla="*/ 27 w 32"/>
                <a:gd name="T17" fmla="*/ 5 h 45"/>
                <a:gd name="T18" fmla="*/ 30 w 32"/>
                <a:gd name="T19" fmla="*/ 10 h 45"/>
                <a:gd name="T20" fmla="*/ 32 w 32"/>
                <a:gd name="T21" fmla="*/ 16 h 45"/>
                <a:gd name="T22" fmla="*/ 30 w 32"/>
                <a:gd name="T23" fmla="*/ 23 h 45"/>
                <a:gd name="T24" fmla="*/ 28 w 32"/>
                <a:gd name="T25" fmla="*/ 28 h 45"/>
                <a:gd name="T26" fmla="*/ 24 w 32"/>
                <a:gd name="T27" fmla="*/ 31 h 45"/>
                <a:gd name="T28" fmla="*/ 17 w 32"/>
                <a:gd name="T29" fmla="*/ 33 h 45"/>
                <a:gd name="T30" fmla="*/ 15 w 32"/>
                <a:gd name="T31" fmla="*/ 26 h 45"/>
                <a:gd name="T32" fmla="*/ 19 w 32"/>
                <a:gd name="T33" fmla="*/ 26 h 45"/>
                <a:gd name="T34" fmla="*/ 22 w 32"/>
                <a:gd name="T35" fmla="*/ 23 h 45"/>
                <a:gd name="T36" fmla="*/ 24 w 32"/>
                <a:gd name="T37" fmla="*/ 20 h 45"/>
                <a:gd name="T38" fmla="*/ 25 w 32"/>
                <a:gd name="T39" fmla="*/ 16 h 45"/>
                <a:gd name="T40" fmla="*/ 24 w 32"/>
                <a:gd name="T41" fmla="*/ 13 h 45"/>
                <a:gd name="T42" fmla="*/ 22 w 32"/>
                <a:gd name="T43" fmla="*/ 10 h 45"/>
                <a:gd name="T44" fmla="*/ 19 w 32"/>
                <a:gd name="T45" fmla="*/ 7 h 45"/>
                <a:gd name="T46" fmla="*/ 15 w 32"/>
                <a:gd name="T47" fmla="*/ 7 h 45"/>
                <a:gd name="T48" fmla="*/ 12 w 32"/>
                <a:gd name="T49" fmla="*/ 7 h 45"/>
                <a:gd name="T50" fmla="*/ 10 w 32"/>
                <a:gd name="T51" fmla="*/ 8 h 45"/>
                <a:gd name="T52" fmla="*/ 9 w 32"/>
                <a:gd name="T53" fmla="*/ 10 h 45"/>
                <a:gd name="T54" fmla="*/ 7 w 32"/>
                <a:gd name="T55" fmla="*/ 12 h 45"/>
                <a:gd name="T56" fmla="*/ 7 w 32"/>
                <a:gd name="T57" fmla="*/ 20 h 45"/>
                <a:gd name="T58" fmla="*/ 9 w 32"/>
                <a:gd name="T59" fmla="*/ 23 h 45"/>
                <a:gd name="T60" fmla="*/ 10 w 32"/>
                <a:gd name="T61" fmla="*/ 25 h 45"/>
                <a:gd name="T62" fmla="*/ 14 w 32"/>
                <a:gd name="T63" fmla="*/ 26 h 45"/>
                <a:gd name="T64" fmla="*/ 15 w 32"/>
                <a:gd name="T65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45">
                  <a:moveTo>
                    <a:pt x="17" y="33"/>
                  </a:moveTo>
                  <a:lnTo>
                    <a:pt x="17" y="33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15" y="26"/>
                  </a:moveTo>
                  <a:lnTo>
                    <a:pt x="15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56"/>
            <p:cNvSpPr>
              <a:spLocks noEditPoints="1"/>
            </p:cNvSpPr>
            <p:nvPr/>
          </p:nvSpPr>
          <p:spPr bwMode="auto">
            <a:xfrm>
              <a:off x="6072804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57"/>
            <p:cNvSpPr/>
            <p:nvPr/>
          </p:nvSpPr>
          <p:spPr bwMode="auto">
            <a:xfrm>
              <a:off x="6088750" y="3514997"/>
              <a:ext cx="34549" cy="43851"/>
            </a:xfrm>
            <a:custGeom>
              <a:avLst/>
              <a:gdLst>
                <a:gd name="T0" fmla="*/ 15 w 26"/>
                <a:gd name="T1" fmla="*/ 33 h 33"/>
                <a:gd name="T2" fmla="*/ 7 w 26"/>
                <a:gd name="T3" fmla="*/ 31 h 33"/>
                <a:gd name="T4" fmla="*/ 3 w 26"/>
                <a:gd name="T5" fmla="*/ 23 h 33"/>
                <a:gd name="T6" fmla="*/ 8 w 26"/>
                <a:gd name="T7" fmla="*/ 26 h 33"/>
                <a:gd name="T8" fmla="*/ 15 w 26"/>
                <a:gd name="T9" fmla="*/ 28 h 33"/>
                <a:gd name="T10" fmla="*/ 20 w 26"/>
                <a:gd name="T11" fmla="*/ 26 h 33"/>
                <a:gd name="T12" fmla="*/ 21 w 26"/>
                <a:gd name="T13" fmla="*/ 23 h 33"/>
                <a:gd name="T14" fmla="*/ 20 w 26"/>
                <a:gd name="T15" fmla="*/ 21 h 33"/>
                <a:gd name="T16" fmla="*/ 18 w 26"/>
                <a:gd name="T17" fmla="*/ 21 h 33"/>
                <a:gd name="T18" fmla="*/ 13 w 26"/>
                <a:gd name="T19" fmla="*/ 18 h 33"/>
                <a:gd name="T20" fmla="*/ 8 w 26"/>
                <a:gd name="T21" fmla="*/ 16 h 33"/>
                <a:gd name="T22" fmla="*/ 5 w 26"/>
                <a:gd name="T23" fmla="*/ 15 h 33"/>
                <a:gd name="T24" fmla="*/ 3 w 26"/>
                <a:gd name="T25" fmla="*/ 13 h 33"/>
                <a:gd name="T26" fmla="*/ 2 w 26"/>
                <a:gd name="T27" fmla="*/ 10 h 33"/>
                <a:gd name="T28" fmla="*/ 3 w 26"/>
                <a:gd name="T29" fmla="*/ 7 h 33"/>
                <a:gd name="T30" fmla="*/ 5 w 26"/>
                <a:gd name="T31" fmla="*/ 3 h 33"/>
                <a:gd name="T32" fmla="*/ 10 w 26"/>
                <a:gd name="T33" fmla="*/ 2 h 33"/>
                <a:gd name="T34" fmla="*/ 15 w 26"/>
                <a:gd name="T35" fmla="*/ 0 h 33"/>
                <a:gd name="T36" fmla="*/ 21 w 26"/>
                <a:gd name="T37" fmla="*/ 2 h 33"/>
                <a:gd name="T38" fmla="*/ 23 w 26"/>
                <a:gd name="T39" fmla="*/ 8 h 33"/>
                <a:gd name="T40" fmla="*/ 18 w 26"/>
                <a:gd name="T41" fmla="*/ 7 h 33"/>
                <a:gd name="T42" fmla="*/ 15 w 26"/>
                <a:gd name="T43" fmla="*/ 5 h 33"/>
                <a:gd name="T44" fmla="*/ 10 w 26"/>
                <a:gd name="T45" fmla="*/ 7 h 33"/>
                <a:gd name="T46" fmla="*/ 8 w 26"/>
                <a:gd name="T47" fmla="*/ 10 h 33"/>
                <a:gd name="T48" fmla="*/ 8 w 26"/>
                <a:gd name="T49" fmla="*/ 12 h 33"/>
                <a:gd name="T50" fmla="*/ 10 w 26"/>
                <a:gd name="T51" fmla="*/ 12 h 33"/>
                <a:gd name="T52" fmla="*/ 11 w 26"/>
                <a:gd name="T53" fmla="*/ 13 h 33"/>
                <a:gd name="T54" fmla="*/ 15 w 26"/>
                <a:gd name="T55" fmla="*/ 13 h 33"/>
                <a:gd name="T56" fmla="*/ 20 w 26"/>
                <a:gd name="T57" fmla="*/ 15 h 33"/>
                <a:gd name="T58" fmla="*/ 25 w 26"/>
                <a:gd name="T59" fmla="*/ 16 h 33"/>
                <a:gd name="T60" fmla="*/ 26 w 26"/>
                <a:gd name="T61" fmla="*/ 20 h 33"/>
                <a:gd name="T62" fmla="*/ 26 w 26"/>
                <a:gd name="T63" fmla="*/ 23 h 33"/>
                <a:gd name="T64" fmla="*/ 26 w 26"/>
                <a:gd name="T65" fmla="*/ 26 h 33"/>
                <a:gd name="T66" fmla="*/ 23 w 26"/>
                <a:gd name="T67" fmla="*/ 30 h 33"/>
                <a:gd name="T68" fmla="*/ 15 w 26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3">
                  <a:moveTo>
                    <a:pt x="15" y="33"/>
                  </a:moveTo>
                  <a:lnTo>
                    <a:pt x="15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3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0" y="31"/>
                  </a:lnTo>
                  <a:lnTo>
                    <a:pt x="15" y="33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58"/>
            <p:cNvSpPr/>
            <p:nvPr/>
          </p:nvSpPr>
          <p:spPr bwMode="auto">
            <a:xfrm>
              <a:off x="6129944" y="3514997"/>
              <a:ext cx="39865" cy="43851"/>
            </a:xfrm>
            <a:custGeom>
              <a:avLst/>
              <a:gdLst>
                <a:gd name="T0" fmla="*/ 0 w 30"/>
                <a:gd name="T1" fmla="*/ 16 h 33"/>
                <a:gd name="T2" fmla="*/ 0 w 30"/>
                <a:gd name="T3" fmla="*/ 16 h 33"/>
                <a:gd name="T4" fmla="*/ 2 w 30"/>
                <a:gd name="T5" fmla="*/ 10 h 33"/>
                <a:gd name="T6" fmla="*/ 2 w 30"/>
                <a:gd name="T7" fmla="*/ 10 h 33"/>
                <a:gd name="T8" fmla="*/ 5 w 30"/>
                <a:gd name="T9" fmla="*/ 5 h 33"/>
                <a:gd name="T10" fmla="*/ 5 w 30"/>
                <a:gd name="T11" fmla="*/ 5 h 33"/>
                <a:gd name="T12" fmla="*/ 10 w 30"/>
                <a:gd name="T13" fmla="*/ 2 h 33"/>
                <a:gd name="T14" fmla="*/ 10 w 30"/>
                <a:gd name="T15" fmla="*/ 2 h 33"/>
                <a:gd name="T16" fmla="*/ 17 w 30"/>
                <a:gd name="T17" fmla="*/ 0 h 33"/>
                <a:gd name="T18" fmla="*/ 17 w 30"/>
                <a:gd name="T19" fmla="*/ 0 h 33"/>
                <a:gd name="T20" fmla="*/ 20 w 30"/>
                <a:gd name="T21" fmla="*/ 2 h 33"/>
                <a:gd name="T22" fmla="*/ 25 w 30"/>
                <a:gd name="T23" fmla="*/ 3 h 33"/>
                <a:gd name="T24" fmla="*/ 25 w 30"/>
                <a:gd name="T25" fmla="*/ 3 h 33"/>
                <a:gd name="T26" fmla="*/ 28 w 30"/>
                <a:gd name="T27" fmla="*/ 5 h 33"/>
                <a:gd name="T28" fmla="*/ 30 w 30"/>
                <a:gd name="T29" fmla="*/ 8 h 33"/>
                <a:gd name="T30" fmla="*/ 23 w 30"/>
                <a:gd name="T31" fmla="*/ 10 h 33"/>
                <a:gd name="T32" fmla="*/ 23 w 30"/>
                <a:gd name="T33" fmla="*/ 10 h 33"/>
                <a:gd name="T34" fmla="*/ 20 w 30"/>
                <a:gd name="T35" fmla="*/ 7 h 33"/>
                <a:gd name="T36" fmla="*/ 20 w 30"/>
                <a:gd name="T37" fmla="*/ 7 h 33"/>
                <a:gd name="T38" fmla="*/ 17 w 30"/>
                <a:gd name="T39" fmla="*/ 7 h 33"/>
                <a:gd name="T40" fmla="*/ 17 w 30"/>
                <a:gd name="T41" fmla="*/ 7 h 33"/>
                <a:gd name="T42" fmla="*/ 12 w 30"/>
                <a:gd name="T43" fmla="*/ 7 h 33"/>
                <a:gd name="T44" fmla="*/ 12 w 30"/>
                <a:gd name="T45" fmla="*/ 7 h 33"/>
                <a:gd name="T46" fmla="*/ 10 w 30"/>
                <a:gd name="T47" fmla="*/ 8 h 33"/>
                <a:gd name="T48" fmla="*/ 10 w 30"/>
                <a:gd name="T49" fmla="*/ 8 h 33"/>
                <a:gd name="T50" fmla="*/ 7 w 30"/>
                <a:gd name="T51" fmla="*/ 12 h 33"/>
                <a:gd name="T52" fmla="*/ 7 w 30"/>
                <a:gd name="T53" fmla="*/ 12 h 33"/>
                <a:gd name="T54" fmla="*/ 7 w 30"/>
                <a:gd name="T55" fmla="*/ 16 h 33"/>
                <a:gd name="T56" fmla="*/ 7 w 30"/>
                <a:gd name="T57" fmla="*/ 16 h 33"/>
                <a:gd name="T58" fmla="*/ 9 w 30"/>
                <a:gd name="T59" fmla="*/ 21 h 33"/>
                <a:gd name="T60" fmla="*/ 9 w 30"/>
                <a:gd name="T61" fmla="*/ 21 h 33"/>
                <a:gd name="T62" fmla="*/ 10 w 30"/>
                <a:gd name="T63" fmla="*/ 25 h 33"/>
                <a:gd name="T64" fmla="*/ 10 w 30"/>
                <a:gd name="T65" fmla="*/ 25 h 33"/>
                <a:gd name="T66" fmla="*/ 13 w 30"/>
                <a:gd name="T67" fmla="*/ 26 h 33"/>
                <a:gd name="T68" fmla="*/ 13 w 30"/>
                <a:gd name="T69" fmla="*/ 26 h 33"/>
                <a:gd name="T70" fmla="*/ 17 w 30"/>
                <a:gd name="T71" fmla="*/ 26 h 33"/>
                <a:gd name="T72" fmla="*/ 17 w 30"/>
                <a:gd name="T73" fmla="*/ 26 h 33"/>
                <a:gd name="T74" fmla="*/ 18 w 30"/>
                <a:gd name="T75" fmla="*/ 26 h 33"/>
                <a:gd name="T76" fmla="*/ 18 w 30"/>
                <a:gd name="T77" fmla="*/ 26 h 33"/>
                <a:gd name="T78" fmla="*/ 20 w 30"/>
                <a:gd name="T79" fmla="*/ 26 h 33"/>
                <a:gd name="T80" fmla="*/ 20 w 30"/>
                <a:gd name="T81" fmla="*/ 26 h 33"/>
                <a:gd name="T82" fmla="*/ 23 w 30"/>
                <a:gd name="T83" fmla="*/ 25 h 33"/>
                <a:gd name="T84" fmla="*/ 23 w 30"/>
                <a:gd name="T85" fmla="*/ 25 h 33"/>
                <a:gd name="T86" fmla="*/ 23 w 30"/>
                <a:gd name="T87" fmla="*/ 23 h 33"/>
                <a:gd name="T88" fmla="*/ 30 w 30"/>
                <a:gd name="T89" fmla="*/ 25 h 33"/>
                <a:gd name="T90" fmla="*/ 30 w 30"/>
                <a:gd name="T91" fmla="*/ 25 h 33"/>
                <a:gd name="T92" fmla="*/ 28 w 30"/>
                <a:gd name="T93" fmla="*/ 28 h 33"/>
                <a:gd name="T94" fmla="*/ 25 w 30"/>
                <a:gd name="T95" fmla="*/ 30 h 33"/>
                <a:gd name="T96" fmla="*/ 25 w 30"/>
                <a:gd name="T97" fmla="*/ 30 h 33"/>
                <a:gd name="T98" fmla="*/ 22 w 30"/>
                <a:gd name="T99" fmla="*/ 31 h 33"/>
                <a:gd name="T100" fmla="*/ 17 w 30"/>
                <a:gd name="T101" fmla="*/ 33 h 33"/>
                <a:gd name="T102" fmla="*/ 17 w 30"/>
                <a:gd name="T103" fmla="*/ 33 h 33"/>
                <a:gd name="T104" fmla="*/ 10 w 30"/>
                <a:gd name="T105" fmla="*/ 31 h 33"/>
                <a:gd name="T106" fmla="*/ 10 w 30"/>
                <a:gd name="T107" fmla="*/ 31 h 33"/>
                <a:gd name="T108" fmla="*/ 5 w 30"/>
                <a:gd name="T109" fmla="*/ 28 h 33"/>
                <a:gd name="T110" fmla="*/ 5 w 30"/>
                <a:gd name="T111" fmla="*/ 28 h 33"/>
                <a:gd name="T112" fmla="*/ 2 w 30"/>
                <a:gd name="T113" fmla="*/ 23 h 33"/>
                <a:gd name="T114" fmla="*/ 2 w 30"/>
                <a:gd name="T115" fmla="*/ 23 h 33"/>
                <a:gd name="T116" fmla="*/ 0 w 30"/>
                <a:gd name="T117" fmla="*/ 16 h 33"/>
                <a:gd name="T118" fmla="*/ 0 w 30"/>
                <a:gd name="T1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" h="33">
                  <a:moveTo>
                    <a:pt x="0" y="16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59"/>
            <p:cNvSpPr>
              <a:spLocks noEditPoints="1"/>
            </p:cNvSpPr>
            <p:nvPr/>
          </p:nvSpPr>
          <p:spPr bwMode="auto">
            <a:xfrm>
              <a:off x="6179110" y="3499051"/>
              <a:ext cx="7973" cy="57140"/>
            </a:xfrm>
            <a:custGeom>
              <a:avLst/>
              <a:gdLst>
                <a:gd name="T0" fmla="*/ 0 w 6"/>
                <a:gd name="T1" fmla="*/ 9 h 43"/>
                <a:gd name="T2" fmla="*/ 0 w 6"/>
                <a:gd name="T3" fmla="*/ 0 h 43"/>
                <a:gd name="T4" fmla="*/ 6 w 6"/>
                <a:gd name="T5" fmla="*/ 0 h 43"/>
                <a:gd name="T6" fmla="*/ 6 w 6"/>
                <a:gd name="T7" fmla="*/ 9 h 43"/>
                <a:gd name="T8" fmla="*/ 0 w 6"/>
                <a:gd name="T9" fmla="*/ 9 h 43"/>
                <a:gd name="T10" fmla="*/ 0 w 6"/>
                <a:gd name="T11" fmla="*/ 43 h 43"/>
                <a:gd name="T12" fmla="*/ 0 w 6"/>
                <a:gd name="T13" fmla="*/ 14 h 43"/>
                <a:gd name="T14" fmla="*/ 6 w 6"/>
                <a:gd name="T15" fmla="*/ 14 h 43"/>
                <a:gd name="T16" fmla="*/ 6 w 6"/>
                <a:gd name="T17" fmla="*/ 43 h 43"/>
                <a:gd name="T18" fmla="*/ 0 w 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3">
                  <a:moveTo>
                    <a:pt x="0" y="9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6" y="14"/>
                  </a:lnTo>
                  <a:lnTo>
                    <a:pt x="6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60"/>
            <p:cNvSpPr/>
            <p:nvPr/>
          </p:nvSpPr>
          <p:spPr bwMode="auto">
            <a:xfrm>
              <a:off x="6197713" y="3514997"/>
              <a:ext cx="37207" cy="41194"/>
            </a:xfrm>
            <a:custGeom>
              <a:avLst/>
              <a:gdLst>
                <a:gd name="T0" fmla="*/ 28 w 28"/>
                <a:gd name="T1" fmla="*/ 31 h 31"/>
                <a:gd name="T2" fmla="*/ 22 w 28"/>
                <a:gd name="T3" fmla="*/ 31 h 31"/>
                <a:gd name="T4" fmla="*/ 22 w 28"/>
                <a:gd name="T5" fmla="*/ 15 h 31"/>
                <a:gd name="T6" fmla="*/ 22 w 28"/>
                <a:gd name="T7" fmla="*/ 15 h 31"/>
                <a:gd name="T8" fmla="*/ 20 w 28"/>
                <a:gd name="T9" fmla="*/ 8 h 31"/>
                <a:gd name="T10" fmla="*/ 20 w 28"/>
                <a:gd name="T11" fmla="*/ 8 h 31"/>
                <a:gd name="T12" fmla="*/ 19 w 28"/>
                <a:gd name="T13" fmla="*/ 7 h 31"/>
                <a:gd name="T14" fmla="*/ 15 w 28"/>
                <a:gd name="T15" fmla="*/ 7 h 31"/>
                <a:gd name="T16" fmla="*/ 15 w 28"/>
                <a:gd name="T17" fmla="*/ 7 h 31"/>
                <a:gd name="T18" fmla="*/ 12 w 28"/>
                <a:gd name="T19" fmla="*/ 7 h 31"/>
                <a:gd name="T20" fmla="*/ 12 w 28"/>
                <a:gd name="T21" fmla="*/ 7 h 31"/>
                <a:gd name="T22" fmla="*/ 10 w 28"/>
                <a:gd name="T23" fmla="*/ 8 h 31"/>
                <a:gd name="T24" fmla="*/ 10 w 28"/>
                <a:gd name="T25" fmla="*/ 8 h 31"/>
                <a:gd name="T26" fmla="*/ 9 w 28"/>
                <a:gd name="T27" fmla="*/ 10 h 31"/>
                <a:gd name="T28" fmla="*/ 9 w 28"/>
                <a:gd name="T29" fmla="*/ 10 h 31"/>
                <a:gd name="T30" fmla="*/ 7 w 28"/>
                <a:gd name="T31" fmla="*/ 13 h 31"/>
                <a:gd name="T32" fmla="*/ 7 w 28"/>
                <a:gd name="T33" fmla="*/ 31 h 31"/>
                <a:gd name="T34" fmla="*/ 0 w 28"/>
                <a:gd name="T35" fmla="*/ 31 h 31"/>
                <a:gd name="T36" fmla="*/ 0 w 28"/>
                <a:gd name="T37" fmla="*/ 2 h 31"/>
                <a:gd name="T38" fmla="*/ 5 w 28"/>
                <a:gd name="T39" fmla="*/ 2 h 31"/>
                <a:gd name="T40" fmla="*/ 5 w 28"/>
                <a:gd name="T41" fmla="*/ 7 h 31"/>
                <a:gd name="T42" fmla="*/ 5 w 28"/>
                <a:gd name="T43" fmla="*/ 7 h 31"/>
                <a:gd name="T44" fmla="*/ 9 w 28"/>
                <a:gd name="T45" fmla="*/ 5 h 31"/>
                <a:gd name="T46" fmla="*/ 10 w 28"/>
                <a:gd name="T47" fmla="*/ 2 h 31"/>
                <a:gd name="T48" fmla="*/ 10 w 28"/>
                <a:gd name="T49" fmla="*/ 2 h 31"/>
                <a:gd name="T50" fmla="*/ 19 w 28"/>
                <a:gd name="T51" fmla="*/ 0 h 31"/>
                <a:gd name="T52" fmla="*/ 19 w 28"/>
                <a:gd name="T53" fmla="*/ 0 h 31"/>
                <a:gd name="T54" fmla="*/ 24 w 28"/>
                <a:gd name="T55" fmla="*/ 2 h 31"/>
                <a:gd name="T56" fmla="*/ 24 w 28"/>
                <a:gd name="T57" fmla="*/ 2 h 31"/>
                <a:gd name="T58" fmla="*/ 25 w 28"/>
                <a:gd name="T59" fmla="*/ 5 h 31"/>
                <a:gd name="T60" fmla="*/ 25 w 28"/>
                <a:gd name="T61" fmla="*/ 5 h 31"/>
                <a:gd name="T62" fmla="*/ 27 w 28"/>
                <a:gd name="T63" fmla="*/ 8 h 31"/>
                <a:gd name="T64" fmla="*/ 27 w 28"/>
                <a:gd name="T65" fmla="*/ 8 h 31"/>
                <a:gd name="T66" fmla="*/ 28 w 28"/>
                <a:gd name="T67" fmla="*/ 13 h 31"/>
                <a:gd name="T68" fmla="*/ 28 w 28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1">
                  <a:moveTo>
                    <a:pt x="28" y="31"/>
                  </a:moveTo>
                  <a:lnTo>
                    <a:pt x="22" y="31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7"/>
                  </a:lnTo>
                  <a:lnTo>
                    <a:pt x="5" y="7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13"/>
                  </a:lnTo>
                  <a:lnTo>
                    <a:pt x="2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61"/>
            <p:cNvSpPr>
              <a:spLocks noEditPoints="1"/>
            </p:cNvSpPr>
            <p:nvPr/>
          </p:nvSpPr>
          <p:spPr bwMode="auto">
            <a:xfrm>
              <a:off x="6241565" y="3514997"/>
              <a:ext cx="42522" cy="59797"/>
            </a:xfrm>
            <a:custGeom>
              <a:avLst/>
              <a:gdLst>
                <a:gd name="T0" fmla="*/ 15 w 32"/>
                <a:gd name="T1" fmla="*/ 33 h 45"/>
                <a:gd name="T2" fmla="*/ 9 w 32"/>
                <a:gd name="T3" fmla="*/ 31 h 45"/>
                <a:gd name="T4" fmla="*/ 5 w 32"/>
                <a:gd name="T5" fmla="*/ 28 h 45"/>
                <a:gd name="T6" fmla="*/ 2 w 32"/>
                <a:gd name="T7" fmla="*/ 23 h 45"/>
                <a:gd name="T8" fmla="*/ 0 w 32"/>
                <a:gd name="T9" fmla="*/ 16 h 45"/>
                <a:gd name="T10" fmla="*/ 2 w 32"/>
                <a:gd name="T11" fmla="*/ 10 h 45"/>
                <a:gd name="T12" fmla="*/ 5 w 32"/>
                <a:gd name="T13" fmla="*/ 5 h 45"/>
                <a:gd name="T14" fmla="*/ 10 w 32"/>
                <a:gd name="T15" fmla="*/ 2 h 45"/>
                <a:gd name="T16" fmla="*/ 15 w 32"/>
                <a:gd name="T17" fmla="*/ 0 h 45"/>
                <a:gd name="T18" fmla="*/ 22 w 32"/>
                <a:gd name="T19" fmla="*/ 2 h 45"/>
                <a:gd name="T20" fmla="*/ 27 w 32"/>
                <a:gd name="T21" fmla="*/ 2 h 45"/>
                <a:gd name="T22" fmla="*/ 32 w 32"/>
                <a:gd name="T23" fmla="*/ 31 h 45"/>
                <a:gd name="T24" fmla="*/ 32 w 32"/>
                <a:gd name="T25" fmla="*/ 38 h 45"/>
                <a:gd name="T26" fmla="*/ 28 w 32"/>
                <a:gd name="T27" fmla="*/ 41 h 45"/>
                <a:gd name="T28" fmla="*/ 22 w 32"/>
                <a:gd name="T29" fmla="*/ 45 h 45"/>
                <a:gd name="T30" fmla="*/ 15 w 32"/>
                <a:gd name="T31" fmla="*/ 45 h 45"/>
                <a:gd name="T32" fmla="*/ 12 w 32"/>
                <a:gd name="T33" fmla="*/ 45 h 45"/>
                <a:gd name="T34" fmla="*/ 7 w 32"/>
                <a:gd name="T35" fmla="*/ 43 h 45"/>
                <a:gd name="T36" fmla="*/ 5 w 32"/>
                <a:gd name="T37" fmla="*/ 35 h 45"/>
                <a:gd name="T38" fmla="*/ 10 w 32"/>
                <a:gd name="T39" fmla="*/ 40 h 45"/>
                <a:gd name="T40" fmla="*/ 15 w 32"/>
                <a:gd name="T41" fmla="*/ 40 h 45"/>
                <a:gd name="T42" fmla="*/ 20 w 32"/>
                <a:gd name="T43" fmla="*/ 40 h 45"/>
                <a:gd name="T44" fmla="*/ 24 w 32"/>
                <a:gd name="T45" fmla="*/ 38 h 45"/>
                <a:gd name="T46" fmla="*/ 25 w 32"/>
                <a:gd name="T47" fmla="*/ 35 h 45"/>
                <a:gd name="T48" fmla="*/ 25 w 32"/>
                <a:gd name="T49" fmla="*/ 31 h 45"/>
                <a:gd name="T50" fmla="*/ 25 w 32"/>
                <a:gd name="T51" fmla="*/ 26 h 45"/>
                <a:gd name="T52" fmla="*/ 22 w 32"/>
                <a:gd name="T53" fmla="*/ 31 h 45"/>
                <a:gd name="T54" fmla="*/ 15 w 32"/>
                <a:gd name="T55" fmla="*/ 33 h 45"/>
                <a:gd name="T56" fmla="*/ 17 w 32"/>
                <a:gd name="T57" fmla="*/ 26 h 45"/>
                <a:gd name="T58" fmla="*/ 20 w 32"/>
                <a:gd name="T59" fmla="*/ 26 h 45"/>
                <a:gd name="T60" fmla="*/ 24 w 32"/>
                <a:gd name="T61" fmla="*/ 25 h 45"/>
                <a:gd name="T62" fmla="*/ 25 w 32"/>
                <a:gd name="T63" fmla="*/ 23 h 45"/>
                <a:gd name="T64" fmla="*/ 25 w 32"/>
                <a:gd name="T65" fmla="*/ 13 h 45"/>
                <a:gd name="T66" fmla="*/ 25 w 32"/>
                <a:gd name="T67" fmla="*/ 10 h 45"/>
                <a:gd name="T68" fmla="*/ 22 w 32"/>
                <a:gd name="T69" fmla="*/ 8 h 45"/>
                <a:gd name="T70" fmla="*/ 20 w 32"/>
                <a:gd name="T71" fmla="*/ 7 h 45"/>
                <a:gd name="T72" fmla="*/ 17 w 32"/>
                <a:gd name="T73" fmla="*/ 7 h 45"/>
                <a:gd name="T74" fmla="*/ 14 w 32"/>
                <a:gd name="T75" fmla="*/ 7 h 45"/>
                <a:gd name="T76" fmla="*/ 10 w 32"/>
                <a:gd name="T77" fmla="*/ 10 h 45"/>
                <a:gd name="T78" fmla="*/ 9 w 32"/>
                <a:gd name="T79" fmla="*/ 13 h 45"/>
                <a:gd name="T80" fmla="*/ 7 w 32"/>
                <a:gd name="T81" fmla="*/ 16 h 45"/>
                <a:gd name="T82" fmla="*/ 9 w 32"/>
                <a:gd name="T83" fmla="*/ 21 h 45"/>
                <a:gd name="T84" fmla="*/ 10 w 32"/>
                <a:gd name="T85" fmla="*/ 25 h 45"/>
                <a:gd name="T86" fmla="*/ 14 w 32"/>
                <a:gd name="T87" fmla="*/ 26 h 45"/>
                <a:gd name="T88" fmla="*/ 17 w 32"/>
                <a:gd name="T8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5">
                  <a:moveTo>
                    <a:pt x="15" y="33"/>
                  </a:moveTo>
                  <a:lnTo>
                    <a:pt x="15" y="33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7" y="7"/>
                  </a:lnTo>
                  <a:lnTo>
                    <a:pt x="27" y="2"/>
                  </a:lnTo>
                  <a:lnTo>
                    <a:pt x="32" y="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2" y="38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5" y="33"/>
                  </a:lnTo>
                  <a:lnTo>
                    <a:pt x="15" y="33"/>
                  </a:lnTo>
                  <a:close/>
                  <a:moveTo>
                    <a:pt x="17" y="26"/>
                  </a:moveTo>
                  <a:lnTo>
                    <a:pt x="17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62"/>
            <p:cNvSpPr>
              <a:spLocks noEditPoints="1"/>
            </p:cNvSpPr>
            <p:nvPr/>
          </p:nvSpPr>
          <p:spPr bwMode="auto">
            <a:xfrm>
              <a:off x="6311992" y="3514997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1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6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6 h 33"/>
                <a:gd name="T26" fmla="*/ 32 w 32"/>
                <a:gd name="T27" fmla="*/ 18 h 33"/>
                <a:gd name="T28" fmla="*/ 7 w 32"/>
                <a:gd name="T29" fmla="*/ 18 h 33"/>
                <a:gd name="T30" fmla="*/ 8 w 32"/>
                <a:gd name="T31" fmla="*/ 23 h 33"/>
                <a:gd name="T32" fmla="*/ 10 w 32"/>
                <a:gd name="T33" fmla="*/ 25 h 33"/>
                <a:gd name="T34" fmla="*/ 13 w 32"/>
                <a:gd name="T35" fmla="*/ 26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6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1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2 w 32"/>
                <a:gd name="T59" fmla="*/ 8 h 33"/>
                <a:gd name="T60" fmla="*/ 20 w 32"/>
                <a:gd name="T61" fmla="*/ 7 h 33"/>
                <a:gd name="T62" fmla="*/ 17 w 32"/>
                <a:gd name="T63" fmla="*/ 5 h 33"/>
                <a:gd name="T64" fmla="*/ 12 w 32"/>
                <a:gd name="T65" fmla="*/ 7 h 33"/>
                <a:gd name="T66" fmla="*/ 10 w 32"/>
                <a:gd name="T67" fmla="*/ 8 h 33"/>
                <a:gd name="T68" fmla="*/ 8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63"/>
            <p:cNvSpPr/>
            <p:nvPr/>
          </p:nvSpPr>
          <p:spPr bwMode="auto">
            <a:xfrm>
              <a:off x="6362487" y="3499051"/>
              <a:ext cx="17275" cy="59797"/>
            </a:xfrm>
            <a:custGeom>
              <a:avLst/>
              <a:gdLst>
                <a:gd name="T0" fmla="*/ 0 w 13"/>
                <a:gd name="T1" fmla="*/ 0 h 45"/>
                <a:gd name="T2" fmla="*/ 7 w 13"/>
                <a:gd name="T3" fmla="*/ 0 h 45"/>
                <a:gd name="T4" fmla="*/ 7 w 13"/>
                <a:gd name="T5" fmla="*/ 35 h 45"/>
                <a:gd name="T6" fmla="*/ 7 w 13"/>
                <a:gd name="T7" fmla="*/ 35 h 45"/>
                <a:gd name="T8" fmla="*/ 7 w 13"/>
                <a:gd name="T9" fmla="*/ 38 h 45"/>
                <a:gd name="T10" fmla="*/ 7 w 13"/>
                <a:gd name="T11" fmla="*/ 38 h 45"/>
                <a:gd name="T12" fmla="*/ 10 w 13"/>
                <a:gd name="T13" fmla="*/ 38 h 45"/>
                <a:gd name="T14" fmla="*/ 10 w 13"/>
                <a:gd name="T15" fmla="*/ 38 h 45"/>
                <a:gd name="T16" fmla="*/ 12 w 13"/>
                <a:gd name="T17" fmla="*/ 38 h 45"/>
                <a:gd name="T18" fmla="*/ 12 w 13"/>
                <a:gd name="T19" fmla="*/ 38 h 45"/>
                <a:gd name="T20" fmla="*/ 13 w 13"/>
                <a:gd name="T21" fmla="*/ 38 h 45"/>
                <a:gd name="T22" fmla="*/ 13 w 13"/>
                <a:gd name="T23" fmla="*/ 43 h 45"/>
                <a:gd name="T24" fmla="*/ 13 w 13"/>
                <a:gd name="T25" fmla="*/ 43 h 45"/>
                <a:gd name="T26" fmla="*/ 10 w 13"/>
                <a:gd name="T27" fmla="*/ 43 h 45"/>
                <a:gd name="T28" fmla="*/ 10 w 13"/>
                <a:gd name="T29" fmla="*/ 43 h 45"/>
                <a:gd name="T30" fmla="*/ 7 w 13"/>
                <a:gd name="T31" fmla="*/ 45 h 45"/>
                <a:gd name="T32" fmla="*/ 7 w 13"/>
                <a:gd name="T33" fmla="*/ 45 h 45"/>
                <a:gd name="T34" fmla="*/ 3 w 13"/>
                <a:gd name="T35" fmla="*/ 43 h 45"/>
                <a:gd name="T36" fmla="*/ 2 w 13"/>
                <a:gd name="T37" fmla="*/ 43 h 45"/>
                <a:gd name="T38" fmla="*/ 2 w 13"/>
                <a:gd name="T39" fmla="*/ 43 h 45"/>
                <a:gd name="T40" fmla="*/ 0 w 13"/>
                <a:gd name="T41" fmla="*/ 40 h 45"/>
                <a:gd name="T42" fmla="*/ 0 w 13"/>
                <a:gd name="T43" fmla="*/ 37 h 45"/>
                <a:gd name="T44" fmla="*/ 0 w 13"/>
                <a:gd name="T4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5">
                  <a:moveTo>
                    <a:pt x="0" y="0"/>
                  </a:moveTo>
                  <a:lnTo>
                    <a:pt x="7" y="0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64"/>
            <p:cNvSpPr>
              <a:spLocks noEditPoints="1"/>
            </p:cNvSpPr>
            <p:nvPr/>
          </p:nvSpPr>
          <p:spPr bwMode="auto">
            <a:xfrm>
              <a:off x="6386406" y="3499051"/>
              <a:ext cx="9302" cy="57140"/>
            </a:xfrm>
            <a:custGeom>
              <a:avLst/>
              <a:gdLst>
                <a:gd name="T0" fmla="*/ 0 w 7"/>
                <a:gd name="T1" fmla="*/ 9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9 h 43"/>
                <a:gd name="T8" fmla="*/ 0 w 7"/>
                <a:gd name="T9" fmla="*/ 9 h 43"/>
                <a:gd name="T10" fmla="*/ 0 w 7"/>
                <a:gd name="T11" fmla="*/ 43 h 43"/>
                <a:gd name="T12" fmla="*/ 0 w 7"/>
                <a:gd name="T13" fmla="*/ 14 h 43"/>
                <a:gd name="T14" fmla="*/ 7 w 7"/>
                <a:gd name="T15" fmla="*/ 14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3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65"/>
            <p:cNvSpPr/>
            <p:nvPr/>
          </p:nvSpPr>
          <p:spPr bwMode="auto">
            <a:xfrm>
              <a:off x="6405009" y="3501709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1 h 43"/>
                <a:gd name="T6" fmla="*/ 16 w 19"/>
                <a:gd name="T7" fmla="*/ 41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1 h 43"/>
                <a:gd name="T14" fmla="*/ 8 w 19"/>
                <a:gd name="T15" fmla="*/ 41 h 43"/>
                <a:gd name="T16" fmla="*/ 4 w 19"/>
                <a:gd name="T17" fmla="*/ 41 h 43"/>
                <a:gd name="T18" fmla="*/ 4 w 19"/>
                <a:gd name="T19" fmla="*/ 41 h 43"/>
                <a:gd name="T20" fmla="*/ 3 w 19"/>
                <a:gd name="T21" fmla="*/ 38 h 43"/>
                <a:gd name="T22" fmla="*/ 3 w 19"/>
                <a:gd name="T23" fmla="*/ 38 h 43"/>
                <a:gd name="T24" fmla="*/ 3 w 19"/>
                <a:gd name="T25" fmla="*/ 35 h 43"/>
                <a:gd name="T26" fmla="*/ 3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3 w 19"/>
                <a:gd name="T33" fmla="*/ 12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2 h 43"/>
                <a:gd name="T40" fmla="*/ 16 w 19"/>
                <a:gd name="T41" fmla="*/ 12 h 43"/>
                <a:gd name="T42" fmla="*/ 16 w 19"/>
                <a:gd name="T43" fmla="*/ 17 h 43"/>
                <a:gd name="T44" fmla="*/ 9 w 19"/>
                <a:gd name="T45" fmla="*/ 17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6 h 43"/>
                <a:gd name="T52" fmla="*/ 11 w 19"/>
                <a:gd name="T53" fmla="*/ 36 h 43"/>
                <a:gd name="T54" fmla="*/ 13 w 19"/>
                <a:gd name="T55" fmla="*/ 36 h 43"/>
                <a:gd name="T56" fmla="*/ 13 w 19"/>
                <a:gd name="T57" fmla="*/ 36 h 43"/>
                <a:gd name="T58" fmla="*/ 16 w 19"/>
                <a:gd name="T59" fmla="*/ 36 h 43"/>
                <a:gd name="T60" fmla="*/ 16 w 19"/>
                <a:gd name="T61" fmla="*/ 36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66"/>
            <p:cNvSpPr/>
            <p:nvPr/>
          </p:nvSpPr>
          <p:spPr bwMode="auto">
            <a:xfrm>
              <a:off x="6436901" y="3548218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6 h 13"/>
                <a:gd name="T4" fmla="*/ 0 w 7"/>
                <a:gd name="T5" fmla="*/ 6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6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67"/>
            <p:cNvSpPr/>
            <p:nvPr/>
          </p:nvSpPr>
          <p:spPr bwMode="auto">
            <a:xfrm>
              <a:off x="5448259" y="3609344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1 h 33"/>
                <a:gd name="T4" fmla="*/ 2 w 27"/>
                <a:gd name="T5" fmla="*/ 25 h 33"/>
                <a:gd name="T6" fmla="*/ 8 w 27"/>
                <a:gd name="T7" fmla="*/ 26 h 33"/>
                <a:gd name="T8" fmla="*/ 13 w 27"/>
                <a:gd name="T9" fmla="*/ 28 h 33"/>
                <a:gd name="T10" fmla="*/ 18 w 27"/>
                <a:gd name="T11" fmla="*/ 26 h 33"/>
                <a:gd name="T12" fmla="*/ 20 w 27"/>
                <a:gd name="T13" fmla="*/ 23 h 33"/>
                <a:gd name="T14" fmla="*/ 20 w 27"/>
                <a:gd name="T15" fmla="*/ 21 h 33"/>
                <a:gd name="T16" fmla="*/ 18 w 27"/>
                <a:gd name="T17" fmla="*/ 21 h 33"/>
                <a:gd name="T18" fmla="*/ 12 w 27"/>
                <a:gd name="T19" fmla="*/ 20 h 33"/>
                <a:gd name="T20" fmla="*/ 7 w 27"/>
                <a:gd name="T21" fmla="*/ 18 h 33"/>
                <a:gd name="T22" fmla="*/ 3 w 27"/>
                <a:gd name="T23" fmla="*/ 16 h 33"/>
                <a:gd name="T24" fmla="*/ 2 w 27"/>
                <a:gd name="T25" fmla="*/ 13 h 33"/>
                <a:gd name="T26" fmla="*/ 2 w 27"/>
                <a:gd name="T27" fmla="*/ 11 h 33"/>
                <a:gd name="T28" fmla="*/ 2 w 27"/>
                <a:gd name="T29" fmla="*/ 7 h 33"/>
                <a:gd name="T30" fmla="*/ 5 w 27"/>
                <a:gd name="T31" fmla="*/ 3 h 33"/>
                <a:gd name="T32" fmla="*/ 8 w 27"/>
                <a:gd name="T33" fmla="*/ 2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8 h 33"/>
                <a:gd name="T40" fmla="*/ 18 w 27"/>
                <a:gd name="T41" fmla="*/ 7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1 h 33"/>
                <a:gd name="T50" fmla="*/ 8 w 27"/>
                <a:gd name="T51" fmla="*/ 13 h 33"/>
                <a:gd name="T52" fmla="*/ 12 w 27"/>
                <a:gd name="T53" fmla="*/ 13 h 33"/>
                <a:gd name="T54" fmla="*/ 13 w 27"/>
                <a:gd name="T55" fmla="*/ 15 h 33"/>
                <a:gd name="T56" fmla="*/ 20 w 27"/>
                <a:gd name="T57" fmla="*/ 16 h 33"/>
                <a:gd name="T58" fmla="*/ 23 w 27"/>
                <a:gd name="T59" fmla="*/ 18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8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3"/>
                  </a:lnTo>
                  <a:lnTo>
                    <a:pt x="5" y="3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68"/>
            <p:cNvSpPr>
              <a:spLocks noEditPoints="1"/>
            </p:cNvSpPr>
            <p:nvPr/>
          </p:nvSpPr>
          <p:spPr bwMode="auto">
            <a:xfrm>
              <a:off x="5488123" y="3609344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1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6 h 33"/>
                <a:gd name="T10" fmla="*/ 1 w 33"/>
                <a:gd name="T11" fmla="*/ 11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6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6 h 33"/>
                <a:gd name="T34" fmla="*/ 13 w 33"/>
                <a:gd name="T35" fmla="*/ 28 h 33"/>
                <a:gd name="T36" fmla="*/ 16 w 33"/>
                <a:gd name="T37" fmla="*/ 28 h 33"/>
                <a:gd name="T38" fmla="*/ 20 w 33"/>
                <a:gd name="T39" fmla="*/ 28 h 33"/>
                <a:gd name="T40" fmla="*/ 21 w 33"/>
                <a:gd name="T41" fmla="*/ 26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1 h 33"/>
                <a:gd name="T50" fmla="*/ 21 w 33"/>
                <a:gd name="T51" fmla="*/ 33 h 33"/>
                <a:gd name="T52" fmla="*/ 16 w 33"/>
                <a:gd name="T53" fmla="*/ 33 h 33"/>
                <a:gd name="T54" fmla="*/ 26 w 33"/>
                <a:gd name="T55" fmla="*/ 15 h 33"/>
                <a:gd name="T56" fmla="*/ 25 w 33"/>
                <a:gd name="T57" fmla="*/ 11 h 33"/>
                <a:gd name="T58" fmla="*/ 23 w 33"/>
                <a:gd name="T59" fmla="*/ 8 h 33"/>
                <a:gd name="T60" fmla="*/ 20 w 33"/>
                <a:gd name="T61" fmla="*/ 7 h 33"/>
                <a:gd name="T62" fmla="*/ 16 w 33"/>
                <a:gd name="T63" fmla="*/ 5 h 33"/>
                <a:gd name="T64" fmla="*/ 13 w 33"/>
                <a:gd name="T65" fmla="*/ 7 h 33"/>
                <a:gd name="T66" fmla="*/ 10 w 33"/>
                <a:gd name="T67" fmla="*/ 8 h 33"/>
                <a:gd name="T68" fmla="*/ 8 w 33"/>
                <a:gd name="T69" fmla="*/ 11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69"/>
            <p:cNvSpPr>
              <a:spLocks noEditPoints="1"/>
            </p:cNvSpPr>
            <p:nvPr/>
          </p:nvSpPr>
          <p:spPr bwMode="auto">
            <a:xfrm>
              <a:off x="5535961" y="3593398"/>
              <a:ext cx="46509" cy="59797"/>
            </a:xfrm>
            <a:custGeom>
              <a:avLst/>
              <a:gdLst>
                <a:gd name="T0" fmla="*/ 15 w 35"/>
                <a:gd name="T1" fmla="*/ 45 h 45"/>
                <a:gd name="T2" fmla="*/ 10 w 35"/>
                <a:gd name="T3" fmla="*/ 43 h 45"/>
                <a:gd name="T4" fmla="*/ 5 w 35"/>
                <a:gd name="T5" fmla="*/ 40 h 45"/>
                <a:gd name="T6" fmla="*/ 2 w 35"/>
                <a:gd name="T7" fmla="*/ 35 h 45"/>
                <a:gd name="T8" fmla="*/ 0 w 35"/>
                <a:gd name="T9" fmla="*/ 28 h 45"/>
                <a:gd name="T10" fmla="*/ 2 w 35"/>
                <a:gd name="T11" fmla="*/ 22 h 45"/>
                <a:gd name="T12" fmla="*/ 5 w 35"/>
                <a:gd name="T13" fmla="*/ 17 h 45"/>
                <a:gd name="T14" fmla="*/ 8 w 35"/>
                <a:gd name="T15" fmla="*/ 14 h 45"/>
                <a:gd name="T16" fmla="*/ 15 w 35"/>
                <a:gd name="T17" fmla="*/ 12 h 45"/>
                <a:gd name="T18" fmla="*/ 22 w 35"/>
                <a:gd name="T19" fmla="*/ 15 h 45"/>
                <a:gd name="T20" fmla="*/ 25 w 35"/>
                <a:gd name="T21" fmla="*/ 19 h 45"/>
                <a:gd name="T22" fmla="*/ 31 w 35"/>
                <a:gd name="T23" fmla="*/ 0 h 45"/>
                <a:gd name="T24" fmla="*/ 31 w 35"/>
                <a:gd name="T25" fmla="*/ 37 h 45"/>
                <a:gd name="T26" fmla="*/ 33 w 35"/>
                <a:gd name="T27" fmla="*/ 38 h 45"/>
                <a:gd name="T28" fmla="*/ 35 w 35"/>
                <a:gd name="T29" fmla="*/ 45 h 45"/>
                <a:gd name="T30" fmla="*/ 33 w 35"/>
                <a:gd name="T31" fmla="*/ 45 h 45"/>
                <a:gd name="T32" fmla="*/ 31 w 35"/>
                <a:gd name="T33" fmla="*/ 45 h 45"/>
                <a:gd name="T34" fmla="*/ 28 w 35"/>
                <a:gd name="T35" fmla="*/ 43 h 45"/>
                <a:gd name="T36" fmla="*/ 27 w 35"/>
                <a:gd name="T37" fmla="*/ 42 h 45"/>
                <a:gd name="T38" fmla="*/ 27 w 35"/>
                <a:gd name="T39" fmla="*/ 38 h 45"/>
                <a:gd name="T40" fmla="*/ 22 w 35"/>
                <a:gd name="T41" fmla="*/ 43 h 45"/>
                <a:gd name="T42" fmla="*/ 15 w 35"/>
                <a:gd name="T43" fmla="*/ 45 h 45"/>
                <a:gd name="T44" fmla="*/ 17 w 35"/>
                <a:gd name="T45" fmla="*/ 40 h 45"/>
                <a:gd name="T46" fmla="*/ 20 w 35"/>
                <a:gd name="T47" fmla="*/ 38 h 45"/>
                <a:gd name="T48" fmla="*/ 23 w 35"/>
                <a:gd name="T49" fmla="*/ 38 h 45"/>
                <a:gd name="T50" fmla="*/ 25 w 35"/>
                <a:gd name="T51" fmla="*/ 35 h 45"/>
                <a:gd name="T52" fmla="*/ 25 w 35"/>
                <a:gd name="T53" fmla="*/ 25 h 45"/>
                <a:gd name="T54" fmla="*/ 25 w 35"/>
                <a:gd name="T55" fmla="*/ 22 h 45"/>
                <a:gd name="T56" fmla="*/ 22 w 35"/>
                <a:gd name="T57" fmla="*/ 20 h 45"/>
                <a:gd name="T58" fmla="*/ 20 w 35"/>
                <a:gd name="T59" fmla="*/ 19 h 45"/>
                <a:gd name="T60" fmla="*/ 17 w 35"/>
                <a:gd name="T61" fmla="*/ 19 h 45"/>
                <a:gd name="T62" fmla="*/ 13 w 35"/>
                <a:gd name="T63" fmla="*/ 19 h 45"/>
                <a:gd name="T64" fmla="*/ 10 w 35"/>
                <a:gd name="T65" fmla="*/ 22 h 45"/>
                <a:gd name="T66" fmla="*/ 8 w 35"/>
                <a:gd name="T67" fmla="*/ 25 h 45"/>
                <a:gd name="T68" fmla="*/ 7 w 35"/>
                <a:gd name="T69" fmla="*/ 28 h 45"/>
                <a:gd name="T70" fmla="*/ 8 w 35"/>
                <a:gd name="T71" fmla="*/ 33 h 45"/>
                <a:gd name="T72" fmla="*/ 10 w 35"/>
                <a:gd name="T73" fmla="*/ 37 h 45"/>
                <a:gd name="T74" fmla="*/ 13 w 35"/>
                <a:gd name="T75" fmla="*/ 38 h 45"/>
                <a:gd name="T76" fmla="*/ 17 w 35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2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7" y="40"/>
                  </a:moveTo>
                  <a:lnTo>
                    <a:pt x="17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40"/>
                  </a:lnTo>
                  <a:lnTo>
                    <a:pt x="1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70"/>
            <p:cNvSpPr>
              <a:spLocks noEditPoints="1"/>
            </p:cNvSpPr>
            <p:nvPr/>
          </p:nvSpPr>
          <p:spPr bwMode="auto">
            <a:xfrm>
              <a:off x="5606389" y="3593398"/>
              <a:ext cx="43851" cy="59797"/>
            </a:xfrm>
            <a:custGeom>
              <a:avLst/>
              <a:gdLst>
                <a:gd name="T0" fmla="*/ 15 w 33"/>
                <a:gd name="T1" fmla="*/ 45 h 45"/>
                <a:gd name="T2" fmla="*/ 10 w 33"/>
                <a:gd name="T3" fmla="*/ 43 h 45"/>
                <a:gd name="T4" fmla="*/ 5 w 33"/>
                <a:gd name="T5" fmla="*/ 40 h 45"/>
                <a:gd name="T6" fmla="*/ 2 w 33"/>
                <a:gd name="T7" fmla="*/ 35 h 45"/>
                <a:gd name="T8" fmla="*/ 0 w 33"/>
                <a:gd name="T9" fmla="*/ 28 h 45"/>
                <a:gd name="T10" fmla="*/ 2 w 33"/>
                <a:gd name="T11" fmla="*/ 22 h 45"/>
                <a:gd name="T12" fmla="*/ 5 w 33"/>
                <a:gd name="T13" fmla="*/ 17 h 45"/>
                <a:gd name="T14" fmla="*/ 8 w 33"/>
                <a:gd name="T15" fmla="*/ 14 h 45"/>
                <a:gd name="T16" fmla="*/ 15 w 33"/>
                <a:gd name="T17" fmla="*/ 12 h 45"/>
                <a:gd name="T18" fmla="*/ 21 w 33"/>
                <a:gd name="T19" fmla="*/ 15 h 45"/>
                <a:gd name="T20" fmla="*/ 25 w 33"/>
                <a:gd name="T21" fmla="*/ 19 h 45"/>
                <a:gd name="T22" fmla="*/ 31 w 33"/>
                <a:gd name="T23" fmla="*/ 0 h 45"/>
                <a:gd name="T24" fmla="*/ 31 w 33"/>
                <a:gd name="T25" fmla="*/ 37 h 45"/>
                <a:gd name="T26" fmla="*/ 33 w 33"/>
                <a:gd name="T27" fmla="*/ 38 h 45"/>
                <a:gd name="T28" fmla="*/ 33 w 33"/>
                <a:gd name="T29" fmla="*/ 45 h 45"/>
                <a:gd name="T30" fmla="*/ 31 w 33"/>
                <a:gd name="T31" fmla="*/ 45 h 45"/>
                <a:gd name="T32" fmla="*/ 31 w 33"/>
                <a:gd name="T33" fmla="*/ 45 h 45"/>
                <a:gd name="T34" fmla="*/ 28 w 33"/>
                <a:gd name="T35" fmla="*/ 43 h 45"/>
                <a:gd name="T36" fmla="*/ 26 w 33"/>
                <a:gd name="T37" fmla="*/ 42 h 45"/>
                <a:gd name="T38" fmla="*/ 26 w 33"/>
                <a:gd name="T39" fmla="*/ 38 h 45"/>
                <a:gd name="T40" fmla="*/ 21 w 33"/>
                <a:gd name="T41" fmla="*/ 43 h 45"/>
                <a:gd name="T42" fmla="*/ 15 w 33"/>
                <a:gd name="T43" fmla="*/ 45 h 45"/>
                <a:gd name="T44" fmla="*/ 16 w 33"/>
                <a:gd name="T45" fmla="*/ 40 h 45"/>
                <a:gd name="T46" fmla="*/ 20 w 33"/>
                <a:gd name="T47" fmla="*/ 38 h 45"/>
                <a:gd name="T48" fmla="*/ 21 w 33"/>
                <a:gd name="T49" fmla="*/ 38 h 45"/>
                <a:gd name="T50" fmla="*/ 25 w 33"/>
                <a:gd name="T51" fmla="*/ 35 h 45"/>
                <a:gd name="T52" fmla="*/ 25 w 33"/>
                <a:gd name="T53" fmla="*/ 25 h 45"/>
                <a:gd name="T54" fmla="*/ 23 w 33"/>
                <a:gd name="T55" fmla="*/ 22 h 45"/>
                <a:gd name="T56" fmla="*/ 21 w 33"/>
                <a:gd name="T57" fmla="*/ 20 h 45"/>
                <a:gd name="T58" fmla="*/ 18 w 33"/>
                <a:gd name="T59" fmla="*/ 19 h 45"/>
                <a:gd name="T60" fmla="*/ 16 w 33"/>
                <a:gd name="T61" fmla="*/ 19 h 45"/>
                <a:gd name="T62" fmla="*/ 13 w 33"/>
                <a:gd name="T63" fmla="*/ 19 h 45"/>
                <a:gd name="T64" fmla="*/ 10 w 33"/>
                <a:gd name="T65" fmla="*/ 22 h 45"/>
                <a:gd name="T66" fmla="*/ 8 w 33"/>
                <a:gd name="T67" fmla="*/ 25 h 45"/>
                <a:gd name="T68" fmla="*/ 7 w 33"/>
                <a:gd name="T69" fmla="*/ 28 h 45"/>
                <a:gd name="T70" fmla="*/ 8 w 33"/>
                <a:gd name="T71" fmla="*/ 33 h 45"/>
                <a:gd name="T72" fmla="*/ 10 w 33"/>
                <a:gd name="T73" fmla="*/ 37 h 45"/>
                <a:gd name="T74" fmla="*/ 13 w 33"/>
                <a:gd name="T75" fmla="*/ 38 h 45"/>
                <a:gd name="T76" fmla="*/ 16 w 33"/>
                <a:gd name="T77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5">
                  <a:moveTo>
                    <a:pt x="15" y="45"/>
                  </a:moveTo>
                  <a:lnTo>
                    <a:pt x="15" y="45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5" y="19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6" y="40"/>
                  </a:moveTo>
                  <a:lnTo>
                    <a:pt x="16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1"/>
            <p:cNvSpPr>
              <a:spLocks noEditPoints="1"/>
            </p:cNvSpPr>
            <p:nvPr/>
          </p:nvSpPr>
          <p:spPr bwMode="auto">
            <a:xfrm>
              <a:off x="5660870" y="3593398"/>
              <a:ext cx="9302" cy="59797"/>
            </a:xfrm>
            <a:custGeom>
              <a:avLst/>
              <a:gdLst>
                <a:gd name="T0" fmla="*/ 0 w 7"/>
                <a:gd name="T1" fmla="*/ 9 h 45"/>
                <a:gd name="T2" fmla="*/ 0 w 7"/>
                <a:gd name="T3" fmla="*/ 0 h 45"/>
                <a:gd name="T4" fmla="*/ 7 w 7"/>
                <a:gd name="T5" fmla="*/ 0 h 45"/>
                <a:gd name="T6" fmla="*/ 7 w 7"/>
                <a:gd name="T7" fmla="*/ 9 h 45"/>
                <a:gd name="T8" fmla="*/ 0 w 7"/>
                <a:gd name="T9" fmla="*/ 9 h 45"/>
                <a:gd name="T10" fmla="*/ 0 w 7"/>
                <a:gd name="T11" fmla="*/ 45 h 45"/>
                <a:gd name="T12" fmla="*/ 0 w 7"/>
                <a:gd name="T13" fmla="*/ 14 h 45"/>
                <a:gd name="T14" fmla="*/ 7 w 7"/>
                <a:gd name="T15" fmla="*/ 14 h 45"/>
                <a:gd name="T16" fmla="*/ 7 w 7"/>
                <a:gd name="T17" fmla="*/ 45 h 45"/>
                <a:gd name="T18" fmla="*/ 0 w 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2"/>
            <p:cNvSpPr>
              <a:spLocks noEditPoints="1"/>
            </p:cNvSpPr>
            <p:nvPr/>
          </p:nvSpPr>
          <p:spPr bwMode="auto">
            <a:xfrm>
              <a:off x="5678145" y="3609344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2 w 28"/>
                <a:gd name="T5" fmla="*/ 30 h 33"/>
                <a:gd name="T6" fmla="*/ 0 w 28"/>
                <a:gd name="T7" fmla="*/ 26 h 33"/>
                <a:gd name="T8" fmla="*/ 0 w 28"/>
                <a:gd name="T9" fmla="*/ 23 h 33"/>
                <a:gd name="T10" fmla="*/ 0 w 28"/>
                <a:gd name="T11" fmla="*/ 20 h 33"/>
                <a:gd name="T12" fmla="*/ 4 w 28"/>
                <a:gd name="T13" fmla="*/ 16 h 33"/>
                <a:gd name="T14" fmla="*/ 7 w 28"/>
                <a:gd name="T15" fmla="*/ 15 h 33"/>
                <a:gd name="T16" fmla="*/ 14 w 28"/>
                <a:gd name="T17" fmla="*/ 13 h 33"/>
                <a:gd name="T18" fmla="*/ 17 w 28"/>
                <a:gd name="T19" fmla="*/ 13 h 33"/>
                <a:gd name="T20" fmla="*/ 20 w 28"/>
                <a:gd name="T21" fmla="*/ 13 h 33"/>
                <a:gd name="T22" fmla="*/ 20 w 28"/>
                <a:gd name="T23" fmla="*/ 10 h 33"/>
                <a:gd name="T24" fmla="*/ 19 w 28"/>
                <a:gd name="T25" fmla="*/ 7 h 33"/>
                <a:gd name="T26" fmla="*/ 14 w 28"/>
                <a:gd name="T27" fmla="*/ 5 h 33"/>
                <a:gd name="T28" fmla="*/ 9 w 28"/>
                <a:gd name="T29" fmla="*/ 7 h 33"/>
                <a:gd name="T30" fmla="*/ 4 w 28"/>
                <a:gd name="T31" fmla="*/ 8 h 33"/>
                <a:gd name="T32" fmla="*/ 2 w 28"/>
                <a:gd name="T33" fmla="*/ 5 h 33"/>
                <a:gd name="T34" fmla="*/ 14 w 28"/>
                <a:gd name="T35" fmla="*/ 0 h 33"/>
                <a:gd name="T36" fmla="*/ 20 w 28"/>
                <a:gd name="T37" fmla="*/ 2 h 33"/>
                <a:gd name="T38" fmla="*/ 23 w 28"/>
                <a:gd name="T39" fmla="*/ 3 h 33"/>
                <a:gd name="T40" fmla="*/ 27 w 28"/>
                <a:gd name="T41" fmla="*/ 13 h 33"/>
                <a:gd name="T42" fmla="*/ 27 w 28"/>
                <a:gd name="T43" fmla="*/ 25 h 33"/>
                <a:gd name="T44" fmla="*/ 28 w 28"/>
                <a:gd name="T45" fmla="*/ 26 h 33"/>
                <a:gd name="T46" fmla="*/ 28 w 28"/>
                <a:gd name="T47" fmla="*/ 33 h 33"/>
                <a:gd name="T48" fmla="*/ 27 w 28"/>
                <a:gd name="T49" fmla="*/ 33 h 33"/>
                <a:gd name="T50" fmla="*/ 27 w 28"/>
                <a:gd name="T51" fmla="*/ 33 h 33"/>
                <a:gd name="T52" fmla="*/ 23 w 28"/>
                <a:gd name="T53" fmla="*/ 31 h 33"/>
                <a:gd name="T54" fmla="*/ 22 w 28"/>
                <a:gd name="T55" fmla="*/ 28 h 33"/>
                <a:gd name="T56" fmla="*/ 17 w 28"/>
                <a:gd name="T57" fmla="*/ 31 h 33"/>
                <a:gd name="T58" fmla="*/ 10 w 28"/>
                <a:gd name="T59" fmla="*/ 33 h 33"/>
                <a:gd name="T60" fmla="*/ 12 w 28"/>
                <a:gd name="T61" fmla="*/ 28 h 33"/>
                <a:gd name="T62" fmla="*/ 17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7 w 28"/>
                <a:gd name="T71" fmla="*/ 18 h 33"/>
                <a:gd name="T72" fmla="*/ 14 w 28"/>
                <a:gd name="T73" fmla="*/ 16 h 33"/>
                <a:gd name="T74" fmla="*/ 9 w 28"/>
                <a:gd name="T75" fmla="*/ 18 h 33"/>
                <a:gd name="T76" fmla="*/ 5 w 28"/>
                <a:gd name="T77" fmla="*/ 23 h 33"/>
                <a:gd name="T78" fmla="*/ 7 w 28"/>
                <a:gd name="T79" fmla="*/ 26 h 33"/>
                <a:gd name="T80" fmla="*/ 12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8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13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73"/>
            <p:cNvSpPr/>
            <p:nvPr/>
          </p:nvSpPr>
          <p:spPr bwMode="auto">
            <a:xfrm>
              <a:off x="5727311" y="3609344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39 w 46"/>
                <a:gd name="T3" fmla="*/ 33 h 33"/>
                <a:gd name="T4" fmla="*/ 39 w 46"/>
                <a:gd name="T5" fmla="*/ 15 h 33"/>
                <a:gd name="T6" fmla="*/ 39 w 46"/>
                <a:gd name="T7" fmla="*/ 15 h 33"/>
                <a:gd name="T8" fmla="*/ 39 w 46"/>
                <a:gd name="T9" fmla="*/ 8 h 33"/>
                <a:gd name="T10" fmla="*/ 39 w 46"/>
                <a:gd name="T11" fmla="*/ 8 h 33"/>
                <a:gd name="T12" fmla="*/ 38 w 46"/>
                <a:gd name="T13" fmla="*/ 7 h 33"/>
                <a:gd name="T14" fmla="*/ 34 w 46"/>
                <a:gd name="T15" fmla="*/ 7 h 33"/>
                <a:gd name="T16" fmla="*/ 34 w 46"/>
                <a:gd name="T17" fmla="*/ 7 h 33"/>
                <a:gd name="T18" fmla="*/ 31 w 46"/>
                <a:gd name="T19" fmla="*/ 7 h 33"/>
                <a:gd name="T20" fmla="*/ 29 w 46"/>
                <a:gd name="T21" fmla="*/ 8 h 33"/>
                <a:gd name="T22" fmla="*/ 29 w 46"/>
                <a:gd name="T23" fmla="*/ 8 h 33"/>
                <a:gd name="T24" fmla="*/ 26 w 46"/>
                <a:gd name="T25" fmla="*/ 13 h 33"/>
                <a:gd name="T26" fmla="*/ 26 w 46"/>
                <a:gd name="T27" fmla="*/ 33 h 33"/>
                <a:gd name="T28" fmla="*/ 19 w 46"/>
                <a:gd name="T29" fmla="*/ 33 h 33"/>
                <a:gd name="T30" fmla="*/ 19 w 46"/>
                <a:gd name="T31" fmla="*/ 15 h 33"/>
                <a:gd name="T32" fmla="*/ 19 w 46"/>
                <a:gd name="T33" fmla="*/ 15 h 33"/>
                <a:gd name="T34" fmla="*/ 18 w 46"/>
                <a:gd name="T35" fmla="*/ 8 h 33"/>
                <a:gd name="T36" fmla="*/ 18 w 46"/>
                <a:gd name="T37" fmla="*/ 8 h 33"/>
                <a:gd name="T38" fmla="*/ 16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1 w 46"/>
                <a:gd name="T45" fmla="*/ 7 h 33"/>
                <a:gd name="T46" fmla="*/ 10 w 46"/>
                <a:gd name="T47" fmla="*/ 8 h 33"/>
                <a:gd name="T48" fmla="*/ 10 w 46"/>
                <a:gd name="T49" fmla="*/ 8 h 33"/>
                <a:gd name="T50" fmla="*/ 6 w 46"/>
                <a:gd name="T51" fmla="*/ 13 h 33"/>
                <a:gd name="T52" fmla="*/ 6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8 h 33"/>
                <a:gd name="T62" fmla="*/ 5 w 46"/>
                <a:gd name="T63" fmla="*/ 8 h 33"/>
                <a:gd name="T64" fmla="*/ 10 w 46"/>
                <a:gd name="T65" fmla="*/ 3 h 33"/>
                <a:gd name="T66" fmla="*/ 10 w 46"/>
                <a:gd name="T67" fmla="*/ 3 h 33"/>
                <a:gd name="T68" fmla="*/ 16 w 46"/>
                <a:gd name="T69" fmla="*/ 0 h 33"/>
                <a:gd name="T70" fmla="*/ 16 w 46"/>
                <a:gd name="T71" fmla="*/ 0 h 33"/>
                <a:gd name="T72" fmla="*/ 19 w 46"/>
                <a:gd name="T73" fmla="*/ 2 h 33"/>
                <a:gd name="T74" fmla="*/ 23 w 46"/>
                <a:gd name="T75" fmla="*/ 3 h 33"/>
                <a:gd name="T76" fmla="*/ 23 w 46"/>
                <a:gd name="T77" fmla="*/ 3 h 33"/>
                <a:gd name="T78" fmla="*/ 26 w 46"/>
                <a:gd name="T79" fmla="*/ 8 h 33"/>
                <a:gd name="T80" fmla="*/ 26 w 46"/>
                <a:gd name="T81" fmla="*/ 8 h 33"/>
                <a:gd name="T82" fmla="*/ 31 w 46"/>
                <a:gd name="T83" fmla="*/ 3 h 33"/>
                <a:gd name="T84" fmla="*/ 31 w 46"/>
                <a:gd name="T85" fmla="*/ 3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4 w 46"/>
                <a:gd name="T95" fmla="*/ 5 h 33"/>
                <a:gd name="T96" fmla="*/ 44 w 46"/>
                <a:gd name="T97" fmla="*/ 5 h 33"/>
                <a:gd name="T98" fmla="*/ 46 w 46"/>
                <a:gd name="T99" fmla="*/ 8 h 33"/>
                <a:gd name="T100" fmla="*/ 46 w 46"/>
                <a:gd name="T101" fmla="*/ 8 h 33"/>
                <a:gd name="T102" fmla="*/ 46 w 46"/>
                <a:gd name="T103" fmla="*/ 13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39" y="3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6" y="13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13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4"/>
            <p:cNvSpPr/>
            <p:nvPr/>
          </p:nvSpPr>
          <p:spPr bwMode="auto">
            <a:xfrm>
              <a:off x="5819000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8 h 33"/>
                <a:gd name="T24" fmla="*/ 10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2 w 28"/>
                <a:gd name="T47" fmla="*/ 3 h 33"/>
                <a:gd name="T48" fmla="*/ 12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5"/>
            <p:cNvSpPr>
              <a:spLocks noEditPoints="1"/>
            </p:cNvSpPr>
            <p:nvPr/>
          </p:nvSpPr>
          <p:spPr bwMode="auto">
            <a:xfrm>
              <a:off x="5865508" y="3609344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1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6 h 33"/>
                <a:gd name="T10" fmla="*/ 0 w 31"/>
                <a:gd name="T11" fmla="*/ 11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1 h 33"/>
                <a:gd name="T24" fmla="*/ 31 w 31"/>
                <a:gd name="T25" fmla="*/ 16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1 h 33"/>
                <a:gd name="T32" fmla="*/ 14 w 31"/>
                <a:gd name="T33" fmla="*/ 33 h 33"/>
                <a:gd name="T34" fmla="*/ 6 w 31"/>
                <a:gd name="T35" fmla="*/ 16 h 33"/>
                <a:gd name="T36" fmla="*/ 6 w 31"/>
                <a:gd name="T37" fmla="*/ 21 h 33"/>
                <a:gd name="T38" fmla="*/ 8 w 31"/>
                <a:gd name="T39" fmla="*/ 25 h 33"/>
                <a:gd name="T40" fmla="*/ 11 w 31"/>
                <a:gd name="T41" fmla="*/ 26 h 33"/>
                <a:gd name="T42" fmla="*/ 14 w 31"/>
                <a:gd name="T43" fmla="*/ 28 h 33"/>
                <a:gd name="T44" fmla="*/ 18 w 31"/>
                <a:gd name="T45" fmla="*/ 26 h 33"/>
                <a:gd name="T46" fmla="*/ 21 w 31"/>
                <a:gd name="T47" fmla="*/ 25 h 33"/>
                <a:gd name="T48" fmla="*/ 23 w 31"/>
                <a:gd name="T49" fmla="*/ 21 h 33"/>
                <a:gd name="T50" fmla="*/ 24 w 31"/>
                <a:gd name="T51" fmla="*/ 16 h 33"/>
                <a:gd name="T52" fmla="*/ 23 w 31"/>
                <a:gd name="T53" fmla="*/ 13 h 33"/>
                <a:gd name="T54" fmla="*/ 21 w 31"/>
                <a:gd name="T55" fmla="*/ 10 h 33"/>
                <a:gd name="T56" fmla="*/ 18 w 31"/>
                <a:gd name="T57" fmla="*/ 7 h 33"/>
                <a:gd name="T58" fmla="*/ 14 w 31"/>
                <a:gd name="T59" fmla="*/ 7 h 33"/>
                <a:gd name="T60" fmla="*/ 11 w 31"/>
                <a:gd name="T61" fmla="*/ 7 h 33"/>
                <a:gd name="T62" fmla="*/ 8 w 31"/>
                <a:gd name="T63" fmla="*/ 10 h 33"/>
                <a:gd name="T64" fmla="*/ 6 w 31"/>
                <a:gd name="T65" fmla="*/ 13 h 33"/>
                <a:gd name="T66" fmla="*/ 6 w 31"/>
                <a:gd name="T67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6"/>
                  </a:moveTo>
                  <a:lnTo>
                    <a:pt x="6" y="16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6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6"/>
            <p:cNvSpPr/>
            <p:nvPr/>
          </p:nvSpPr>
          <p:spPr bwMode="auto">
            <a:xfrm>
              <a:off x="5916003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19 w 28"/>
                <a:gd name="T9" fmla="*/ 8 h 33"/>
                <a:gd name="T10" fmla="*/ 19 w 28"/>
                <a:gd name="T11" fmla="*/ 8 h 33"/>
                <a:gd name="T12" fmla="*/ 18 w 28"/>
                <a:gd name="T13" fmla="*/ 7 h 33"/>
                <a:gd name="T14" fmla="*/ 14 w 28"/>
                <a:gd name="T15" fmla="*/ 7 h 33"/>
                <a:gd name="T16" fmla="*/ 14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9 w 28"/>
                <a:gd name="T23" fmla="*/ 8 h 33"/>
                <a:gd name="T24" fmla="*/ 9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6 w 28"/>
                <a:gd name="T31" fmla="*/ 13 h 33"/>
                <a:gd name="T32" fmla="*/ 6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8 h 33"/>
                <a:gd name="T42" fmla="*/ 5 w 28"/>
                <a:gd name="T43" fmla="*/ 8 h 33"/>
                <a:gd name="T44" fmla="*/ 8 w 28"/>
                <a:gd name="T45" fmla="*/ 5 h 33"/>
                <a:gd name="T46" fmla="*/ 11 w 28"/>
                <a:gd name="T47" fmla="*/ 3 h 33"/>
                <a:gd name="T48" fmla="*/ 11 w 28"/>
                <a:gd name="T49" fmla="*/ 3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8 h 33"/>
                <a:gd name="T64" fmla="*/ 26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77"/>
            <p:cNvSpPr/>
            <p:nvPr/>
          </p:nvSpPr>
          <p:spPr bwMode="auto">
            <a:xfrm>
              <a:off x="5963841" y="3612001"/>
              <a:ext cx="39865" cy="41194"/>
            </a:xfrm>
            <a:custGeom>
              <a:avLst/>
              <a:gdLst>
                <a:gd name="T0" fmla="*/ 8 w 30"/>
                <a:gd name="T1" fmla="*/ 31 h 31"/>
                <a:gd name="T2" fmla="*/ 8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4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6 w 30"/>
                <a:gd name="T23" fmla="*/ 23 h 31"/>
                <a:gd name="T24" fmla="*/ 10 w 30"/>
                <a:gd name="T25" fmla="*/ 24 h 31"/>
                <a:gd name="T26" fmla="*/ 11 w 30"/>
                <a:gd name="T27" fmla="*/ 26 h 31"/>
                <a:gd name="T28" fmla="*/ 11 w 30"/>
                <a:gd name="T29" fmla="*/ 26 h 31"/>
                <a:gd name="T30" fmla="*/ 16 w 30"/>
                <a:gd name="T31" fmla="*/ 24 h 31"/>
                <a:gd name="T32" fmla="*/ 16 w 30"/>
                <a:gd name="T33" fmla="*/ 24 h 31"/>
                <a:gd name="T34" fmla="*/ 21 w 30"/>
                <a:gd name="T35" fmla="*/ 19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4 h 31"/>
                <a:gd name="T46" fmla="*/ 28 w 30"/>
                <a:gd name="T47" fmla="*/ 24 h 31"/>
                <a:gd name="T48" fmla="*/ 30 w 30"/>
                <a:gd name="T49" fmla="*/ 24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6 w 30"/>
                <a:gd name="T59" fmla="*/ 31 h 31"/>
                <a:gd name="T60" fmla="*/ 26 w 30"/>
                <a:gd name="T61" fmla="*/ 31 h 31"/>
                <a:gd name="T62" fmla="*/ 23 w 30"/>
                <a:gd name="T63" fmla="*/ 29 h 31"/>
                <a:gd name="T64" fmla="*/ 23 w 30"/>
                <a:gd name="T65" fmla="*/ 29 h 31"/>
                <a:gd name="T66" fmla="*/ 21 w 30"/>
                <a:gd name="T67" fmla="*/ 28 h 31"/>
                <a:gd name="T68" fmla="*/ 21 w 30"/>
                <a:gd name="T69" fmla="*/ 24 h 31"/>
                <a:gd name="T70" fmla="*/ 21 w 30"/>
                <a:gd name="T71" fmla="*/ 24 h 31"/>
                <a:gd name="T72" fmla="*/ 20 w 30"/>
                <a:gd name="T73" fmla="*/ 28 h 31"/>
                <a:gd name="T74" fmla="*/ 16 w 30"/>
                <a:gd name="T75" fmla="*/ 29 h 31"/>
                <a:gd name="T76" fmla="*/ 16 w 30"/>
                <a:gd name="T77" fmla="*/ 29 h 31"/>
                <a:gd name="T78" fmla="*/ 8 w 30"/>
                <a:gd name="T79" fmla="*/ 31 h 31"/>
                <a:gd name="T80" fmla="*/ 8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8" y="31"/>
                  </a:moveTo>
                  <a:lnTo>
                    <a:pt x="8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10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1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8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78"/>
            <p:cNvSpPr/>
            <p:nvPr/>
          </p:nvSpPr>
          <p:spPr bwMode="auto">
            <a:xfrm>
              <a:off x="6011679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40 w 48"/>
                <a:gd name="T9" fmla="*/ 8 h 33"/>
                <a:gd name="T10" fmla="*/ 40 w 48"/>
                <a:gd name="T11" fmla="*/ 8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8 h 33"/>
                <a:gd name="T22" fmla="*/ 30 w 48"/>
                <a:gd name="T23" fmla="*/ 8 h 33"/>
                <a:gd name="T24" fmla="*/ 27 w 48"/>
                <a:gd name="T25" fmla="*/ 13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20 w 48"/>
                <a:gd name="T35" fmla="*/ 8 h 33"/>
                <a:gd name="T36" fmla="*/ 20 w 48"/>
                <a:gd name="T37" fmla="*/ 8 h 33"/>
                <a:gd name="T38" fmla="*/ 18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7 w 48"/>
                <a:gd name="T51" fmla="*/ 13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7 w 48"/>
                <a:gd name="T59" fmla="*/ 2 h 33"/>
                <a:gd name="T60" fmla="*/ 7 w 48"/>
                <a:gd name="T61" fmla="*/ 8 h 33"/>
                <a:gd name="T62" fmla="*/ 7 w 48"/>
                <a:gd name="T63" fmla="*/ 8 h 33"/>
                <a:gd name="T64" fmla="*/ 12 w 48"/>
                <a:gd name="T65" fmla="*/ 3 h 33"/>
                <a:gd name="T66" fmla="*/ 12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7 w 48"/>
                <a:gd name="T79" fmla="*/ 8 h 33"/>
                <a:gd name="T80" fmla="*/ 27 w 48"/>
                <a:gd name="T81" fmla="*/ 8 h 33"/>
                <a:gd name="T82" fmla="*/ 32 w 48"/>
                <a:gd name="T83" fmla="*/ 3 h 33"/>
                <a:gd name="T84" fmla="*/ 32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6 w 48"/>
                <a:gd name="T95" fmla="*/ 5 h 33"/>
                <a:gd name="T96" fmla="*/ 46 w 48"/>
                <a:gd name="T97" fmla="*/ 5 h 33"/>
                <a:gd name="T98" fmla="*/ 48 w 48"/>
                <a:gd name="T99" fmla="*/ 8 h 33"/>
                <a:gd name="T100" fmla="*/ 48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9"/>
            <p:cNvSpPr/>
            <p:nvPr/>
          </p:nvSpPr>
          <p:spPr bwMode="auto">
            <a:xfrm>
              <a:off x="6086093" y="3609344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2 w 48"/>
                <a:gd name="T3" fmla="*/ 33 h 33"/>
                <a:gd name="T4" fmla="*/ 42 w 48"/>
                <a:gd name="T5" fmla="*/ 15 h 33"/>
                <a:gd name="T6" fmla="*/ 42 w 48"/>
                <a:gd name="T7" fmla="*/ 15 h 33"/>
                <a:gd name="T8" fmla="*/ 40 w 48"/>
                <a:gd name="T9" fmla="*/ 8 h 33"/>
                <a:gd name="T10" fmla="*/ 40 w 48"/>
                <a:gd name="T11" fmla="*/ 8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8 h 33"/>
                <a:gd name="T22" fmla="*/ 30 w 48"/>
                <a:gd name="T23" fmla="*/ 8 h 33"/>
                <a:gd name="T24" fmla="*/ 27 w 48"/>
                <a:gd name="T25" fmla="*/ 13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18 w 48"/>
                <a:gd name="T35" fmla="*/ 8 h 33"/>
                <a:gd name="T36" fmla="*/ 18 w 48"/>
                <a:gd name="T37" fmla="*/ 8 h 33"/>
                <a:gd name="T38" fmla="*/ 17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8 h 33"/>
                <a:gd name="T48" fmla="*/ 10 w 48"/>
                <a:gd name="T49" fmla="*/ 8 h 33"/>
                <a:gd name="T50" fmla="*/ 7 w 48"/>
                <a:gd name="T51" fmla="*/ 13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8 h 33"/>
                <a:gd name="T62" fmla="*/ 5 w 48"/>
                <a:gd name="T63" fmla="*/ 8 h 33"/>
                <a:gd name="T64" fmla="*/ 10 w 48"/>
                <a:gd name="T65" fmla="*/ 3 h 33"/>
                <a:gd name="T66" fmla="*/ 10 w 48"/>
                <a:gd name="T67" fmla="*/ 3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3 h 33"/>
                <a:gd name="T76" fmla="*/ 23 w 48"/>
                <a:gd name="T77" fmla="*/ 3 h 33"/>
                <a:gd name="T78" fmla="*/ 27 w 48"/>
                <a:gd name="T79" fmla="*/ 8 h 33"/>
                <a:gd name="T80" fmla="*/ 27 w 48"/>
                <a:gd name="T81" fmla="*/ 8 h 33"/>
                <a:gd name="T82" fmla="*/ 32 w 48"/>
                <a:gd name="T83" fmla="*/ 3 h 33"/>
                <a:gd name="T84" fmla="*/ 32 w 48"/>
                <a:gd name="T85" fmla="*/ 3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5 w 48"/>
                <a:gd name="T95" fmla="*/ 5 h 33"/>
                <a:gd name="T96" fmla="*/ 45 w 48"/>
                <a:gd name="T97" fmla="*/ 5 h 33"/>
                <a:gd name="T98" fmla="*/ 46 w 48"/>
                <a:gd name="T99" fmla="*/ 8 h 33"/>
                <a:gd name="T100" fmla="*/ 46 w 48"/>
                <a:gd name="T101" fmla="*/ 8 h 33"/>
                <a:gd name="T102" fmla="*/ 48 w 48"/>
                <a:gd name="T103" fmla="*/ 13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2" y="3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8"/>
                  </a:lnTo>
                  <a:lnTo>
                    <a:pt x="5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13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80"/>
            <p:cNvSpPr/>
            <p:nvPr/>
          </p:nvSpPr>
          <p:spPr bwMode="auto">
            <a:xfrm>
              <a:off x="6153863" y="3612001"/>
              <a:ext cx="42522" cy="58468"/>
            </a:xfrm>
            <a:custGeom>
              <a:avLst/>
              <a:gdLst>
                <a:gd name="T0" fmla="*/ 4 w 32"/>
                <a:gd name="T1" fmla="*/ 38 h 44"/>
                <a:gd name="T2" fmla="*/ 4 w 32"/>
                <a:gd name="T3" fmla="*/ 38 h 44"/>
                <a:gd name="T4" fmla="*/ 7 w 32"/>
                <a:gd name="T5" fmla="*/ 38 h 44"/>
                <a:gd name="T6" fmla="*/ 7 w 32"/>
                <a:gd name="T7" fmla="*/ 38 h 44"/>
                <a:gd name="T8" fmla="*/ 7 w 32"/>
                <a:gd name="T9" fmla="*/ 38 h 44"/>
                <a:gd name="T10" fmla="*/ 7 w 32"/>
                <a:gd name="T11" fmla="*/ 38 h 44"/>
                <a:gd name="T12" fmla="*/ 9 w 32"/>
                <a:gd name="T13" fmla="*/ 38 h 44"/>
                <a:gd name="T14" fmla="*/ 9 w 32"/>
                <a:gd name="T15" fmla="*/ 38 h 44"/>
                <a:gd name="T16" fmla="*/ 10 w 32"/>
                <a:gd name="T17" fmla="*/ 36 h 44"/>
                <a:gd name="T18" fmla="*/ 10 w 32"/>
                <a:gd name="T19" fmla="*/ 36 h 44"/>
                <a:gd name="T20" fmla="*/ 12 w 32"/>
                <a:gd name="T21" fmla="*/ 34 h 44"/>
                <a:gd name="T22" fmla="*/ 12 w 32"/>
                <a:gd name="T23" fmla="*/ 34 h 44"/>
                <a:gd name="T24" fmla="*/ 14 w 32"/>
                <a:gd name="T25" fmla="*/ 31 h 44"/>
                <a:gd name="T26" fmla="*/ 0 w 32"/>
                <a:gd name="T27" fmla="*/ 0 h 44"/>
                <a:gd name="T28" fmla="*/ 7 w 32"/>
                <a:gd name="T29" fmla="*/ 0 h 44"/>
                <a:gd name="T30" fmla="*/ 17 w 32"/>
                <a:gd name="T31" fmla="*/ 24 h 44"/>
                <a:gd name="T32" fmla="*/ 25 w 32"/>
                <a:gd name="T33" fmla="*/ 0 h 44"/>
                <a:gd name="T34" fmla="*/ 32 w 32"/>
                <a:gd name="T35" fmla="*/ 0 h 44"/>
                <a:gd name="T36" fmla="*/ 17 w 32"/>
                <a:gd name="T37" fmla="*/ 38 h 44"/>
                <a:gd name="T38" fmla="*/ 17 w 32"/>
                <a:gd name="T39" fmla="*/ 38 h 44"/>
                <a:gd name="T40" fmla="*/ 14 w 32"/>
                <a:gd name="T41" fmla="*/ 42 h 44"/>
                <a:gd name="T42" fmla="*/ 14 w 32"/>
                <a:gd name="T43" fmla="*/ 42 h 44"/>
                <a:gd name="T44" fmla="*/ 10 w 32"/>
                <a:gd name="T45" fmla="*/ 44 h 44"/>
                <a:gd name="T46" fmla="*/ 7 w 32"/>
                <a:gd name="T47" fmla="*/ 44 h 44"/>
                <a:gd name="T48" fmla="*/ 7 w 32"/>
                <a:gd name="T49" fmla="*/ 44 h 44"/>
                <a:gd name="T50" fmla="*/ 7 w 32"/>
                <a:gd name="T51" fmla="*/ 44 h 44"/>
                <a:gd name="T52" fmla="*/ 7 w 32"/>
                <a:gd name="T53" fmla="*/ 44 h 44"/>
                <a:gd name="T54" fmla="*/ 4 w 32"/>
                <a:gd name="T55" fmla="*/ 44 h 44"/>
                <a:gd name="T56" fmla="*/ 4 w 32"/>
                <a:gd name="T57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4">
                  <a:moveTo>
                    <a:pt x="4" y="38"/>
                  </a:moveTo>
                  <a:lnTo>
                    <a:pt x="4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24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4" y="44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81"/>
            <p:cNvSpPr/>
            <p:nvPr/>
          </p:nvSpPr>
          <p:spPr bwMode="auto">
            <a:xfrm>
              <a:off x="6220304" y="3609344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8 h 33"/>
                <a:gd name="T10" fmla="*/ 20 w 28"/>
                <a:gd name="T11" fmla="*/ 8 h 33"/>
                <a:gd name="T12" fmla="*/ 18 w 28"/>
                <a:gd name="T13" fmla="*/ 7 h 33"/>
                <a:gd name="T14" fmla="*/ 16 w 28"/>
                <a:gd name="T15" fmla="*/ 7 h 33"/>
                <a:gd name="T16" fmla="*/ 16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1 w 28"/>
                <a:gd name="T23" fmla="*/ 8 h 33"/>
                <a:gd name="T24" fmla="*/ 11 w 28"/>
                <a:gd name="T25" fmla="*/ 8 h 33"/>
                <a:gd name="T26" fmla="*/ 8 w 28"/>
                <a:gd name="T27" fmla="*/ 11 h 33"/>
                <a:gd name="T28" fmla="*/ 8 w 28"/>
                <a:gd name="T29" fmla="*/ 11 h 33"/>
                <a:gd name="T30" fmla="*/ 7 w 28"/>
                <a:gd name="T31" fmla="*/ 13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8 h 33"/>
                <a:gd name="T42" fmla="*/ 7 w 28"/>
                <a:gd name="T43" fmla="*/ 8 h 33"/>
                <a:gd name="T44" fmla="*/ 8 w 28"/>
                <a:gd name="T45" fmla="*/ 5 h 33"/>
                <a:gd name="T46" fmla="*/ 11 w 28"/>
                <a:gd name="T47" fmla="*/ 3 h 33"/>
                <a:gd name="T48" fmla="*/ 11 w 28"/>
                <a:gd name="T49" fmla="*/ 3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8 h 33"/>
                <a:gd name="T64" fmla="*/ 28 w 28"/>
                <a:gd name="T65" fmla="*/ 8 h 33"/>
                <a:gd name="T66" fmla="*/ 28 w 28"/>
                <a:gd name="T67" fmla="*/ 13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3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5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2"/>
            <p:cNvSpPr>
              <a:spLocks noEditPoints="1"/>
            </p:cNvSpPr>
            <p:nvPr/>
          </p:nvSpPr>
          <p:spPr bwMode="auto">
            <a:xfrm>
              <a:off x="6268141" y="3593398"/>
              <a:ext cx="9302" cy="59797"/>
            </a:xfrm>
            <a:custGeom>
              <a:avLst/>
              <a:gdLst>
                <a:gd name="T0" fmla="*/ 0 w 7"/>
                <a:gd name="T1" fmla="*/ 9 h 45"/>
                <a:gd name="T2" fmla="*/ 0 w 7"/>
                <a:gd name="T3" fmla="*/ 0 h 45"/>
                <a:gd name="T4" fmla="*/ 7 w 7"/>
                <a:gd name="T5" fmla="*/ 0 h 45"/>
                <a:gd name="T6" fmla="*/ 7 w 7"/>
                <a:gd name="T7" fmla="*/ 9 h 45"/>
                <a:gd name="T8" fmla="*/ 0 w 7"/>
                <a:gd name="T9" fmla="*/ 9 h 45"/>
                <a:gd name="T10" fmla="*/ 0 w 7"/>
                <a:gd name="T11" fmla="*/ 45 h 45"/>
                <a:gd name="T12" fmla="*/ 0 w 7"/>
                <a:gd name="T13" fmla="*/ 14 h 45"/>
                <a:gd name="T14" fmla="*/ 7 w 7"/>
                <a:gd name="T15" fmla="*/ 14 h 45"/>
                <a:gd name="T16" fmla="*/ 7 w 7"/>
                <a:gd name="T17" fmla="*/ 45 h 45"/>
                <a:gd name="T18" fmla="*/ 0 w 7"/>
                <a:gd name="T1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5">
                  <a:moveTo>
                    <a:pt x="0" y="9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9"/>
                  </a:lnTo>
                  <a:lnTo>
                    <a:pt x="0" y="9"/>
                  </a:lnTo>
                  <a:close/>
                  <a:moveTo>
                    <a:pt x="0" y="45"/>
                  </a:moveTo>
                  <a:lnTo>
                    <a:pt x="0" y="14"/>
                  </a:lnTo>
                  <a:lnTo>
                    <a:pt x="7" y="1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83"/>
            <p:cNvSpPr>
              <a:spLocks noEditPoints="1"/>
            </p:cNvSpPr>
            <p:nvPr/>
          </p:nvSpPr>
          <p:spPr bwMode="auto">
            <a:xfrm>
              <a:off x="6288073" y="3593398"/>
              <a:ext cx="41194" cy="59797"/>
            </a:xfrm>
            <a:custGeom>
              <a:avLst/>
              <a:gdLst>
                <a:gd name="T0" fmla="*/ 17 w 31"/>
                <a:gd name="T1" fmla="*/ 45 h 45"/>
                <a:gd name="T2" fmla="*/ 17 w 31"/>
                <a:gd name="T3" fmla="*/ 45 h 45"/>
                <a:gd name="T4" fmla="*/ 12 w 31"/>
                <a:gd name="T5" fmla="*/ 43 h 45"/>
                <a:gd name="T6" fmla="*/ 12 w 31"/>
                <a:gd name="T7" fmla="*/ 43 h 45"/>
                <a:gd name="T8" fmla="*/ 7 w 31"/>
                <a:gd name="T9" fmla="*/ 38 h 45"/>
                <a:gd name="T10" fmla="*/ 7 w 31"/>
                <a:gd name="T11" fmla="*/ 45 h 45"/>
                <a:gd name="T12" fmla="*/ 0 w 31"/>
                <a:gd name="T13" fmla="*/ 45 h 45"/>
                <a:gd name="T14" fmla="*/ 0 w 31"/>
                <a:gd name="T15" fmla="*/ 0 h 45"/>
                <a:gd name="T16" fmla="*/ 7 w 31"/>
                <a:gd name="T17" fmla="*/ 0 h 45"/>
                <a:gd name="T18" fmla="*/ 7 w 31"/>
                <a:gd name="T19" fmla="*/ 19 h 45"/>
                <a:gd name="T20" fmla="*/ 7 w 31"/>
                <a:gd name="T21" fmla="*/ 19 h 45"/>
                <a:gd name="T22" fmla="*/ 12 w 31"/>
                <a:gd name="T23" fmla="*/ 15 h 45"/>
                <a:gd name="T24" fmla="*/ 12 w 31"/>
                <a:gd name="T25" fmla="*/ 15 h 45"/>
                <a:gd name="T26" fmla="*/ 18 w 31"/>
                <a:gd name="T27" fmla="*/ 12 h 45"/>
                <a:gd name="T28" fmla="*/ 18 w 31"/>
                <a:gd name="T29" fmla="*/ 12 h 45"/>
                <a:gd name="T30" fmla="*/ 23 w 31"/>
                <a:gd name="T31" fmla="*/ 14 h 45"/>
                <a:gd name="T32" fmla="*/ 23 w 31"/>
                <a:gd name="T33" fmla="*/ 14 h 45"/>
                <a:gd name="T34" fmla="*/ 28 w 31"/>
                <a:gd name="T35" fmla="*/ 17 h 45"/>
                <a:gd name="T36" fmla="*/ 28 w 31"/>
                <a:gd name="T37" fmla="*/ 17 h 45"/>
                <a:gd name="T38" fmla="*/ 31 w 31"/>
                <a:gd name="T39" fmla="*/ 23 h 45"/>
                <a:gd name="T40" fmla="*/ 31 w 31"/>
                <a:gd name="T41" fmla="*/ 23 h 45"/>
                <a:gd name="T42" fmla="*/ 31 w 31"/>
                <a:gd name="T43" fmla="*/ 28 h 45"/>
                <a:gd name="T44" fmla="*/ 31 w 31"/>
                <a:gd name="T45" fmla="*/ 28 h 45"/>
                <a:gd name="T46" fmla="*/ 31 w 31"/>
                <a:gd name="T47" fmla="*/ 35 h 45"/>
                <a:gd name="T48" fmla="*/ 31 w 31"/>
                <a:gd name="T49" fmla="*/ 35 h 45"/>
                <a:gd name="T50" fmla="*/ 28 w 31"/>
                <a:gd name="T51" fmla="*/ 40 h 45"/>
                <a:gd name="T52" fmla="*/ 28 w 31"/>
                <a:gd name="T53" fmla="*/ 40 h 45"/>
                <a:gd name="T54" fmla="*/ 23 w 31"/>
                <a:gd name="T55" fmla="*/ 43 h 45"/>
                <a:gd name="T56" fmla="*/ 23 w 31"/>
                <a:gd name="T57" fmla="*/ 43 h 45"/>
                <a:gd name="T58" fmla="*/ 17 w 31"/>
                <a:gd name="T59" fmla="*/ 45 h 45"/>
                <a:gd name="T60" fmla="*/ 17 w 31"/>
                <a:gd name="T61" fmla="*/ 45 h 45"/>
                <a:gd name="T62" fmla="*/ 15 w 31"/>
                <a:gd name="T63" fmla="*/ 40 h 45"/>
                <a:gd name="T64" fmla="*/ 15 w 31"/>
                <a:gd name="T65" fmla="*/ 40 h 45"/>
                <a:gd name="T66" fmla="*/ 20 w 31"/>
                <a:gd name="T67" fmla="*/ 38 h 45"/>
                <a:gd name="T68" fmla="*/ 20 w 31"/>
                <a:gd name="T69" fmla="*/ 38 h 45"/>
                <a:gd name="T70" fmla="*/ 23 w 31"/>
                <a:gd name="T71" fmla="*/ 37 h 45"/>
                <a:gd name="T72" fmla="*/ 23 w 31"/>
                <a:gd name="T73" fmla="*/ 37 h 45"/>
                <a:gd name="T74" fmla="*/ 25 w 31"/>
                <a:gd name="T75" fmla="*/ 33 h 45"/>
                <a:gd name="T76" fmla="*/ 25 w 31"/>
                <a:gd name="T77" fmla="*/ 33 h 45"/>
                <a:gd name="T78" fmla="*/ 25 w 31"/>
                <a:gd name="T79" fmla="*/ 28 h 45"/>
                <a:gd name="T80" fmla="*/ 25 w 31"/>
                <a:gd name="T81" fmla="*/ 28 h 45"/>
                <a:gd name="T82" fmla="*/ 25 w 31"/>
                <a:gd name="T83" fmla="*/ 25 h 45"/>
                <a:gd name="T84" fmla="*/ 25 w 31"/>
                <a:gd name="T85" fmla="*/ 25 h 45"/>
                <a:gd name="T86" fmla="*/ 23 w 31"/>
                <a:gd name="T87" fmla="*/ 22 h 45"/>
                <a:gd name="T88" fmla="*/ 23 w 31"/>
                <a:gd name="T89" fmla="*/ 22 h 45"/>
                <a:gd name="T90" fmla="*/ 20 w 31"/>
                <a:gd name="T91" fmla="*/ 19 h 45"/>
                <a:gd name="T92" fmla="*/ 20 w 31"/>
                <a:gd name="T93" fmla="*/ 19 h 45"/>
                <a:gd name="T94" fmla="*/ 17 w 31"/>
                <a:gd name="T95" fmla="*/ 19 h 45"/>
                <a:gd name="T96" fmla="*/ 17 w 31"/>
                <a:gd name="T97" fmla="*/ 19 h 45"/>
                <a:gd name="T98" fmla="*/ 13 w 31"/>
                <a:gd name="T99" fmla="*/ 19 h 45"/>
                <a:gd name="T100" fmla="*/ 10 w 31"/>
                <a:gd name="T101" fmla="*/ 20 h 45"/>
                <a:gd name="T102" fmla="*/ 10 w 31"/>
                <a:gd name="T103" fmla="*/ 20 h 45"/>
                <a:gd name="T104" fmla="*/ 7 w 31"/>
                <a:gd name="T105" fmla="*/ 25 h 45"/>
                <a:gd name="T106" fmla="*/ 7 w 31"/>
                <a:gd name="T107" fmla="*/ 33 h 45"/>
                <a:gd name="T108" fmla="*/ 7 w 31"/>
                <a:gd name="T109" fmla="*/ 33 h 45"/>
                <a:gd name="T110" fmla="*/ 8 w 31"/>
                <a:gd name="T111" fmla="*/ 35 h 45"/>
                <a:gd name="T112" fmla="*/ 8 w 31"/>
                <a:gd name="T113" fmla="*/ 35 h 45"/>
                <a:gd name="T114" fmla="*/ 10 w 31"/>
                <a:gd name="T115" fmla="*/ 38 h 45"/>
                <a:gd name="T116" fmla="*/ 10 w 31"/>
                <a:gd name="T117" fmla="*/ 38 h 45"/>
                <a:gd name="T118" fmla="*/ 13 w 31"/>
                <a:gd name="T119" fmla="*/ 38 h 45"/>
                <a:gd name="T120" fmla="*/ 13 w 31"/>
                <a:gd name="T121" fmla="*/ 38 h 45"/>
                <a:gd name="T122" fmla="*/ 15 w 31"/>
                <a:gd name="T123" fmla="*/ 40 h 45"/>
                <a:gd name="T124" fmla="*/ 15 w 31"/>
                <a:gd name="T125" fmla="*/ 4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45">
                  <a:moveTo>
                    <a:pt x="17" y="45"/>
                  </a:moveTo>
                  <a:lnTo>
                    <a:pt x="17" y="45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5" y="40"/>
                  </a:moveTo>
                  <a:lnTo>
                    <a:pt x="15" y="4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5" y="40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84"/>
            <p:cNvSpPr/>
            <p:nvPr/>
          </p:nvSpPr>
          <p:spPr bwMode="auto">
            <a:xfrm>
              <a:off x="6338568" y="3593398"/>
              <a:ext cx="37207" cy="59797"/>
            </a:xfrm>
            <a:custGeom>
              <a:avLst/>
              <a:gdLst>
                <a:gd name="T0" fmla="*/ 28 w 28"/>
                <a:gd name="T1" fmla="*/ 45 h 45"/>
                <a:gd name="T2" fmla="*/ 21 w 28"/>
                <a:gd name="T3" fmla="*/ 45 h 45"/>
                <a:gd name="T4" fmla="*/ 21 w 28"/>
                <a:gd name="T5" fmla="*/ 27 h 45"/>
                <a:gd name="T6" fmla="*/ 21 w 28"/>
                <a:gd name="T7" fmla="*/ 27 h 45"/>
                <a:gd name="T8" fmla="*/ 21 w 28"/>
                <a:gd name="T9" fmla="*/ 23 h 45"/>
                <a:gd name="T10" fmla="*/ 20 w 28"/>
                <a:gd name="T11" fmla="*/ 20 h 45"/>
                <a:gd name="T12" fmla="*/ 20 w 28"/>
                <a:gd name="T13" fmla="*/ 20 h 45"/>
                <a:gd name="T14" fmla="*/ 18 w 28"/>
                <a:gd name="T15" fmla="*/ 19 h 45"/>
                <a:gd name="T16" fmla="*/ 17 w 28"/>
                <a:gd name="T17" fmla="*/ 19 h 45"/>
                <a:gd name="T18" fmla="*/ 17 w 28"/>
                <a:gd name="T19" fmla="*/ 19 h 45"/>
                <a:gd name="T20" fmla="*/ 13 w 28"/>
                <a:gd name="T21" fmla="*/ 19 h 45"/>
                <a:gd name="T22" fmla="*/ 13 w 28"/>
                <a:gd name="T23" fmla="*/ 19 h 45"/>
                <a:gd name="T24" fmla="*/ 12 w 28"/>
                <a:gd name="T25" fmla="*/ 20 h 45"/>
                <a:gd name="T26" fmla="*/ 12 w 28"/>
                <a:gd name="T27" fmla="*/ 20 h 45"/>
                <a:gd name="T28" fmla="*/ 8 w 28"/>
                <a:gd name="T29" fmla="*/ 23 h 45"/>
                <a:gd name="T30" fmla="*/ 8 w 28"/>
                <a:gd name="T31" fmla="*/ 23 h 45"/>
                <a:gd name="T32" fmla="*/ 7 w 28"/>
                <a:gd name="T33" fmla="*/ 25 h 45"/>
                <a:gd name="T34" fmla="*/ 7 w 28"/>
                <a:gd name="T35" fmla="*/ 45 h 45"/>
                <a:gd name="T36" fmla="*/ 0 w 28"/>
                <a:gd name="T37" fmla="*/ 45 h 45"/>
                <a:gd name="T38" fmla="*/ 0 w 28"/>
                <a:gd name="T39" fmla="*/ 0 h 45"/>
                <a:gd name="T40" fmla="*/ 7 w 28"/>
                <a:gd name="T41" fmla="*/ 0 h 45"/>
                <a:gd name="T42" fmla="*/ 7 w 28"/>
                <a:gd name="T43" fmla="*/ 20 h 45"/>
                <a:gd name="T44" fmla="*/ 7 w 28"/>
                <a:gd name="T45" fmla="*/ 20 h 45"/>
                <a:gd name="T46" fmla="*/ 12 w 28"/>
                <a:gd name="T47" fmla="*/ 15 h 45"/>
                <a:gd name="T48" fmla="*/ 12 w 28"/>
                <a:gd name="T49" fmla="*/ 15 h 45"/>
                <a:gd name="T50" fmla="*/ 18 w 28"/>
                <a:gd name="T51" fmla="*/ 12 h 45"/>
                <a:gd name="T52" fmla="*/ 18 w 28"/>
                <a:gd name="T53" fmla="*/ 12 h 45"/>
                <a:gd name="T54" fmla="*/ 23 w 28"/>
                <a:gd name="T55" fmla="*/ 14 h 45"/>
                <a:gd name="T56" fmla="*/ 23 w 28"/>
                <a:gd name="T57" fmla="*/ 14 h 45"/>
                <a:gd name="T58" fmla="*/ 26 w 28"/>
                <a:gd name="T59" fmla="*/ 17 h 45"/>
                <a:gd name="T60" fmla="*/ 26 w 28"/>
                <a:gd name="T61" fmla="*/ 17 h 45"/>
                <a:gd name="T62" fmla="*/ 28 w 28"/>
                <a:gd name="T63" fmla="*/ 20 h 45"/>
                <a:gd name="T64" fmla="*/ 28 w 28"/>
                <a:gd name="T65" fmla="*/ 20 h 45"/>
                <a:gd name="T66" fmla="*/ 28 w 28"/>
                <a:gd name="T67" fmla="*/ 25 h 45"/>
                <a:gd name="T68" fmla="*/ 28 w 28"/>
                <a:gd name="T6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5">
                  <a:moveTo>
                    <a:pt x="28" y="45"/>
                  </a:moveTo>
                  <a:lnTo>
                    <a:pt x="21" y="45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5"/>
            <p:cNvSpPr/>
            <p:nvPr/>
          </p:nvSpPr>
          <p:spPr bwMode="auto">
            <a:xfrm>
              <a:off x="5873481" y="2874506"/>
              <a:ext cx="182049" cy="211283"/>
            </a:xfrm>
            <a:custGeom>
              <a:avLst/>
              <a:gdLst>
                <a:gd name="T0" fmla="*/ 114 w 137"/>
                <a:gd name="T1" fmla="*/ 33 h 159"/>
                <a:gd name="T2" fmla="*/ 111 w 137"/>
                <a:gd name="T3" fmla="*/ 27 h 159"/>
                <a:gd name="T4" fmla="*/ 99 w 137"/>
                <a:gd name="T5" fmla="*/ 13 h 159"/>
                <a:gd name="T6" fmla="*/ 86 w 137"/>
                <a:gd name="T7" fmla="*/ 5 h 159"/>
                <a:gd name="T8" fmla="*/ 71 w 137"/>
                <a:gd name="T9" fmla="*/ 0 h 159"/>
                <a:gd name="T10" fmla="*/ 63 w 137"/>
                <a:gd name="T11" fmla="*/ 0 h 159"/>
                <a:gd name="T12" fmla="*/ 40 w 137"/>
                <a:gd name="T13" fmla="*/ 3 h 159"/>
                <a:gd name="T14" fmla="*/ 20 w 137"/>
                <a:gd name="T15" fmla="*/ 17 h 159"/>
                <a:gd name="T16" fmla="*/ 5 w 137"/>
                <a:gd name="T17" fmla="*/ 35 h 159"/>
                <a:gd name="T18" fmla="*/ 0 w 137"/>
                <a:gd name="T19" fmla="*/ 60 h 159"/>
                <a:gd name="T20" fmla="*/ 4 w 137"/>
                <a:gd name="T21" fmla="*/ 71 h 159"/>
                <a:gd name="T22" fmla="*/ 8 w 137"/>
                <a:gd name="T23" fmla="*/ 88 h 159"/>
                <a:gd name="T24" fmla="*/ 15 w 137"/>
                <a:gd name="T25" fmla="*/ 76 h 159"/>
                <a:gd name="T26" fmla="*/ 10 w 137"/>
                <a:gd name="T27" fmla="*/ 60 h 159"/>
                <a:gd name="T28" fmla="*/ 12 w 137"/>
                <a:gd name="T29" fmla="*/ 50 h 159"/>
                <a:gd name="T30" fmla="*/ 20 w 137"/>
                <a:gd name="T31" fmla="*/ 30 h 159"/>
                <a:gd name="T32" fmla="*/ 35 w 137"/>
                <a:gd name="T33" fmla="*/ 17 h 159"/>
                <a:gd name="T34" fmla="*/ 53 w 137"/>
                <a:gd name="T35" fmla="*/ 10 h 159"/>
                <a:gd name="T36" fmla="*/ 63 w 137"/>
                <a:gd name="T37" fmla="*/ 8 h 159"/>
                <a:gd name="T38" fmla="*/ 76 w 137"/>
                <a:gd name="T39" fmla="*/ 12 h 159"/>
                <a:gd name="T40" fmla="*/ 98 w 137"/>
                <a:gd name="T41" fmla="*/ 27 h 159"/>
                <a:gd name="T42" fmla="*/ 126 w 137"/>
                <a:gd name="T43" fmla="*/ 74 h 159"/>
                <a:gd name="T44" fmla="*/ 112 w 137"/>
                <a:gd name="T45" fmla="*/ 74 h 159"/>
                <a:gd name="T46" fmla="*/ 111 w 137"/>
                <a:gd name="T47" fmla="*/ 104 h 159"/>
                <a:gd name="T48" fmla="*/ 107 w 137"/>
                <a:gd name="T49" fmla="*/ 117 h 159"/>
                <a:gd name="T50" fmla="*/ 106 w 137"/>
                <a:gd name="T51" fmla="*/ 117 h 159"/>
                <a:gd name="T52" fmla="*/ 65 w 137"/>
                <a:gd name="T53" fmla="*/ 112 h 159"/>
                <a:gd name="T54" fmla="*/ 32 w 137"/>
                <a:gd name="T55" fmla="*/ 149 h 159"/>
                <a:gd name="T56" fmla="*/ 32 w 137"/>
                <a:gd name="T57" fmla="*/ 104 h 159"/>
                <a:gd name="T58" fmla="*/ 25 w 137"/>
                <a:gd name="T59" fmla="*/ 94 h 159"/>
                <a:gd name="T60" fmla="*/ 18 w 137"/>
                <a:gd name="T61" fmla="*/ 104 h 159"/>
                <a:gd name="T62" fmla="*/ 22 w 137"/>
                <a:gd name="T63" fmla="*/ 107 h 159"/>
                <a:gd name="T64" fmla="*/ 74 w 137"/>
                <a:gd name="T65" fmla="*/ 159 h 159"/>
                <a:gd name="T66" fmla="*/ 74 w 137"/>
                <a:gd name="T67" fmla="*/ 124 h 159"/>
                <a:gd name="T68" fmla="*/ 106 w 137"/>
                <a:gd name="T69" fmla="*/ 127 h 159"/>
                <a:gd name="T70" fmla="*/ 111 w 137"/>
                <a:gd name="T71" fmla="*/ 127 h 159"/>
                <a:gd name="T72" fmla="*/ 117 w 137"/>
                <a:gd name="T73" fmla="*/ 121 h 159"/>
                <a:gd name="T74" fmla="*/ 121 w 137"/>
                <a:gd name="T75" fmla="*/ 101 h 159"/>
                <a:gd name="T76" fmla="*/ 129 w 137"/>
                <a:gd name="T77" fmla="*/ 83 h 159"/>
                <a:gd name="T78" fmla="*/ 132 w 137"/>
                <a:gd name="T79" fmla="*/ 83 h 159"/>
                <a:gd name="T80" fmla="*/ 137 w 137"/>
                <a:gd name="T81" fmla="*/ 76 h 159"/>
                <a:gd name="T82" fmla="*/ 136 w 137"/>
                <a:gd name="T83" fmla="*/ 7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" h="159">
                  <a:moveTo>
                    <a:pt x="136" y="71"/>
                  </a:moveTo>
                  <a:lnTo>
                    <a:pt x="114" y="33"/>
                  </a:lnTo>
                  <a:lnTo>
                    <a:pt x="114" y="33"/>
                  </a:lnTo>
                  <a:lnTo>
                    <a:pt x="111" y="27"/>
                  </a:lnTo>
                  <a:lnTo>
                    <a:pt x="106" y="20"/>
                  </a:lnTo>
                  <a:lnTo>
                    <a:pt x="99" y="13"/>
                  </a:lnTo>
                  <a:lnTo>
                    <a:pt x="93" y="8"/>
                  </a:lnTo>
                  <a:lnTo>
                    <a:pt x="86" y="5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0"/>
                  </a:lnTo>
                  <a:lnTo>
                    <a:pt x="40" y="3"/>
                  </a:lnTo>
                  <a:lnTo>
                    <a:pt x="28" y="8"/>
                  </a:lnTo>
                  <a:lnTo>
                    <a:pt x="20" y="17"/>
                  </a:lnTo>
                  <a:lnTo>
                    <a:pt x="12" y="25"/>
                  </a:lnTo>
                  <a:lnTo>
                    <a:pt x="5" y="35"/>
                  </a:lnTo>
                  <a:lnTo>
                    <a:pt x="2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71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15" y="76"/>
                  </a:lnTo>
                  <a:lnTo>
                    <a:pt x="15" y="76"/>
                  </a:lnTo>
                  <a:lnTo>
                    <a:pt x="12" y="66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2" y="50"/>
                  </a:lnTo>
                  <a:lnTo>
                    <a:pt x="15" y="40"/>
                  </a:lnTo>
                  <a:lnTo>
                    <a:pt x="20" y="30"/>
                  </a:lnTo>
                  <a:lnTo>
                    <a:pt x="27" y="23"/>
                  </a:lnTo>
                  <a:lnTo>
                    <a:pt x="35" y="17"/>
                  </a:lnTo>
                  <a:lnTo>
                    <a:pt x="43" y="13"/>
                  </a:lnTo>
                  <a:lnTo>
                    <a:pt x="5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70" y="10"/>
                  </a:lnTo>
                  <a:lnTo>
                    <a:pt x="76" y="12"/>
                  </a:lnTo>
                  <a:lnTo>
                    <a:pt x="88" y="17"/>
                  </a:lnTo>
                  <a:lnTo>
                    <a:pt x="98" y="27"/>
                  </a:lnTo>
                  <a:lnTo>
                    <a:pt x="106" y="38"/>
                  </a:lnTo>
                  <a:lnTo>
                    <a:pt x="126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11" y="104"/>
                  </a:lnTo>
                  <a:lnTo>
                    <a:pt x="109" y="114"/>
                  </a:lnTo>
                  <a:lnTo>
                    <a:pt x="107" y="117"/>
                  </a:lnTo>
                  <a:lnTo>
                    <a:pt x="106" y="117"/>
                  </a:lnTo>
                  <a:lnTo>
                    <a:pt x="106" y="117"/>
                  </a:lnTo>
                  <a:lnTo>
                    <a:pt x="84" y="117"/>
                  </a:lnTo>
                  <a:lnTo>
                    <a:pt x="65" y="112"/>
                  </a:lnTo>
                  <a:lnTo>
                    <a:pt x="65" y="149"/>
                  </a:lnTo>
                  <a:lnTo>
                    <a:pt x="32" y="149"/>
                  </a:lnTo>
                  <a:lnTo>
                    <a:pt x="32" y="149"/>
                  </a:lnTo>
                  <a:lnTo>
                    <a:pt x="32" y="104"/>
                  </a:lnTo>
                  <a:lnTo>
                    <a:pt x="32" y="10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2" y="107"/>
                  </a:lnTo>
                  <a:lnTo>
                    <a:pt x="22" y="159"/>
                  </a:lnTo>
                  <a:lnTo>
                    <a:pt x="74" y="159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89" y="127"/>
                  </a:lnTo>
                  <a:lnTo>
                    <a:pt x="106" y="127"/>
                  </a:lnTo>
                  <a:lnTo>
                    <a:pt x="106" y="127"/>
                  </a:lnTo>
                  <a:lnTo>
                    <a:pt x="111" y="127"/>
                  </a:lnTo>
                  <a:lnTo>
                    <a:pt x="114" y="124"/>
                  </a:lnTo>
                  <a:lnTo>
                    <a:pt x="117" y="121"/>
                  </a:lnTo>
                  <a:lnTo>
                    <a:pt x="119" y="116"/>
                  </a:lnTo>
                  <a:lnTo>
                    <a:pt x="121" y="101"/>
                  </a:lnTo>
                  <a:lnTo>
                    <a:pt x="121" y="83"/>
                  </a:lnTo>
                  <a:lnTo>
                    <a:pt x="129" y="83"/>
                  </a:lnTo>
                  <a:lnTo>
                    <a:pt x="129" y="83"/>
                  </a:lnTo>
                  <a:lnTo>
                    <a:pt x="132" y="83"/>
                  </a:lnTo>
                  <a:lnTo>
                    <a:pt x="136" y="79"/>
                  </a:lnTo>
                  <a:lnTo>
                    <a:pt x="137" y="76"/>
                  </a:lnTo>
                  <a:lnTo>
                    <a:pt x="136" y="71"/>
                  </a:lnTo>
                  <a:lnTo>
                    <a:pt x="136" y="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86"/>
            <p:cNvSpPr/>
            <p:nvPr/>
          </p:nvSpPr>
          <p:spPr bwMode="auto">
            <a:xfrm>
              <a:off x="5737942" y="2874506"/>
              <a:ext cx="179391" cy="211283"/>
            </a:xfrm>
            <a:custGeom>
              <a:avLst/>
              <a:gdLst>
                <a:gd name="T0" fmla="*/ 127 w 135"/>
                <a:gd name="T1" fmla="*/ 28 h 159"/>
                <a:gd name="T2" fmla="*/ 120 w 135"/>
                <a:gd name="T3" fmla="*/ 36 h 159"/>
                <a:gd name="T4" fmla="*/ 124 w 135"/>
                <a:gd name="T5" fmla="*/ 48 h 159"/>
                <a:gd name="T6" fmla="*/ 125 w 135"/>
                <a:gd name="T7" fmla="*/ 60 h 159"/>
                <a:gd name="T8" fmla="*/ 119 w 135"/>
                <a:gd name="T9" fmla="*/ 83 h 159"/>
                <a:gd name="T10" fmla="*/ 106 w 135"/>
                <a:gd name="T11" fmla="*/ 104 h 159"/>
                <a:gd name="T12" fmla="*/ 104 w 135"/>
                <a:gd name="T13" fmla="*/ 149 h 159"/>
                <a:gd name="T14" fmla="*/ 71 w 135"/>
                <a:gd name="T15" fmla="*/ 112 h 159"/>
                <a:gd name="T16" fmla="*/ 51 w 135"/>
                <a:gd name="T17" fmla="*/ 117 h 159"/>
                <a:gd name="T18" fmla="*/ 31 w 135"/>
                <a:gd name="T19" fmla="*/ 117 h 159"/>
                <a:gd name="T20" fmla="*/ 26 w 135"/>
                <a:gd name="T21" fmla="*/ 114 h 159"/>
                <a:gd name="T22" fmla="*/ 25 w 135"/>
                <a:gd name="T23" fmla="*/ 74 h 159"/>
                <a:gd name="T24" fmla="*/ 10 w 135"/>
                <a:gd name="T25" fmla="*/ 74 h 159"/>
                <a:gd name="T26" fmla="*/ 30 w 135"/>
                <a:gd name="T27" fmla="*/ 38 h 159"/>
                <a:gd name="T28" fmla="*/ 48 w 135"/>
                <a:gd name="T29" fmla="*/ 17 h 159"/>
                <a:gd name="T30" fmla="*/ 66 w 135"/>
                <a:gd name="T31" fmla="*/ 10 h 159"/>
                <a:gd name="T32" fmla="*/ 73 w 135"/>
                <a:gd name="T33" fmla="*/ 8 h 159"/>
                <a:gd name="T34" fmla="*/ 94 w 135"/>
                <a:gd name="T35" fmla="*/ 13 h 159"/>
                <a:gd name="T36" fmla="*/ 110 w 135"/>
                <a:gd name="T37" fmla="*/ 25 h 159"/>
                <a:gd name="T38" fmla="*/ 114 w 135"/>
                <a:gd name="T39" fmla="*/ 20 h 159"/>
                <a:gd name="T40" fmla="*/ 117 w 135"/>
                <a:gd name="T41" fmla="*/ 17 h 159"/>
                <a:gd name="T42" fmla="*/ 97 w 135"/>
                <a:gd name="T43" fmla="*/ 3 h 159"/>
                <a:gd name="T44" fmla="*/ 73 w 135"/>
                <a:gd name="T45" fmla="*/ 0 h 159"/>
                <a:gd name="T46" fmla="*/ 64 w 135"/>
                <a:gd name="T47" fmla="*/ 0 h 159"/>
                <a:gd name="T48" fmla="*/ 49 w 135"/>
                <a:gd name="T49" fmla="*/ 5 h 159"/>
                <a:gd name="T50" fmla="*/ 36 w 135"/>
                <a:gd name="T51" fmla="*/ 13 h 159"/>
                <a:gd name="T52" fmla="*/ 26 w 135"/>
                <a:gd name="T53" fmla="*/ 27 h 159"/>
                <a:gd name="T54" fmla="*/ 0 w 135"/>
                <a:gd name="T55" fmla="*/ 71 h 159"/>
                <a:gd name="T56" fmla="*/ 0 w 135"/>
                <a:gd name="T57" fmla="*/ 76 h 159"/>
                <a:gd name="T58" fmla="*/ 3 w 135"/>
                <a:gd name="T59" fmla="*/ 83 h 159"/>
                <a:gd name="T60" fmla="*/ 15 w 135"/>
                <a:gd name="T61" fmla="*/ 83 h 159"/>
                <a:gd name="T62" fmla="*/ 15 w 135"/>
                <a:gd name="T63" fmla="*/ 101 h 159"/>
                <a:gd name="T64" fmla="*/ 18 w 135"/>
                <a:gd name="T65" fmla="*/ 121 h 159"/>
                <a:gd name="T66" fmla="*/ 25 w 135"/>
                <a:gd name="T67" fmla="*/ 127 h 159"/>
                <a:gd name="T68" fmla="*/ 30 w 135"/>
                <a:gd name="T69" fmla="*/ 127 h 159"/>
                <a:gd name="T70" fmla="*/ 61 w 135"/>
                <a:gd name="T71" fmla="*/ 124 h 159"/>
                <a:gd name="T72" fmla="*/ 114 w 135"/>
                <a:gd name="T73" fmla="*/ 159 h 159"/>
                <a:gd name="T74" fmla="*/ 114 w 135"/>
                <a:gd name="T75" fmla="*/ 107 h 159"/>
                <a:gd name="T76" fmla="*/ 129 w 135"/>
                <a:gd name="T77" fmla="*/ 84 h 159"/>
                <a:gd name="T78" fmla="*/ 135 w 135"/>
                <a:gd name="T79" fmla="*/ 60 h 159"/>
                <a:gd name="T80" fmla="*/ 135 w 135"/>
                <a:gd name="T81" fmla="*/ 51 h 159"/>
                <a:gd name="T82" fmla="*/ 130 w 135"/>
                <a:gd name="T83" fmla="*/ 36 h 159"/>
                <a:gd name="T84" fmla="*/ 127 w 135"/>
                <a:gd name="T85" fmla="*/ 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5" h="159">
                  <a:moveTo>
                    <a:pt x="127" y="28"/>
                  </a:moveTo>
                  <a:lnTo>
                    <a:pt x="127" y="28"/>
                  </a:lnTo>
                  <a:lnTo>
                    <a:pt x="124" y="32"/>
                  </a:lnTo>
                  <a:lnTo>
                    <a:pt x="120" y="36"/>
                  </a:lnTo>
                  <a:lnTo>
                    <a:pt x="120" y="36"/>
                  </a:lnTo>
                  <a:lnTo>
                    <a:pt x="124" y="48"/>
                  </a:lnTo>
                  <a:lnTo>
                    <a:pt x="125" y="60"/>
                  </a:lnTo>
                  <a:lnTo>
                    <a:pt x="125" y="60"/>
                  </a:lnTo>
                  <a:lnTo>
                    <a:pt x="124" y="69"/>
                  </a:lnTo>
                  <a:lnTo>
                    <a:pt x="119" y="83"/>
                  </a:lnTo>
                  <a:lnTo>
                    <a:pt x="112" y="94"/>
                  </a:lnTo>
                  <a:lnTo>
                    <a:pt x="106" y="104"/>
                  </a:lnTo>
                  <a:lnTo>
                    <a:pt x="106" y="104"/>
                  </a:lnTo>
                  <a:lnTo>
                    <a:pt x="104" y="149"/>
                  </a:lnTo>
                  <a:lnTo>
                    <a:pt x="71" y="149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51" y="117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8" y="117"/>
                  </a:lnTo>
                  <a:lnTo>
                    <a:pt x="26" y="114"/>
                  </a:lnTo>
                  <a:lnTo>
                    <a:pt x="25" y="104"/>
                  </a:lnTo>
                  <a:lnTo>
                    <a:pt x="25" y="74"/>
                  </a:lnTo>
                  <a:lnTo>
                    <a:pt x="23" y="74"/>
                  </a:lnTo>
                  <a:lnTo>
                    <a:pt x="10" y="7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8" y="27"/>
                  </a:lnTo>
                  <a:lnTo>
                    <a:pt x="48" y="17"/>
                  </a:lnTo>
                  <a:lnTo>
                    <a:pt x="59" y="12"/>
                  </a:lnTo>
                  <a:lnTo>
                    <a:pt x="66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84" y="10"/>
                  </a:lnTo>
                  <a:lnTo>
                    <a:pt x="94" y="13"/>
                  </a:lnTo>
                  <a:lnTo>
                    <a:pt x="102" y="18"/>
                  </a:lnTo>
                  <a:lnTo>
                    <a:pt x="110" y="25"/>
                  </a:lnTo>
                  <a:lnTo>
                    <a:pt x="110" y="25"/>
                  </a:lnTo>
                  <a:lnTo>
                    <a:pt x="114" y="20"/>
                  </a:lnTo>
                  <a:lnTo>
                    <a:pt x="117" y="17"/>
                  </a:lnTo>
                  <a:lnTo>
                    <a:pt x="117" y="17"/>
                  </a:lnTo>
                  <a:lnTo>
                    <a:pt x="107" y="10"/>
                  </a:lnTo>
                  <a:lnTo>
                    <a:pt x="97" y="3"/>
                  </a:lnTo>
                  <a:lnTo>
                    <a:pt x="86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49" y="5"/>
                  </a:lnTo>
                  <a:lnTo>
                    <a:pt x="43" y="8"/>
                  </a:lnTo>
                  <a:lnTo>
                    <a:pt x="36" y="13"/>
                  </a:lnTo>
                  <a:lnTo>
                    <a:pt x="31" y="20"/>
                  </a:lnTo>
                  <a:lnTo>
                    <a:pt x="26" y="27"/>
                  </a:lnTo>
                  <a:lnTo>
                    <a:pt x="21" y="3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101"/>
                  </a:lnTo>
                  <a:lnTo>
                    <a:pt x="16" y="116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25" y="127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46" y="127"/>
                  </a:lnTo>
                  <a:lnTo>
                    <a:pt x="61" y="124"/>
                  </a:lnTo>
                  <a:lnTo>
                    <a:pt x="61" y="159"/>
                  </a:lnTo>
                  <a:lnTo>
                    <a:pt x="114" y="159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20" y="98"/>
                  </a:lnTo>
                  <a:lnTo>
                    <a:pt x="129" y="84"/>
                  </a:lnTo>
                  <a:lnTo>
                    <a:pt x="134" y="71"/>
                  </a:lnTo>
                  <a:lnTo>
                    <a:pt x="135" y="60"/>
                  </a:lnTo>
                  <a:lnTo>
                    <a:pt x="135" y="60"/>
                  </a:lnTo>
                  <a:lnTo>
                    <a:pt x="135" y="51"/>
                  </a:lnTo>
                  <a:lnTo>
                    <a:pt x="134" y="43"/>
                  </a:lnTo>
                  <a:lnTo>
                    <a:pt x="130" y="36"/>
                  </a:lnTo>
                  <a:lnTo>
                    <a:pt x="127" y="28"/>
                  </a:lnTo>
                  <a:lnTo>
                    <a:pt x="127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87"/>
            <p:cNvSpPr/>
            <p:nvPr/>
          </p:nvSpPr>
          <p:spPr bwMode="auto">
            <a:xfrm>
              <a:off x="5978458" y="1745008"/>
              <a:ext cx="1635779" cy="1635779"/>
            </a:xfrm>
            <a:custGeom>
              <a:avLst/>
              <a:gdLst>
                <a:gd name="T0" fmla="*/ 654 w 1231"/>
                <a:gd name="T1" fmla="*/ 17 h 1231"/>
                <a:gd name="T2" fmla="*/ 1216 w 1231"/>
                <a:gd name="T3" fmla="*/ 580 h 1231"/>
                <a:gd name="T4" fmla="*/ 1216 w 1231"/>
                <a:gd name="T5" fmla="*/ 580 h 1231"/>
                <a:gd name="T6" fmla="*/ 1223 w 1231"/>
                <a:gd name="T7" fmla="*/ 588 h 1231"/>
                <a:gd name="T8" fmla="*/ 1228 w 1231"/>
                <a:gd name="T9" fmla="*/ 596 h 1231"/>
                <a:gd name="T10" fmla="*/ 1231 w 1231"/>
                <a:gd name="T11" fmla="*/ 606 h 1231"/>
                <a:gd name="T12" fmla="*/ 1231 w 1231"/>
                <a:gd name="T13" fmla="*/ 616 h 1231"/>
                <a:gd name="T14" fmla="*/ 1231 w 1231"/>
                <a:gd name="T15" fmla="*/ 626 h 1231"/>
                <a:gd name="T16" fmla="*/ 1228 w 1231"/>
                <a:gd name="T17" fmla="*/ 636 h 1231"/>
                <a:gd name="T18" fmla="*/ 1223 w 1231"/>
                <a:gd name="T19" fmla="*/ 646 h 1231"/>
                <a:gd name="T20" fmla="*/ 1216 w 1231"/>
                <a:gd name="T21" fmla="*/ 654 h 1231"/>
                <a:gd name="T22" fmla="*/ 654 w 1231"/>
                <a:gd name="T23" fmla="*/ 1216 h 1231"/>
                <a:gd name="T24" fmla="*/ 654 w 1231"/>
                <a:gd name="T25" fmla="*/ 1216 h 1231"/>
                <a:gd name="T26" fmla="*/ 646 w 1231"/>
                <a:gd name="T27" fmla="*/ 1223 h 1231"/>
                <a:gd name="T28" fmla="*/ 636 w 1231"/>
                <a:gd name="T29" fmla="*/ 1228 h 1231"/>
                <a:gd name="T30" fmla="*/ 626 w 1231"/>
                <a:gd name="T31" fmla="*/ 1230 h 1231"/>
                <a:gd name="T32" fmla="*/ 616 w 1231"/>
                <a:gd name="T33" fmla="*/ 1231 h 1231"/>
                <a:gd name="T34" fmla="*/ 606 w 1231"/>
                <a:gd name="T35" fmla="*/ 1230 h 1231"/>
                <a:gd name="T36" fmla="*/ 596 w 1231"/>
                <a:gd name="T37" fmla="*/ 1228 h 1231"/>
                <a:gd name="T38" fmla="*/ 588 w 1231"/>
                <a:gd name="T39" fmla="*/ 1223 h 1231"/>
                <a:gd name="T40" fmla="*/ 580 w 1231"/>
                <a:gd name="T41" fmla="*/ 1216 h 1231"/>
                <a:gd name="T42" fmla="*/ 17 w 1231"/>
                <a:gd name="T43" fmla="*/ 654 h 1231"/>
                <a:gd name="T44" fmla="*/ 17 w 1231"/>
                <a:gd name="T45" fmla="*/ 654 h 1231"/>
                <a:gd name="T46" fmla="*/ 10 w 1231"/>
                <a:gd name="T47" fmla="*/ 646 h 1231"/>
                <a:gd name="T48" fmla="*/ 5 w 1231"/>
                <a:gd name="T49" fmla="*/ 636 h 1231"/>
                <a:gd name="T50" fmla="*/ 2 w 1231"/>
                <a:gd name="T51" fmla="*/ 626 h 1231"/>
                <a:gd name="T52" fmla="*/ 0 w 1231"/>
                <a:gd name="T53" fmla="*/ 616 h 1231"/>
                <a:gd name="T54" fmla="*/ 2 w 1231"/>
                <a:gd name="T55" fmla="*/ 606 h 1231"/>
                <a:gd name="T56" fmla="*/ 5 w 1231"/>
                <a:gd name="T57" fmla="*/ 596 h 1231"/>
                <a:gd name="T58" fmla="*/ 10 w 1231"/>
                <a:gd name="T59" fmla="*/ 588 h 1231"/>
                <a:gd name="T60" fmla="*/ 17 w 1231"/>
                <a:gd name="T61" fmla="*/ 580 h 1231"/>
                <a:gd name="T62" fmla="*/ 580 w 1231"/>
                <a:gd name="T63" fmla="*/ 17 h 1231"/>
                <a:gd name="T64" fmla="*/ 580 w 1231"/>
                <a:gd name="T65" fmla="*/ 17 h 1231"/>
                <a:gd name="T66" fmla="*/ 588 w 1231"/>
                <a:gd name="T67" fmla="*/ 9 h 1231"/>
                <a:gd name="T68" fmla="*/ 596 w 1231"/>
                <a:gd name="T69" fmla="*/ 5 h 1231"/>
                <a:gd name="T70" fmla="*/ 606 w 1231"/>
                <a:gd name="T71" fmla="*/ 2 h 1231"/>
                <a:gd name="T72" fmla="*/ 616 w 1231"/>
                <a:gd name="T73" fmla="*/ 0 h 1231"/>
                <a:gd name="T74" fmla="*/ 626 w 1231"/>
                <a:gd name="T75" fmla="*/ 2 h 1231"/>
                <a:gd name="T76" fmla="*/ 636 w 1231"/>
                <a:gd name="T77" fmla="*/ 5 h 1231"/>
                <a:gd name="T78" fmla="*/ 646 w 1231"/>
                <a:gd name="T79" fmla="*/ 9 h 1231"/>
                <a:gd name="T80" fmla="*/ 654 w 1231"/>
                <a:gd name="T81" fmla="*/ 17 h 1231"/>
                <a:gd name="T82" fmla="*/ 654 w 1231"/>
                <a:gd name="T83" fmla="*/ 17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31" h="1231">
                  <a:moveTo>
                    <a:pt x="654" y="17"/>
                  </a:moveTo>
                  <a:lnTo>
                    <a:pt x="1216" y="580"/>
                  </a:lnTo>
                  <a:lnTo>
                    <a:pt x="1216" y="580"/>
                  </a:lnTo>
                  <a:lnTo>
                    <a:pt x="1223" y="588"/>
                  </a:lnTo>
                  <a:lnTo>
                    <a:pt x="1228" y="596"/>
                  </a:lnTo>
                  <a:lnTo>
                    <a:pt x="1231" y="606"/>
                  </a:lnTo>
                  <a:lnTo>
                    <a:pt x="1231" y="616"/>
                  </a:lnTo>
                  <a:lnTo>
                    <a:pt x="1231" y="626"/>
                  </a:lnTo>
                  <a:lnTo>
                    <a:pt x="1228" y="636"/>
                  </a:lnTo>
                  <a:lnTo>
                    <a:pt x="1223" y="646"/>
                  </a:lnTo>
                  <a:lnTo>
                    <a:pt x="1216" y="654"/>
                  </a:lnTo>
                  <a:lnTo>
                    <a:pt x="654" y="1216"/>
                  </a:lnTo>
                  <a:lnTo>
                    <a:pt x="654" y="1216"/>
                  </a:lnTo>
                  <a:lnTo>
                    <a:pt x="646" y="1223"/>
                  </a:lnTo>
                  <a:lnTo>
                    <a:pt x="636" y="1228"/>
                  </a:lnTo>
                  <a:lnTo>
                    <a:pt x="626" y="1230"/>
                  </a:lnTo>
                  <a:lnTo>
                    <a:pt x="616" y="1231"/>
                  </a:lnTo>
                  <a:lnTo>
                    <a:pt x="606" y="1230"/>
                  </a:lnTo>
                  <a:lnTo>
                    <a:pt x="596" y="1228"/>
                  </a:lnTo>
                  <a:lnTo>
                    <a:pt x="588" y="1223"/>
                  </a:lnTo>
                  <a:lnTo>
                    <a:pt x="580" y="1216"/>
                  </a:lnTo>
                  <a:lnTo>
                    <a:pt x="17" y="654"/>
                  </a:lnTo>
                  <a:lnTo>
                    <a:pt x="17" y="654"/>
                  </a:lnTo>
                  <a:lnTo>
                    <a:pt x="10" y="646"/>
                  </a:lnTo>
                  <a:lnTo>
                    <a:pt x="5" y="636"/>
                  </a:lnTo>
                  <a:lnTo>
                    <a:pt x="2" y="626"/>
                  </a:lnTo>
                  <a:lnTo>
                    <a:pt x="0" y="616"/>
                  </a:lnTo>
                  <a:lnTo>
                    <a:pt x="2" y="606"/>
                  </a:lnTo>
                  <a:lnTo>
                    <a:pt x="5" y="596"/>
                  </a:lnTo>
                  <a:lnTo>
                    <a:pt x="10" y="588"/>
                  </a:lnTo>
                  <a:lnTo>
                    <a:pt x="17" y="580"/>
                  </a:lnTo>
                  <a:lnTo>
                    <a:pt x="580" y="17"/>
                  </a:lnTo>
                  <a:lnTo>
                    <a:pt x="580" y="17"/>
                  </a:lnTo>
                  <a:lnTo>
                    <a:pt x="588" y="9"/>
                  </a:lnTo>
                  <a:lnTo>
                    <a:pt x="596" y="5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26" y="2"/>
                  </a:lnTo>
                  <a:lnTo>
                    <a:pt x="636" y="5"/>
                  </a:lnTo>
                  <a:lnTo>
                    <a:pt x="646" y="9"/>
                  </a:lnTo>
                  <a:lnTo>
                    <a:pt x="654" y="17"/>
                  </a:lnTo>
                  <a:lnTo>
                    <a:pt x="654" y="1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8"/>
            <p:cNvSpPr/>
            <p:nvPr/>
          </p:nvSpPr>
          <p:spPr bwMode="auto">
            <a:xfrm>
              <a:off x="6555167" y="2289824"/>
              <a:ext cx="63783" cy="74414"/>
            </a:xfrm>
            <a:custGeom>
              <a:avLst/>
              <a:gdLst>
                <a:gd name="T0" fmla="*/ 48 w 48"/>
                <a:gd name="T1" fmla="*/ 13 h 56"/>
                <a:gd name="T2" fmla="*/ 33 w 48"/>
                <a:gd name="T3" fmla="*/ 13 h 56"/>
                <a:gd name="T4" fmla="*/ 33 w 48"/>
                <a:gd name="T5" fmla="*/ 56 h 56"/>
                <a:gd name="T6" fmla="*/ 17 w 48"/>
                <a:gd name="T7" fmla="*/ 56 h 56"/>
                <a:gd name="T8" fmla="*/ 17 w 48"/>
                <a:gd name="T9" fmla="*/ 13 h 56"/>
                <a:gd name="T10" fmla="*/ 0 w 48"/>
                <a:gd name="T11" fmla="*/ 13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3"/>
                  </a:moveTo>
                  <a:lnTo>
                    <a:pt x="33" y="13"/>
                  </a:lnTo>
                  <a:lnTo>
                    <a:pt x="33" y="56"/>
                  </a:lnTo>
                  <a:lnTo>
                    <a:pt x="17" y="56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89"/>
            <p:cNvSpPr>
              <a:spLocks noEditPoints="1"/>
            </p:cNvSpPr>
            <p:nvPr/>
          </p:nvSpPr>
          <p:spPr bwMode="auto">
            <a:xfrm>
              <a:off x="6625594" y="2287167"/>
              <a:ext cx="19933" cy="77072"/>
            </a:xfrm>
            <a:custGeom>
              <a:avLst/>
              <a:gdLst>
                <a:gd name="T0" fmla="*/ 0 w 15"/>
                <a:gd name="T1" fmla="*/ 13 h 58"/>
                <a:gd name="T2" fmla="*/ 0 w 15"/>
                <a:gd name="T3" fmla="*/ 0 h 58"/>
                <a:gd name="T4" fmla="*/ 15 w 15"/>
                <a:gd name="T5" fmla="*/ 0 h 58"/>
                <a:gd name="T6" fmla="*/ 15 w 15"/>
                <a:gd name="T7" fmla="*/ 13 h 58"/>
                <a:gd name="T8" fmla="*/ 0 w 15"/>
                <a:gd name="T9" fmla="*/ 13 h 58"/>
                <a:gd name="T10" fmla="*/ 0 w 15"/>
                <a:gd name="T11" fmla="*/ 58 h 58"/>
                <a:gd name="T12" fmla="*/ 0 w 15"/>
                <a:gd name="T13" fmla="*/ 16 h 58"/>
                <a:gd name="T14" fmla="*/ 15 w 15"/>
                <a:gd name="T15" fmla="*/ 16 h 58"/>
                <a:gd name="T16" fmla="*/ 15 w 15"/>
                <a:gd name="T17" fmla="*/ 58 h 58"/>
                <a:gd name="T18" fmla="*/ 0 w 15"/>
                <a:gd name="T1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8">
                  <a:moveTo>
                    <a:pt x="0" y="13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3"/>
                  </a:lnTo>
                  <a:lnTo>
                    <a:pt x="0" y="13"/>
                  </a:lnTo>
                  <a:close/>
                  <a:moveTo>
                    <a:pt x="0" y="58"/>
                  </a:moveTo>
                  <a:lnTo>
                    <a:pt x="0" y="16"/>
                  </a:lnTo>
                  <a:lnTo>
                    <a:pt x="15" y="16"/>
                  </a:lnTo>
                  <a:lnTo>
                    <a:pt x="15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90"/>
            <p:cNvSpPr/>
            <p:nvPr/>
          </p:nvSpPr>
          <p:spPr bwMode="auto">
            <a:xfrm>
              <a:off x="6652170" y="2291154"/>
              <a:ext cx="41194" cy="73086"/>
            </a:xfrm>
            <a:custGeom>
              <a:avLst/>
              <a:gdLst>
                <a:gd name="T0" fmla="*/ 31 w 31"/>
                <a:gd name="T1" fmla="*/ 53 h 55"/>
                <a:gd name="T2" fmla="*/ 31 w 31"/>
                <a:gd name="T3" fmla="*/ 53 h 55"/>
                <a:gd name="T4" fmla="*/ 25 w 31"/>
                <a:gd name="T5" fmla="*/ 55 h 55"/>
                <a:gd name="T6" fmla="*/ 25 w 31"/>
                <a:gd name="T7" fmla="*/ 55 h 55"/>
                <a:gd name="T8" fmla="*/ 18 w 31"/>
                <a:gd name="T9" fmla="*/ 55 h 55"/>
                <a:gd name="T10" fmla="*/ 18 w 31"/>
                <a:gd name="T11" fmla="*/ 55 h 55"/>
                <a:gd name="T12" fmla="*/ 13 w 31"/>
                <a:gd name="T13" fmla="*/ 55 h 55"/>
                <a:gd name="T14" fmla="*/ 13 w 31"/>
                <a:gd name="T15" fmla="*/ 55 h 55"/>
                <a:gd name="T16" fmla="*/ 10 w 31"/>
                <a:gd name="T17" fmla="*/ 53 h 55"/>
                <a:gd name="T18" fmla="*/ 10 w 31"/>
                <a:gd name="T19" fmla="*/ 53 h 55"/>
                <a:gd name="T20" fmla="*/ 7 w 31"/>
                <a:gd name="T21" fmla="*/ 50 h 55"/>
                <a:gd name="T22" fmla="*/ 7 w 31"/>
                <a:gd name="T23" fmla="*/ 50 h 55"/>
                <a:gd name="T24" fmla="*/ 5 w 31"/>
                <a:gd name="T25" fmla="*/ 43 h 55"/>
                <a:gd name="T26" fmla="*/ 5 w 31"/>
                <a:gd name="T27" fmla="*/ 25 h 55"/>
                <a:gd name="T28" fmla="*/ 0 w 31"/>
                <a:gd name="T29" fmla="*/ 25 h 55"/>
                <a:gd name="T30" fmla="*/ 0 w 31"/>
                <a:gd name="T31" fmla="*/ 13 h 55"/>
                <a:gd name="T32" fmla="*/ 5 w 31"/>
                <a:gd name="T33" fmla="*/ 13 h 55"/>
                <a:gd name="T34" fmla="*/ 5 w 31"/>
                <a:gd name="T35" fmla="*/ 0 h 55"/>
                <a:gd name="T36" fmla="*/ 20 w 31"/>
                <a:gd name="T37" fmla="*/ 0 h 55"/>
                <a:gd name="T38" fmla="*/ 20 w 31"/>
                <a:gd name="T39" fmla="*/ 13 h 55"/>
                <a:gd name="T40" fmla="*/ 28 w 31"/>
                <a:gd name="T41" fmla="*/ 13 h 55"/>
                <a:gd name="T42" fmla="*/ 28 w 31"/>
                <a:gd name="T43" fmla="*/ 25 h 55"/>
                <a:gd name="T44" fmla="*/ 20 w 31"/>
                <a:gd name="T45" fmla="*/ 25 h 55"/>
                <a:gd name="T46" fmla="*/ 20 w 31"/>
                <a:gd name="T47" fmla="*/ 38 h 55"/>
                <a:gd name="T48" fmla="*/ 20 w 31"/>
                <a:gd name="T49" fmla="*/ 38 h 55"/>
                <a:gd name="T50" fmla="*/ 21 w 31"/>
                <a:gd name="T51" fmla="*/ 42 h 55"/>
                <a:gd name="T52" fmla="*/ 21 w 31"/>
                <a:gd name="T53" fmla="*/ 42 h 55"/>
                <a:gd name="T54" fmla="*/ 23 w 31"/>
                <a:gd name="T55" fmla="*/ 42 h 55"/>
                <a:gd name="T56" fmla="*/ 23 w 31"/>
                <a:gd name="T57" fmla="*/ 42 h 55"/>
                <a:gd name="T58" fmla="*/ 26 w 31"/>
                <a:gd name="T59" fmla="*/ 42 h 55"/>
                <a:gd name="T60" fmla="*/ 26 w 31"/>
                <a:gd name="T61" fmla="*/ 42 h 55"/>
                <a:gd name="T62" fmla="*/ 30 w 31"/>
                <a:gd name="T63" fmla="*/ 40 h 55"/>
                <a:gd name="T64" fmla="*/ 31 w 31"/>
                <a:gd name="T65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5">
                  <a:moveTo>
                    <a:pt x="31" y="53"/>
                  </a:moveTo>
                  <a:lnTo>
                    <a:pt x="31" y="53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13" y="55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5" y="43"/>
                  </a:lnTo>
                  <a:lnTo>
                    <a:pt x="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28" y="13"/>
                  </a:lnTo>
                  <a:lnTo>
                    <a:pt x="28" y="25"/>
                  </a:lnTo>
                  <a:lnTo>
                    <a:pt x="20" y="25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3" y="42"/>
                  </a:lnTo>
                  <a:lnTo>
                    <a:pt x="23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0" y="40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91"/>
            <p:cNvSpPr/>
            <p:nvPr/>
          </p:nvSpPr>
          <p:spPr bwMode="auto">
            <a:xfrm>
              <a:off x="6700008" y="2287167"/>
              <a:ext cx="33221" cy="77072"/>
            </a:xfrm>
            <a:custGeom>
              <a:avLst/>
              <a:gdLst>
                <a:gd name="T0" fmla="*/ 0 w 25"/>
                <a:gd name="T1" fmla="*/ 0 h 58"/>
                <a:gd name="T2" fmla="*/ 15 w 25"/>
                <a:gd name="T3" fmla="*/ 0 h 58"/>
                <a:gd name="T4" fmla="*/ 15 w 25"/>
                <a:gd name="T5" fmla="*/ 40 h 58"/>
                <a:gd name="T6" fmla="*/ 15 w 25"/>
                <a:gd name="T7" fmla="*/ 40 h 58"/>
                <a:gd name="T8" fmla="*/ 17 w 25"/>
                <a:gd name="T9" fmla="*/ 43 h 58"/>
                <a:gd name="T10" fmla="*/ 18 w 25"/>
                <a:gd name="T11" fmla="*/ 45 h 58"/>
                <a:gd name="T12" fmla="*/ 18 w 25"/>
                <a:gd name="T13" fmla="*/ 45 h 58"/>
                <a:gd name="T14" fmla="*/ 22 w 25"/>
                <a:gd name="T15" fmla="*/ 45 h 58"/>
                <a:gd name="T16" fmla="*/ 22 w 25"/>
                <a:gd name="T17" fmla="*/ 45 h 58"/>
                <a:gd name="T18" fmla="*/ 23 w 25"/>
                <a:gd name="T19" fmla="*/ 43 h 58"/>
                <a:gd name="T20" fmla="*/ 25 w 25"/>
                <a:gd name="T21" fmla="*/ 56 h 58"/>
                <a:gd name="T22" fmla="*/ 25 w 25"/>
                <a:gd name="T23" fmla="*/ 56 h 58"/>
                <a:gd name="T24" fmla="*/ 18 w 25"/>
                <a:gd name="T25" fmla="*/ 58 h 58"/>
                <a:gd name="T26" fmla="*/ 18 w 25"/>
                <a:gd name="T27" fmla="*/ 58 h 58"/>
                <a:gd name="T28" fmla="*/ 12 w 25"/>
                <a:gd name="T29" fmla="*/ 58 h 58"/>
                <a:gd name="T30" fmla="*/ 12 w 25"/>
                <a:gd name="T31" fmla="*/ 58 h 58"/>
                <a:gd name="T32" fmla="*/ 7 w 25"/>
                <a:gd name="T33" fmla="*/ 58 h 58"/>
                <a:gd name="T34" fmla="*/ 4 w 25"/>
                <a:gd name="T35" fmla="*/ 56 h 58"/>
                <a:gd name="T36" fmla="*/ 4 w 25"/>
                <a:gd name="T37" fmla="*/ 56 h 58"/>
                <a:gd name="T38" fmla="*/ 0 w 25"/>
                <a:gd name="T39" fmla="*/ 51 h 58"/>
                <a:gd name="T40" fmla="*/ 0 w 25"/>
                <a:gd name="T41" fmla="*/ 46 h 58"/>
                <a:gd name="T42" fmla="*/ 0 w 25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58">
                  <a:moveTo>
                    <a:pt x="0" y="0"/>
                  </a:moveTo>
                  <a:lnTo>
                    <a:pt x="15" y="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3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3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7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2"/>
            <p:cNvSpPr>
              <a:spLocks noEditPoints="1"/>
            </p:cNvSpPr>
            <p:nvPr/>
          </p:nvSpPr>
          <p:spPr bwMode="auto">
            <a:xfrm>
              <a:off x="6735886" y="2307100"/>
              <a:ext cx="58468" cy="57140"/>
            </a:xfrm>
            <a:custGeom>
              <a:avLst/>
              <a:gdLst>
                <a:gd name="T0" fmla="*/ 23 w 44"/>
                <a:gd name="T1" fmla="*/ 43 h 43"/>
                <a:gd name="T2" fmla="*/ 23 w 44"/>
                <a:gd name="T3" fmla="*/ 43 h 43"/>
                <a:gd name="T4" fmla="*/ 13 w 44"/>
                <a:gd name="T5" fmla="*/ 41 h 43"/>
                <a:gd name="T6" fmla="*/ 13 w 44"/>
                <a:gd name="T7" fmla="*/ 41 h 43"/>
                <a:gd name="T8" fmla="*/ 5 w 44"/>
                <a:gd name="T9" fmla="*/ 38 h 43"/>
                <a:gd name="T10" fmla="*/ 5 w 44"/>
                <a:gd name="T11" fmla="*/ 38 h 43"/>
                <a:gd name="T12" fmla="*/ 1 w 44"/>
                <a:gd name="T13" fmla="*/ 30 h 43"/>
                <a:gd name="T14" fmla="*/ 1 w 44"/>
                <a:gd name="T15" fmla="*/ 30 h 43"/>
                <a:gd name="T16" fmla="*/ 0 w 44"/>
                <a:gd name="T17" fmla="*/ 23 h 43"/>
                <a:gd name="T18" fmla="*/ 0 w 44"/>
                <a:gd name="T19" fmla="*/ 23 h 43"/>
                <a:gd name="T20" fmla="*/ 1 w 44"/>
                <a:gd name="T21" fmla="*/ 13 h 43"/>
                <a:gd name="T22" fmla="*/ 1 w 44"/>
                <a:gd name="T23" fmla="*/ 13 h 43"/>
                <a:gd name="T24" fmla="*/ 5 w 44"/>
                <a:gd name="T25" fmla="*/ 6 h 43"/>
                <a:gd name="T26" fmla="*/ 5 w 44"/>
                <a:gd name="T27" fmla="*/ 6 h 43"/>
                <a:gd name="T28" fmla="*/ 13 w 44"/>
                <a:gd name="T29" fmla="*/ 1 h 43"/>
                <a:gd name="T30" fmla="*/ 13 w 44"/>
                <a:gd name="T31" fmla="*/ 1 h 43"/>
                <a:gd name="T32" fmla="*/ 16 w 44"/>
                <a:gd name="T33" fmla="*/ 0 h 43"/>
                <a:gd name="T34" fmla="*/ 23 w 44"/>
                <a:gd name="T35" fmla="*/ 0 h 43"/>
                <a:gd name="T36" fmla="*/ 23 w 44"/>
                <a:gd name="T37" fmla="*/ 0 h 43"/>
                <a:gd name="T38" fmla="*/ 31 w 44"/>
                <a:gd name="T39" fmla="*/ 1 h 43"/>
                <a:gd name="T40" fmla="*/ 31 w 44"/>
                <a:gd name="T41" fmla="*/ 1 h 43"/>
                <a:gd name="T42" fmla="*/ 39 w 44"/>
                <a:gd name="T43" fmla="*/ 6 h 43"/>
                <a:gd name="T44" fmla="*/ 39 w 44"/>
                <a:gd name="T45" fmla="*/ 6 h 43"/>
                <a:gd name="T46" fmla="*/ 43 w 44"/>
                <a:gd name="T47" fmla="*/ 13 h 43"/>
                <a:gd name="T48" fmla="*/ 43 w 44"/>
                <a:gd name="T49" fmla="*/ 13 h 43"/>
                <a:gd name="T50" fmla="*/ 44 w 44"/>
                <a:gd name="T51" fmla="*/ 21 h 43"/>
                <a:gd name="T52" fmla="*/ 44 w 44"/>
                <a:gd name="T53" fmla="*/ 21 h 43"/>
                <a:gd name="T54" fmla="*/ 44 w 44"/>
                <a:gd name="T55" fmla="*/ 25 h 43"/>
                <a:gd name="T56" fmla="*/ 44 w 44"/>
                <a:gd name="T57" fmla="*/ 25 h 43"/>
                <a:gd name="T58" fmla="*/ 44 w 44"/>
                <a:gd name="T59" fmla="*/ 26 h 43"/>
                <a:gd name="T60" fmla="*/ 15 w 44"/>
                <a:gd name="T61" fmla="*/ 26 h 43"/>
                <a:gd name="T62" fmla="*/ 15 w 44"/>
                <a:gd name="T63" fmla="*/ 26 h 43"/>
                <a:gd name="T64" fmla="*/ 16 w 44"/>
                <a:gd name="T65" fmla="*/ 30 h 43"/>
                <a:gd name="T66" fmla="*/ 18 w 44"/>
                <a:gd name="T67" fmla="*/ 31 h 43"/>
                <a:gd name="T68" fmla="*/ 18 w 44"/>
                <a:gd name="T69" fmla="*/ 31 h 43"/>
                <a:gd name="T70" fmla="*/ 23 w 44"/>
                <a:gd name="T71" fmla="*/ 33 h 43"/>
                <a:gd name="T72" fmla="*/ 23 w 44"/>
                <a:gd name="T73" fmla="*/ 33 h 43"/>
                <a:gd name="T74" fmla="*/ 28 w 44"/>
                <a:gd name="T75" fmla="*/ 31 h 43"/>
                <a:gd name="T76" fmla="*/ 28 w 44"/>
                <a:gd name="T77" fmla="*/ 31 h 43"/>
                <a:gd name="T78" fmla="*/ 29 w 44"/>
                <a:gd name="T79" fmla="*/ 28 h 43"/>
                <a:gd name="T80" fmla="*/ 43 w 44"/>
                <a:gd name="T81" fmla="*/ 33 h 43"/>
                <a:gd name="T82" fmla="*/ 43 w 44"/>
                <a:gd name="T83" fmla="*/ 33 h 43"/>
                <a:gd name="T84" fmla="*/ 39 w 44"/>
                <a:gd name="T85" fmla="*/ 36 h 43"/>
                <a:gd name="T86" fmla="*/ 34 w 44"/>
                <a:gd name="T87" fmla="*/ 39 h 43"/>
                <a:gd name="T88" fmla="*/ 34 w 44"/>
                <a:gd name="T89" fmla="*/ 39 h 43"/>
                <a:gd name="T90" fmla="*/ 29 w 44"/>
                <a:gd name="T91" fmla="*/ 43 h 43"/>
                <a:gd name="T92" fmla="*/ 23 w 44"/>
                <a:gd name="T93" fmla="*/ 43 h 43"/>
                <a:gd name="T94" fmla="*/ 23 w 44"/>
                <a:gd name="T95" fmla="*/ 43 h 43"/>
                <a:gd name="T96" fmla="*/ 29 w 44"/>
                <a:gd name="T97" fmla="*/ 18 h 43"/>
                <a:gd name="T98" fmla="*/ 29 w 44"/>
                <a:gd name="T99" fmla="*/ 18 h 43"/>
                <a:gd name="T100" fmla="*/ 26 w 44"/>
                <a:gd name="T101" fmla="*/ 13 h 43"/>
                <a:gd name="T102" fmla="*/ 26 w 44"/>
                <a:gd name="T103" fmla="*/ 13 h 43"/>
                <a:gd name="T104" fmla="*/ 24 w 44"/>
                <a:gd name="T105" fmla="*/ 11 h 43"/>
                <a:gd name="T106" fmla="*/ 21 w 44"/>
                <a:gd name="T107" fmla="*/ 11 h 43"/>
                <a:gd name="T108" fmla="*/ 21 w 44"/>
                <a:gd name="T109" fmla="*/ 11 h 43"/>
                <a:gd name="T110" fmla="*/ 19 w 44"/>
                <a:gd name="T111" fmla="*/ 11 h 43"/>
                <a:gd name="T112" fmla="*/ 18 w 44"/>
                <a:gd name="T113" fmla="*/ 13 h 43"/>
                <a:gd name="T114" fmla="*/ 18 w 44"/>
                <a:gd name="T115" fmla="*/ 13 h 43"/>
                <a:gd name="T116" fmla="*/ 15 w 44"/>
                <a:gd name="T117" fmla="*/ 18 h 43"/>
                <a:gd name="T118" fmla="*/ 29 w 44"/>
                <a:gd name="T119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3">
                  <a:moveTo>
                    <a:pt x="23" y="43"/>
                  </a:moveTo>
                  <a:lnTo>
                    <a:pt x="2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6"/>
                  </a:lnTo>
                  <a:lnTo>
                    <a:pt x="5" y="6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9" y="2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39" y="36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29" y="43"/>
                  </a:ln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9" y="18"/>
                  </a:moveTo>
                  <a:lnTo>
                    <a:pt x="29" y="18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9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5" y="18"/>
                  </a:lnTo>
                  <a:lnTo>
                    <a:pt x="29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3"/>
            <p:cNvSpPr/>
            <p:nvPr/>
          </p:nvSpPr>
          <p:spPr bwMode="auto">
            <a:xfrm>
              <a:off x="6827574" y="2289824"/>
              <a:ext cx="50495" cy="74414"/>
            </a:xfrm>
            <a:custGeom>
              <a:avLst/>
              <a:gdLst>
                <a:gd name="T0" fmla="*/ 0 w 38"/>
                <a:gd name="T1" fmla="*/ 56 h 56"/>
                <a:gd name="T2" fmla="*/ 0 w 38"/>
                <a:gd name="T3" fmla="*/ 0 h 56"/>
                <a:gd name="T4" fmla="*/ 38 w 38"/>
                <a:gd name="T5" fmla="*/ 0 h 56"/>
                <a:gd name="T6" fmla="*/ 38 w 38"/>
                <a:gd name="T7" fmla="*/ 13 h 56"/>
                <a:gd name="T8" fmla="*/ 15 w 38"/>
                <a:gd name="T9" fmla="*/ 13 h 56"/>
                <a:gd name="T10" fmla="*/ 15 w 38"/>
                <a:gd name="T11" fmla="*/ 23 h 56"/>
                <a:gd name="T12" fmla="*/ 35 w 38"/>
                <a:gd name="T13" fmla="*/ 23 h 56"/>
                <a:gd name="T14" fmla="*/ 35 w 38"/>
                <a:gd name="T15" fmla="*/ 34 h 56"/>
                <a:gd name="T16" fmla="*/ 15 w 38"/>
                <a:gd name="T17" fmla="*/ 34 h 56"/>
                <a:gd name="T18" fmla="*/ 15 w 38"/>
                <a:gd name="T19" fmla="*/ 56 h 56"/>
                <a:gd name="T20" fmla="*/ 0 w 38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6">
                  <a:moveTo>
                    <a:pt x="0" y="56"/>
                  </a:moveTo>
                  <a:lnTo>
                    <a:pt x="0" y="0"/>
                  </a:lnTo>
                  <a:lnTo>
                    <a:pt x="38" y="0"/>
                  </a:lnTo>
                  <a:lnTo>
                    <a:pt x="38" y="13"/>
                  </a:lnTo>
                  <a:lnTo>
                    <a:pt x="15" y="13"/>
                  </a:lnTo>
                  <a:lnTo>
                    <a:pt x="15" y="23"/>
                  </a:lnTo>
                  <a:lnTo>
                    <a:pt x="35" y="23"/>
                  </a:lnTo>
                  <a:lnTo>
                    <a:pt x="35" y="34"/>
                  </a:lnTo>
                  <a:lnTo>
                    <a:pt x="15" y="34"/>
                  </a:lnTo>
                  <a:lnTo>
                    <a:pt x="15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4"/>
            <p:cNvSpPr>
              <a:spLocks noEditPoints="1"/>
            </p:cNvSpPr>
            <p:nvPr/>
          </p:nvSpPr>
          <p:spPr bwMode="auto">
            <a:xfrm>
              <a:off x="6880727" y="2307100"/>
              <a:ext cx="58468" cy="57140"/>
            </a:xfrm>
            <a:custGeom>
              <a:avLst/>
              <a:gdLst>
                <a:gd name="T0" fmla="*/ 21 w 44"/>
                <a:gd name="T1" fmla="*/ 43 h 43"/>
                <a:gd name="T2" fmla="*/ 21 w 44"/>
                <a:gd name="T3" fmla="*/ 43 h 43"/>
                <a:gd name="T4" fmla="*/ 16 w 44"/>
                <a:gd name="T5" fmla="*/ 43 h 43"/>
                <a:gd name="T6" fmla="*/ 11 w 44"/>
                <a:gd name="T7" fmla="*/ 41 h 43"/>
                <a:gd name="T8" fmla="*/ 11 w 44"/>
                <a:gd name="T9" fmla="*/ 41 h 43"/>
                <a:gd name="T10" fmla="*/ 5 w 44"/>
                <a:gd name="T11" fmla="*/ 36 h 43"/>
                <a:gd name="T12" fmla="*/ 5 w 44"/>
                <a:gd name="T13" fmla="*/ 36 h 43"/>
                <a:gd name="T14" fmla="*/ 1 w 44"/>
                <a:gd name="T15" fmla="*/ 30 h 43"/>
                <a:gd name="T16" fmla="*/ 1 w 44"/>
                <a:gd name="T17" fmla="*/ 30 h 43"/>
                <a:gd name="T18" fmla="*/ 0 w 44"/>
                <a:gd name="T19" fmla="*/ 21 h 43"/>
                <a:gd name="T20" fmla="*/ 0 w 44"/>
                <a:gd name="T21" fmla="*/ 21 h 43"/>
                <a:gd name="T22" fmla="*/ 1 w 44"/>
                <a:gd name="T23" fmla="*/ 13 h 43"/>
                <a:gd name="T24" fmla="*/ 1 w 44"/>
                <a:gd name="T25" fmla="*/ 13 h 43"/>
                <a:gd name="T26" fmla="*/ 5 w 44"/>
                <a:gd name="T27" fmla="*/ 6 h 43"/>
                <a:gd name="T28" fmla="*/ 5 w 44"/>
                <a:gd name="T29" fmla="*/ 6 h 43"/>
                <a:gd name="T30" fmla="*/ 11 w 44"/>
                <a:gd name="T31" fmla="*/ 1 h 43"/>
                <a:gd name="T32" fmla="*/ 11 w 44"/>
                <a:gd name="T33" fmla="*/ 1 h 43"/>
                <a:gd name="T34" fmla="*/ 16 w 44"/>
                <a:gd name="T35" fmla="*/ 0 h 43"/>
                <a:gd name="T36" fmla="*/ 21 w 44"/>
                <a:gd name="T37" fmla="*/ 0 h 43"/>
                <a:gd name="T38" fmla="*/ 21 w 44"/>
                <a:gd name="T39" fmla="*/ 0 h 43"/>
                <a:gd name="T40" fmla="*/ 31 w 44"/>
                <a:gd name="T41" fmla="*/ 1 h 43"/>
                <a:gd name="T42" fmla="*/ 31 w 44"/>
                <a:gd name="T43" fmla="*/ 1 h 43"/>
                <a:gd name="T44" fmla="*/ 39 w 44"/>
                <a:gd name="T45" fmla="*/ 6 h 43"/>
                <a:gd name="T46" fmla="*/ 39 w 44"/>
                <a:gd name="T47" fmla="*/ 6 h 43"/>
                <a:gd name="T48" fmla="*/ 42 w 44"/>
                <a:gd name="T49" fmla="*/ 13 h 43"/>
                <a:gd name="T50" fmla="*/ 42 w 44"/>
                <a:gd name="T51" fmla="*/ 13 h 43"/>
                <a:gd name="T52" fmla="*/ 44 w 44"/>
                <a:gd name="T53" fmla="*/ 21 h 43"/>
                <a:gd name="T54" fmla="*/ 44 w 44"/>
                <a:gd name="T55" fmla="*/ 21 h 43"/>
                <a:gd name="T56" fmla="*/ 42 w 44"/>
                <a:gd name="T57" fmla="*/ 30 h 43"/>
                <a:gd name="T58" fmla="*/ 42 w 44"/>
                <a:gd name="T59" fmla="*/ 30 h 43"/>
                <a:gd name="T60" fmla="*/ 39 w 44"/>
                <a:gd name="T61" fmla="*/ 36 h 43"/>
                <a:gd name="T62" fmla="*/ 39 w 44"/>
                <a:gd name="T63" fmla="*/ 36 h 43"/>
                <a:gd name="T64" fmla="*/ 31 w 44"/>
                <a:gd name="T65" fmla="*/ 41 h 43"/>
                <a:gd name="T66" fmla="*/ 31 w 44"/>
                <a:gd name="T67" fmla="*/ 41 h 43"/>
                <a:gd name="T68" fmla="*/ 21 w 44"/>
                <a:gd name="T69" fmla="*/ 43 h 43"/>
                <a:gd name="T70" fmla="*/ 21 w 44"/>
                <a:gd name="T71" fmla="*/ 43 h 43"/>
                <a:gd name="T72" fmla="*/ 14 w 44"/>
                <a:gd name="T73" fmla="*/ 21 h 43"/>
                <a:gd name="T74" fmla="*/ 14 w 44"/>
                <a:gd name="T75" fmla="*/ 21 h 43"/>
                <a:gd name="T76" fmla="*/ 14 w 44"/>
                <a:gd name="T77" fmla="*/ 26 h 43"/>
                <a:gd name="T78" fmla="*/ 16 w 44"/>
                <a:gd name="T79" fmla="*/ 28 h 43"/>
                <a:gd name="T80" fmla="*/ 16 w 44"/>
                <a:gd name="T81" fmla="*/ 28 h 43"/>
                <a:gd name="T82" fmla="*/ 19 w 44"/>
                <a:gd name="T83" fmla="*/ 30 h 43"/>
                <a:gd name="T84" fmla="*/ 21 w 44"/>
                <a:gd name="T85" fmla="*/ 31 h 43"/>
                <a:gd name="T86" fmla="*/ 21 w 44"/>
                <a:gd name="T87" fmla="*/ 31 h 43"/>
                <a:gd name="T88" fmla="*/ 24 w 44"/>
                <a:gd name="T89" fmla="*/ 30 h 43"/>
                <a:gd name="T90" fmla="*/ 28 w 44"/>
                <a:gd name="T91" fmla="*/ 28 h 43"/>
                <a:gd name="T92" fmla="*/ 28 w 44"/>
                <a:gd name="T93" fmla="*/ 28 h 43"/>
                <a:gd name="T94" fmla="*/ 29 w 44"/>
                <a:gd name="T95" fmla="*/ 26 h 43"/>
                <a:gd name="T96" fmla="*/ 29 w 44"/>
                <a:gd name="T97" fmla="*/ 21 h 43"/>
                <a:gd name="T98" fmla="*/ 29 w 44"/>
                <a:gd name="T99" fmla="*/ 21 h 43"/>
                <a:gd name="T100" fmla="*/ 29 w 44"/>
                <a:gd name="T101" fmla="*/ 18 h 43"/>
                <a:gd name="T102" fmla="*/ 28 w 44"/>
                <a:gd name="T103" fmla="*/ 15 h 43"/>
                <a:gd name="T104" fmla="*/ 28 w 44"/>
                <a:gd name="T105" fmla="*/ 15 h 43"/>
                <a:gd name="T106" fmla="*/ 24 w 44"/>
                <a:gd name="T107" fmla="*/ 13 h 43"/>
                <a:gd name="T108" fmla="*/ 21 w 44"/>
                <a:gd name="T109" fmla="*/ 13 h 43"/>
                <a:gd name="T110" fmla="*/ 21 w 44"/>
                <a:gd name="T111" fmla="*/ 13 h 43"/>
                <a:gd name="T112" fmla="*/ 19 w 44"/>
                <a:gd name="T113" fmla="*/ 13 h 43"/>
                <a:gd name="T114" fmla="*/ 16 w 44"/>
                <a:gd name="T115" fmla="*/ 15 h 43"/>
                <a:gd name="T116" fmla="*/ 16 w 44"/>
                <a:gd name="T117" fmla="*/ 15 h 43"/>
                <a:gd name="T118" fmla="*/ 14 w 44"/>
                <a:gd name="T119" fmla="*/ 18 h 43"/>
                <a:gd name="T120" fmla="*/ 14 w 44"/>
                <a:gd name="T121" fmla="*/ 21 h 43"/>
                <a:gd name="T122" fmla="*/ 14 w 44"/>
                <a:gd name="T123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" h="43">
                  <a:moveTo>
                    <a:pt x="21" y="43"/>
                  </a:moveTo>
                  <a:lnTo>
                    <a:pt x="21" y="43"/>
                  </a:lnTo>
                  <a:lnTo>
                    <a:pt x="16" y="43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5" y="6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1" y="43"/>
                  </a:lnTo>
                  <a:lnTo>
                    <a:pt x="21" y="43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9" y="26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4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19" y="13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4" y="18"/>
                  </a:lnTo>
                  <a:lnTo>
                    <a:pt x="14" y="21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5"/>
            <p:cNvSpPr/>
            <p:nvPr/>
          </p:nvSpPr>
          <p:spPr bwMode="auto">
            <a:xfrm>
              <a:off x="6945840" y="2308428"/>
              <a:ext cx="61126" cy="55810"/>
            </a:xfrm>
            <a:custGeom>
              <a:avLst/>
              <a:gdLst>
                <a:gd name="T0" fmla="*/ 13 w 46"/>
                <a:gd name="T1" fmla="*/ 42 h 42"/>
                <a:gd name="T2" fmla="*/ 13 w 46"/>
                <a:gd name="T3" fmla="*/ 42 h 42"/>
                <a:gd name="T4" fmla="*/ 8 w 46"/>
                <a:gd name="T5" fmla="*/ 42 h 42"/>
                <a:gd name="T6" fmla="*/ 3 w 46"/>
                <a:gd name="T7" fmla="*/ 38 h 42"/>
                <a:gd name="T8" fmla="*/ 3 w 46"/>
                <a:gd name="T9" fmla="*/ 38 h 42"/>
                <a:gd name="T10" fmla="*/ 2 w 46"/>
                <a:gd name="T11" fmla="*/ 33 h 42"/>
                <a:gd name="T12" fmla="*/ 0 w 46"/>
                <a:gd name="T13" fmla="*/ 27 h 42"/>
                <a:gd name="T14" fmla="*/ 0 w 46"/>
                <a:gd name="T15" fmla="*/ 0 h 42"/>
                <a:gd name="T16" fmla="*/ 17 w 46"/>
                <a:gd name="T17" fmla="*/ 0 h 42"/>
                <a:gd name="T18" fmla="*/ 17 w 46"/>
                <a:gd name="T19" fmla="*/ 24 h 42"/>
                <a:gd name="T20" fmla="*/ 17 w 46"/>
                <a:gd name="T21" fmla="*/ 24 h 42"/>
                <a:gd name="T22" fmla="*/ 17 w 46"/>
                <a:gd name="T23" fmla="*/ 29 h 42"/>
                <a:gd name="T24" fmla="*/ 17 w 46"/>
                <a:gd name="T25" fmla="*/ 29 h 42"/>
                <a:gd name="T26" fmla="*/ 20 w 46"/>
                <a:gd name="T27" fmla="*/ 30 h 42"/>
                <a:gd name="T28" fmla="*/ 20 w 46"/>
                <a:gd name="T29" fmla="*/ 30 h 42"/>
                <a:gd name="T30" fmla="*/ 23 w 46"/>
                <a:gd name="T31" fmla="*/ 29 h 42"/>
                <a:gd name="T32" fmla="*/ 23 w 46"/>
                <a:gd name="T33" fmla="*/ 29 h 42"/>
                <a:gd name="T34" fmla="*/ 28 w 46"/>
                <a:gd name="T35" fmla="*/ 25 h 42"/>
                <a:gd name="T36" fmla="*/ 28 w 46"/>
                <a:gd name="T37" fmla="*/ 0 h 42"/>
                <a:gd name="T38" fmla="*/ 43 w 46"/>
                <a:gd name="T39" fmla="*/ 0 h 42"/>
                <a:gd name="T40" fmla="*/ 43 w 46"/>
                <a:gd name="T41" fmla="*/ 25 h 42"/>
                <a:gd name="T42" fmla="*/ 43 w 46"/>
                <a:gd name="T43" fmla="*/ 25 h 42"/>
                <a:gd name="T44" fmla="*/ 43 w 46"/>
                <a:gd name="T45" fmla="*/ 29 h 42"/>
                <a:gd name="T46" fmla="*/ 43 w 46"/>
                <a:gd name="T47" fmla="*/ 29 h 42"/>
                <a:gd name="T48" fmla="*/ 46 w 46"/>
                <a:gd name="T49" fmla="*/ 29 h 42"/>
                <a:gd name="T50" fmla="*/ 46 w 46"/>
                <a:gd name="T51" fmla="*/ 42 h 42"/>
                <a:gd name="T52" fmla="*/ 46 w 46"/>
                <a:gd name="T53" fmla="*/ 42 h 42"/>
                <a:gd name="T54" fmla="*/ 43 w 46"/>
                <a:gd name="T55" fmla="*/ 42 h 42"/>
                <a:gd name="T56" fmla="*/ 43 w 46"/>
                <a:gd name="T57" fmla="*/ 42 h 42"/>
                <a:gd name="T58" fmla="*/ 40 w 46"/>
                <a:gd name="T59" fmla="*/ 42 h 42"/>
                <a:gd name="T60" fmla="*/ 40 w 46"/>
                <a:gd name="T61" fmla="*/ 42 h 42"/>
                <a:gd name="T62" fmla="*/ 33 w 46"/>
                <a:gd name="T63" fmla="*/ 42 h 42"/>
                <a:gd name="T64" fmla="*/ 31 w 46"/>
                <a:gd name="T65" fmla="*/ 38 h 42"/>
                <a:gd name="T66" fmla="*/ 30 w 46"/>
                <a:gd name="T67" fmla="*/ 37 h 42"/>
                <a:gd name="T68" fmla="*/ 30 w 46"/>
                <a:gd name="T69" fmla="*/ 35 h 42"/>
                <a:gd name="T70" fmla="*/ 30 w 46"/>
                <a:gd name="T71" fmla="*/ 35 h 42"/>
                <a:gd name="T72" fmla="*/ 26 w 46"/>
                <a:gd name="T73" fmla="*/ 38 h 42"/>
                <a:gd name="T74" fmla="*/ 23 w 46"/>
                <a:gd name="T75" fmla="*/ 40 h 42"/>
                <a:gd name="T76" fmla="*/ 23 w 46"/>
                <a:gd name="T77" fmla="*/ 40 h 42"/>
                <a:gd name="T78" fmla="*/ 13 w 46"/>
                <a:gd name="T79" fmla="*/ 42 h 42"/>
                <a:gd name="T80" fmla="*/ 13 w 46"/>
                <a:gd name="T8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" h="42">
                  <a:moveTo>
                    <a:pt x="13" y="42"/>
                  </a:moveTo>
                  <a:lnTo>
                    <a:pt x="13" y="42"/>
                  </a:lnTo>
                  <a:lnTo>
                    <a:pt x="8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8" y="25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6" y="29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3" y="42"/>
                  </a:lnTo>
                  <a:lnTo>
                    <a:pt x="31" y="38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6" y="38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13" y="42"/>
                  </a:lnTo>
                  <a:lnTo>
                    <a:pt x="13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96"/>
            <p:cNvSpPr/>
            <p:nvPr/>
          </p:nvSpPr>
          <p:spPr bwMode="auto">
            <a:xfrm>
              <a:off x="7016267" y="2307100"/>
              <a:ext cx="37207" cy="57140"/>
            </a:xfrm>
            <a:custGeom>
              <a:avLst/>
              <a:gdLst>
                <a:gd name="T0" fmla="*/ 28 w 28"/>
                <a:gd name="T1" fmla="*/ 13 h 43"/>
                <a:gd name="T2" fmla="*/ 28 w 28"/>
                <a:gd name="T3" fmla="*/ 13 h 43"/>
                <a:gd name="T4" fmla="*/ 20 w 28"/>
                <a:gd name="T5" fmla="*/ 15 h 43"/>
                <a:gd name="T6" fmla="*/ 20 w 28"/>
                <a:gd name="T7" fmla="*/ 15 h 43"/>
                <a:gd name="T8" fmla="*/ 16 w 28"/>
                <a:gd name="T9" fmla="*/ 16 h 43"/>
                <a:gd name="T10" fmla="*/ 15 w 28"/>
                <a:gd name="T11" fmla="*/ 18 h 43"/>
                <a:gd name="T12" fmla="*/ 15 w 28"/>
                <a:gd name="T13" fmla="*/ 43 h 43"/>
                <a:gd name="T14" fmla="*/ 0 w 28"/>
                <a:gd name="T15" fmla="*/ 43 h 43"/>
                <a:gd name="T16" fmla="*/ 0 w 28"/>
                <a:gd name="T17" fmla="*/ 1 h 43"/>
                <a:gd name="T18" fmla="*/ 13 w 28"/>
                <a:gd name="T19" fmla="*/ 1 h 43"/>
                <a:gd name="T20" fmla="*/ 13 w 28"/>
                <a:gd name="T21" fmla="*/ 8 h 43"/>
                <a:gd name="T22" fmla="*/ 13 w 28"/>
                <a:gd name="T23" fmla="*/ 8 h 43"/>
                <a:gd name="T24" fmla="*/ 16 w 28"/>
                <a:gd name="T25" fmla="*/ 5 h 43"/>
                <a:gd name="T26" fmla="*/ 20 w 28"/>
                <a:gd name="T27" fmla="*/ 3 h 43"/>
                <a:gd name="T28" fmla="*/ 20 w 28"/>
                <a:gd name="T29" fmla="*/ 3 h 43"/>
                <a:gd name="T30" fmla="*/ 23 w 28"/>
                <a:gd name="T31" fmla="*/ 1 h 43"/>
                <a:gd name="T32" fmla="*/ 26 w 28"/>
                <a:gd name="T33" fmla="*/ 0 h 43"/>
                <a:gd name="T34" fmla="*/ 26 w 28"/>
                <a:gd name="T35" fmla="*/ 0 h 43"/>
                <a:gd name="T36" fmla="*/ 28 w 28"/>
                <a:gd name="T37" fmla="*/ 0 h 43"/>
                <a:gd name="T38" fmla="*/ 28 w 28"/>
                <a:gd name="T3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43">
                  <a:moveTo>
                    <a:pt x="28" y="13"/>
                  </a:moveTo>
                  <a:lnTo>
                    <a:pt x="28" y="1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6" y="16"/>
                  </a:lnTo>
                  <a:lnTo>
                    <a:pt x="15" y="18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97"/>
            <p:cNvSpPr/>
            <p:nvPr/>
          </p:nvSpPr>
          <p:spPr bwMode="auto">
            <a:xfrm>
              <a:off x="6281430" y="2471873"/>
              <a:ext cx="39865" cy="55810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0 h 42"/>
                <a:gd name="T4" fmla="*/ 7 w 30"/>
                <a:gd name="T5" fmla="*/ 0 h 42"/>
                <a:gd name="T6" fmla="*/ 7 w 30"/>
                <a:gd name="T7" fmla="*/ 36 h 42"/>
                <a:gd name="T8" fmla="*/ 30 w 30"/>
                <a:gd name="T9" fmla="*/ 36 h 42"/>
                <a:gd name="T10" fmla="*/ 30 w 30"/>
                <a:gd name="T11" fmla="*/ 42 h 42"/>
                <a:gd name="T12" fmla="*/ 0 w 30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2">
                  <a:moveTo>
                    <a:pt x="0" y="42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98"/>
            <p:cNvSpPr>
              <a:spLocks noEditPoints="1"/>
            </p:cNvSpPr>
            <p:nvPr/>
          </p:nvSpPr>
          <p:spPr bwMode="auto">
            <a:xfrm>
              <a:off x="6322623" y="2486490"/>
              <a:ext cx="43851" cy="41194"/>
            </a:xfrm>
            <a:custGeom>
              <a:avLst/>
              <a:gdLst>
                <a:gd name="T0" fmla="*/ 17 w 33"/>
                <a:gd name="T1" fmla="*/ 31 h 31"/>
                <a:gd name="T2" fmla="*/ 10 w 33"/>
                <a:gd name="T3" fmla="*/ 30 h 31"/>
                <a:gd name="T4" fmla="*/ 5 w 33"/>
                <a:gd name="T5" fmla="*/ 27 h 31"/>
                <a:gd name="T6" fmla="*/ 2 w 33"/>
                <a:gd name="T7" fmla="*/ 22 h 31"/>
                <a:gd name="T8" fmla="*/ 0 w 33"/>
                <a:gd name="T9" fmla="*/ 15 h 31"/>
                <a:gd name="T10" fmla="*/ 2 w 33"/>
                <a:gd name="T11" fmla="*/ 10 h 31"/>
                <a:gd name="T12" fmla="*/ 5 w 33"/>
                <a:gd name="T13" fmla="*/ 5 h 31"/>
                <a:gd name="T14" fmla="*/ 10 w 33"/>
                <a:gd name="T15" fmla="*/ 0 h 31"/>
                <a:gd name="T16" fmla="*/ 17 w 33"/>
                <a:gd name="T17" fmla="*/ 0 h 31"/>
                <a:gd name="T18" fmla="*/ 24 w 33"/>
                <a:gd name="T19" fmla="*/ 0 h 31"/>
                <a:gd name="T20" fmla="*/ 29 w 33"/>
                <a:gd name="T21" fmla="*/ 5 h 31"/>
                <a:gd name="T22" fmla="*/ 32 w 33"/>
                <a:gd name="T23" fmla="*/ 10 h 31"/>
                <a:gd name="T24" fmla="*/ 33 w 33"/>
                <a:gd name="T25" fmla="*/ 15 h 31"/>
                <a:gd name="T26" fmla="*/ 32 w 33"/>
                <a:gd name="T27" fmla="*/ 22 h 31"/>
                <a:gd name="T28" fmla="*/ 29 w 33"/>
                <a:gd name="T29" fmla="*/ 27 h 31"/>
                <a:gd name="T30" fmla="*/ 24 w 33"/>
                <a:gd name="T31" fmla="*/ 30 h 31"/>
                <a:gd name="T32" fmla="*/ 17 w 33"/>
                <a:gd name="T33" fmla="*/ 31 h 31"/>
                <a:gd name="T34" fmla="*/ 7 w 33"/>
                <a:gd name="T35" fmla="*/ 15 h 31"/>
                <a:gd name="T36" fmla="*/ 9 w 33"/>
                <a:gd name="T37" fmla="*/ 20 h 31"/>
                <a:gd name="T38" fmla="*/ 10 w 33"/>
                <a:gd name="T39" fmla="*/ 23 h 31"/>
                <a:gd name="T40" fmla="*/ 14 w 33"/>
                <a:gd name="T41" fmla="*/ 25 h 31"/>
                <a:gd name="T42" fmla="*/ 17 w 33"/>
                <a:gd name="T43" fmla="*/ 27 h 31"/>
                <a:gd name="T44" fmla="*/ 20 w 33"/>
                <a:gd name="T45" fmla="*/ 25 h 31"/>
                <a:gd name="T46" fmla="*/ 24 w 33"/>
                <a:gd name="T47" fmla="*/ 23 h 31"/>
                <a:gd name="T48" fmla="*/ 25 w 33"/>
                <a:gd name="T49" fmla="*/ 20 h 31"/>
                <a:gd name="T50" fmla="*/ 25 w 33"/>
                <a:gd name="T51" fmla="*/ 15 h 31"/>
                <a:gd name="T52" fmla="*/ 25 w 33"/>
                <a:gd name="T53" fmla="*/ 12 h 31"/>
                <a:gd name="T54" fmla="*/ 24 w 33"/>
                <a:gd name="T55" fmla="*/ 8 h 31"/>
                <a:gd name="T56" fmla="*/ 20 w 33"/>
                <a:gd name="T57" fmla="*/ 5 h 31"/>
                <a:gd name="T58" fmla="*/ 17 w 33"/>
                <a:gd name="T59" fmla="*/ 5 h 31"/>
                <a:gd name="T60" fmla="*/ 14 w 33"/>
                <a:gd name="T61" fmla="*/ 7 h 31"/>
                <a:gd name="T62" fmla="*/ 10 w 33"/>
                <a:gd name="T63" fmla="*/ 8 h 31"/>
                <a:gd name="T64" fmla="*/ 9 w 33"/>
                <a:gd name="T65" fmla="*/ 12 h 31"/>
                <a:gd name="T66" fmla="*/ 7 w 33"/>
                <a:gd name="T6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31">
                  <a:moveTo>
                    <a:pt x="17" y="31"/>
                  </a:moveTo>
                  <a:lnTo>
                    <a:pt x="17" y="31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5" y="27"/>
                  </a:lnTo>
                  <a:lnTo>
                    <a:pt x="5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7" y="31"/>
                  </a:lnTo>
                  <a:lnTo>
                    <a:pt x="17" y="31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7" y="15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99"/>
            <p:cNvSpPr/>
            <p:nvPr/>
          </p:nvSpPr>
          <p:spPr bwMode="auto">
            <a:xfrm>
              <a:off x="6373118" y="2486490"/>
              <a:ext cx="25248" cy="41194"/>
            </a:xfrm>
            <a:custGeom>
              <a:avLst/>
              <a:gdLst>
                <a:gd name="T0" fmla="*/ 19 w 19"/>
                <a:gd name="T1" fmla="*/ 5 h 31"/>
                <a:gd name="T2" fmla="*/ 19 w 19"/>
                <a:gd name="T3" fmla="*/ 5 h 31"/>
                <a:gd name="T4" fmla="*/ 12 w 19"/>
                <a:gd name="T5" fmla="*/ 7 h 31"/>
                <a:gd name="T6" fmla="*/ 12 w 19"/>
                <a:gd name="T7" fmla="*/ 7 h 31"/>
                <a:gd name="T8" fmla="*/ 9 w 19"/>
                <a:gd name="T9" fmla="*/ 10 h 31"/>
                <a:gd name="T10" fmla="*/ 7 w 19"/>
                <a:gd name="T11" fmla="*/ 12 h 31"/>
                <a:gd name="T12" fmla="*/ 7 w 19"/>
                <a:gd name="T13" fmla="*/ 31 h 31"/>
                <a:gd name="T14" fmla="*/ 0 w 19"/>
                <a:gd name="T15" fmla="*/ 31 h 31"/>
                <a:gd name="T16" fmla="*/ 0 w 19"/>
                <a:gd name="T17" fmla="*/ 0 h 31"/>
                <a:gd name="T18" fmla="*/ 7 w 19"/>
                <a:gd name="T19" fmla="*/ 0 h 31"/>
                <a:gd name="T20" fmla="*/ 7 w 19"/>
                <a:gd name="T21" fmla="*/ 7 h 31"/>
                <a:gd name="T22" fmla="*/ 7 w 19"/>
                <a:gd name="T23" fmla="*/ 7 h 31"/>
                <a:gd name="T24" fmla="*/ 12 w 19"/>
                <a:gd name="T25" fmla="*/ 2 h 31"/>
                <a:gd name="T26" fmla="*/ 12 w 19"/>
                <a:gd name="T27" fmla="*/ 2 h 31"/>
                <a:gd name="T28" fmla="*/ 17 w 19"/>
                <a:gd name="T29" fmla="*/ 0 h 31"/>
                <a:gd name="T30" fmla="*/ 17 w 19"/>
                <a:gd name="T31" fmla="*/ 0 h 31"/>
                <a:gd name="T32" fmla="*/ 19 w 19"/>
                <a:gd name="T33" fmla="*/ 0 h 31"/>
                <a:gd name="T34" fmla="*/ 19 w 19"/>
                <a:gd name="T35" fmla="*/ 0 h 31"/>
                <a:gd name="T36" fmla="*/ 19 w 19"/>
                <a:gd name="T37" fmla="*/ 0 h 31"/>
                <a:gd name="T38" fmla="*/ 19 w 19"/>
                <a:gd name="T3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31">
                  <a:moveTo>
                    <a:pt x="19" y="5"/>
                  </a:moveTo>
                  <a:lnTo>
                    <a:pt x="1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00"/>
            <p:cNvSpPr>
              <a:spLocks noEditPoints="1"/>
            </p:cNvSpPr>
            <p:nvPr/>
          </p:nvSpPr>
          <p:spPr bwMode="auto">
            <a:xfrm>
              <a:off x="6402352" y="2486490"/>
              <a:ext cx="41194" cy="41194"/>
            </a:xfrm>
            <a:custGeom>
              <a:avLst/>
              <a:gdLst>
                <a:gd name="T0" fmla="*/ 15 w 31"/>
                <a:gd name="T1" fmla="*/ 31 h 31"/>
                <a:gd name="T2" fmla="*/ 8 w 31"/>
                <a:gd name="T3" fmla="*/ 30 h 31"/>
                <a:gd name="T4" fmla="*/ 3 w 31"/>
                <a:gd name="T5" fmla="*/ 27 h 31"/>
                <a:gd name="T6" fmla="*/ 0 w 31"/>
                <a:gd name="T7" fmla="*/ 22 h 31"/>
                <a:gd name="T8" fmla="*/ 0 w 31"/>
                <a:gd name="T9" fmla="*/ 15 h 31"/>
                <a:gd name="T10" fmla="*/ 0 w 31"/>
                <a:gd name="T11" fmla="*/ 10 h 31"/>
                <a:gd name="T12" fmla="*/ 3 w 31"/>
                <a:gd name="T13" fmla="*/ 5 h 31"/>
                <a:gd name="T14" fmla="*/ 8 w 31"/>
                <a:gd name="T15" fmla="*/ 0 h 31"/>
                <a:gd name="T16" fmla="*/ 15 w 31"/>
                <a:gd name="T17" fmla="*/ 0 h 31"/>
                <a:gd name="T18" fmla="*/ 21 w 31"/>
                <a:gd name="T19" fmla="*/ 0 h 31"/>
                <a:gd name="T20" fmla="*/ 26 w 31"/>
                <a:gd name="T21" fmla="*/ 5 h 31"/>
                <a:gd name="T22" fmla="*/ 30 w 31"/>
                <a:gd name="T23" fmla="*/ 10 h 31"/>
                <a:gd name="T24" fmla="*/ 31 w 31"/>
                <a:gd name="T25" fmla="*/ 15 h 31"/>
                <a:gd name="T26" fmla="*/ 31 w 31"/>
                <a:gd name="T27" fmla="*/ 17 h 31"/>
                <a:gd name="T28" fmla="*/ 6 w 31"/>
                <a:gd name="T29" fmla="*/ 18 h 31"/>
                <a:gd name="T30" fmla="*/ 6 w 31"/>
                <a:gd name="T31" fmla="*/ 22 h 31"/>
                <a:gd name="T32" fmla="*/ 10 w 31"/>
                <a:gd name="T33" fmla="*/ 25 h 31"/>
                <a:gd name="T34" fmla="*/ 13 w 31"/>
                <a:gd name="T35" fmla="*/ 27 h 31"/>
                <a:gd name="T36" fmla="*/ 16 w 31"/>
                <a:gd name="T37" fmla="*/ 27 h 31"/>
                <a:gd name="T38" fmla="*/ 18 w 31"/>
                <a:gd name="T39" fmla="*/ 27 h 31"/>
                <a:gd name="T40" fmla="*/ 21 w 31"/>
                <a:gd name="T41" fmla="*/ 25 h 31"/>
                <a:gd name="T42" fmla="*/ 23 w 31"/>
                <a:gd name="T43" fmla="*/ 25 h 31"/>
                <a:gd name="T44" fmla="*/ 25 w 31"/>
                <a:gd name="T45" fmla="*/ 22 h 31"/>
                <a:gd name="T46" fmla="*/ 30 w 31"/>
                <a:gd name="T47" fmla="*/ 23 h 31"/>
                <a:gd name="T48" fmla="*/ 25 w 31"/>
                <a:gd name="T49" fmla="*/ 30 h 31"/>
                <a:gd name="T50" fmla="*/ 20 w 31"/>
                <a:gd name="T51" fmla="*/ 31 h 31"/>
                <a:gd name="T52" fmla="*/ 15 w 31"/>
                <a:gd name="T53" fmla="*/ 31 h 31"/>
                <a:gd name="T54" fmla="*/ 25 w 31"/>
                <a:gd name="T55" fmla="*/ 13 h 31"/>
                <a:gd name="T56" fmla="*/ 25 w 31"/>
                <a:gd name="T57" fmla="*/ 10 h 31"/>
                <a:gd name="T58" fmla="*/ 21 w 31"/>
                <a:gd name="T59" fmla="*/ 7 h 31"/>
                <a:gd name="T60" fmla="*/ 20 w 31"/>
                <a:gd name="T61" fmla="*/ 5 h 31"/>
                <a:gd name="T62" fmla="*/ 15 w 31"/>
                <a:gd name="T63" fmla="*/ 5 h 31"/>
                <a:gd name="T64" fmla="*/ 11 w 31"/>
                <a:gd name="T65" fmla="*/ 5 h 31"/>
                <a:gd name="T66" fmla="*/ 10 w 31"/>
                <a:gd name="T67" fmla="*/ 7 h 31"/>
                <a:gd name="T68" fmla="*/ 6 w 31"/>
                <a:gd name="T69" fmla="*/ 10 h 31"/>
                <a:gd name="T70" fmla="*/ 25 w 31"/>
                <a:gd name="T7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" h="31">
                  <a:moveTo>
                    <a:pt x="15" y="31"/>
                  </a:moveTo>
                  <a:lnTo>
                    <a:pt x="15" y="31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2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1"/>
                  </a:ln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5" y="13"/>
                  </a:moveTo>
                  <a:lnTo>
                    <a:pt x="25" y="13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01"/>
            <p:cNvSpPr/>
            <p:nvPr/>
          </p:nvSpPr>
          <p:spPr bwMode="auto">
            <a:xfrm>
              <a:off x="6452847" y="2486490"/>
              <a:ext cx="63783" cy="41194"/>
            </a:xfrm>
            <a:custGeom>
              <a:avLst/>
              <a:gdLst>
                <a:gd name="T0" fmla="*/ 48 w 48"/>
                <a:gd name="T1" fmla="*/ 31 h 31"/>
                <a:gd name="T2" fmla="*/ 41 w 48"/>
                <a:gd name="T3" fmla="*/ 31 h 31"/>
                <a:gd name="T4" fmla="*/ 41 w 48"/>
                <a:gd name="T5" fmla="*/ 13 h 31"/>
                <a:gd name="T6" fmla="*/ 41 w 48"/>
                <a:gd name="T7" fmla="*/ 13 h 31"/>
                <a:gd name="T8" fmla="*/ 39 w 48"/>
                <a:gd name="T9" fmla="*/ 7 h 31"/>
                <a:gd name="T10" fmla="*/ 39 w 48"/>
                <a:gd name="T11" fmla="*/ 7 h 31"/>
                <a:gd name="T12" fmla="*/ 38 w 48"/>
                <a:gd name="T13" fmla="*/ 5 h 31"/>
                <a:gd name="T14" fmla="*/ 34 w 48"/>
                <a:gd name="T15" fmla="*/ 5 h 31"/>
                <a:gd name="T16" fmla="*/ 34 w 48"/>
                <a:gd name="T17" fmla="*/ 5 h 31"/>
                <a:gd name="T18" fmla="*/ 33 w 48"/>
                <a:gd name="T19" fmla="*/ 5 h 31"/>
                <a:gd name="T20" fmla="*/ 30 w 48"/>
                <a:gd name="T21" fmla="*/ 7 h 31"/>
                <a:gd name="T22" fmla="*/ 30 w 48"/>
                <a:gd name="T23" fmla="*/ 7 h 31"/>
                <a:gd name="T24" fmla="*/ 26 w 48"/>
                <a:gd name="T25" fmla="*/ 13 h 31"/>
                <a:gd name="T26" fmla="*/ 26 w 48"/>
                <a:gd name="T27" fmla="*/ 31 h 31"/>
                <a:gd name="T28" fmla="*/ 20 w 48"/>
                <a:gd name="T29" fmla="*/ 31 h 31"/>
                <a:gd name="T30" fmla="*/ 20 w 48"/>
                <a:gd name="T31" fmla="*/ 13 h 31"/>
                <a:gd name="T32" fmla="*/ 20 w 48"/>
                <a:gd name="T33" fmla="*/ 13 h 31"/>
                <a:gd name="T34" fmla="*/ 18 w 48"/>
                <a:gd name="T35" fmla="*/ 7 h 31"/>
                <a:gd name="T36" fmla="*/ 18 w 48"/>
                <a:gd name="T37" fmla="*/ 7 h 31"/>
                <a:gd name="T38" fmla="*/ 16 w 48"/>
                <a:gd name="T39" fmla="*/ 5 h 31"/>
                <a:gd name="T40" fmla="*/ 15 w 48"/>
                <a:gd name="T41" fmla="*/ 5 h 31"/>
                <a:gd name="T42" fmla="*/ 15 w 48"/>
                <a:gd name="T43" fmla="*/ 5 h 31"/>
                <a:gd name="T44" fmla="*/ 11 w 48"/>
                <a:gd name="T45" fmla="*/ 5 h 31"/>
                <a:gd name="T46" fmla="*/ 10 w 48"/>
                <a:gd name="T47" fmla="*/ 7 h 31"/>
                <a:gd name="T48" fmla="*/ 10 w 48"/>
                <a:gd name="T49" fmla="*/ 7 h 31"/>
                <a:gd name="T50" fmla="*/ 6 w 48"/>
                <a:gd name="T51" fmla="*/ 13 h 31"/>
                <a:gd name="T52" fmla="*/ 6 w 48"/>
                <a:gd name="T53" fmla="*/ 31 h 31"/>
                <a:gd name="T54" fmla="*/ 0 w 48"/>
                <a:gd name="T55" fmla="*/ 31 h 31"/>
                <a:gd name="T56" fmla="*/ 0 w 48"/>
                <a:gd name="T57" fmla="*/ 0 h 31"/>
                <a:gd name="T58" fmla="*/ 5 w 48"/>
                <a:gd name="T59" fmla="*/ 0 h 31"/>
                <a:gd name="T60" fmla="*/ 5 w 48"/>
                <a:gd name="T61" fmla="*/ 7 h 31"/>
                <a:gd name="T62" fmla="*/ 5 w 48"/>
                <a:gd name="T63" fmla="*/ 7 h 31"/>
                <a:gd name="T64" fmla="*/ 10 w 48"/>
                <a:gd name="T65" fmla="*/ 2 h 31"/>
                <a:gd name="T66" fmla="*/ 10 w 48"/>
                <a:gd name="T67" fmla="*/ 2 h 31"/>
                <a:gd name="T68" fmla="*/ 16 w 48"/>
                <a:gd name="T69" fmla="*/ 0 h 31"/>
                <a:gd name="T70" fmla="*/ 16 w 48"/>
                <a:gd name="T71" fmla="*/ 0 h 31"/>
                <a:gd name="T72" fmla="*/ 21 w 48"/>
                <a:gd name="T73" fmla="*/ 0 h 31"/>
                <a:gd name="T74" fmla="*/ 23 w 48"/>
                <a:gd name="T75" fmla="*/ 2 h 31"/>
                <a:gd name="T76" fmla="*/ 23 w 48"/>
                <a:gd name="T77" fmla="*/ 2 h 31"/>
                <a:gd name="T78" fmla="*/ 26 w 48"/>
                <a:gd name="T79" fmla="*/ 7 h 31"/>
                <a:gd name="T80" fmla="*/ 26 w 48"/>
                <a:gd name="T81" fmla="*/ 7 h 31"/>
                <a:gd name="T82" fmla="*/ 31 w 48"/>
                <a:gd name="T83" fmla="*/ 2 h 31"/>
                <a:gd name="T84" fmla="*/ 31 w 48"/>
                <a:gd name="T85" fmla="*/ 2 h 31"/>
                <a:gd name="T86" fmla="*/ 38 w 48"/>
                <a:gd name="T87" fmla="*/ 0 h 31"/>
                <a:gd name="T88" fmla="*/ 38 w 48"/>
                <a:gd name="T89" fmla="*/ 0 h 31"/>
                <a:gd name="T90" fmla="*/ 43 w 48"/>
                <a:gd name="T91" fmla="*/ 0 h 31"/>
                <a:gd name="T92" fmla="*/ 43 w 48"/>
                <a:gd name="T93" fmla="*/ 0 h 31"/>
                <a:gd name="T94" fmla="*/ 44 w 48"/>
                <a:gd name="T95" fmla="*/ 3 h 31"/>
                <a:gd name="T96" fmla="*/ 44 w 48"/>
                <a:gd name="T97" fmla="*/ 3 h 31"/>
                <a:gd name="T98" fmla="*/ 46 w 48"/>
                <a:gd name="T99" fmla="*/ 7 h 31"/>
                <a:gd name="T100" fmla="*/ 46 w 48"/>
                <a:gd name="T101" fmla="*/ 7 h 31"/>
                <a:gd name="T102" fmla="*/ 48 w 48"/>
                <a:gd name="T103" fmla="*/ 12 h 31"/>
                <a:gd name="T104" fmla="*/ 48 w 48"/>
                <a:gd name="T10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1">
                  <a:moveTo>
                    <a:pt x="48" y="31"/>
                  </a:moveTo>
                  <a:lnTo>
                    <a:pt x="41" y="31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8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6" y="13"/>
                  </a:lnTo>
                  <a:lnTo>
                    <a:pt x="26" y="31"/>
                  </a:lnTo>
                  <a:lnTo>
                    <a:pt x="20" y="31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1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6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8" y="12"/>
                  </a:lnTo>
                  <a:lnTo>
                    <a:pt x="4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02"/>
            <p:cNvSpPr>
              <a:spLocks noEditPoints="1"/>
            </p:cNvSpPr>
            <p:nvPr/>
          </p:nvSpPr>
          <p:spPr bwMode="auto">
            <a:xfrm>
              <a:off x="6544536" y="2469216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03"/>
            <p:cNvSpPr>
              <a:spLocks noEditPoints="1"/>
            </p:cNvSpPr>
            <p:nvPr/>
          </p:nvSpPr>
          <p:spPr bwMode="auto">
            <a:xfrm>
              <a:off x="6564468" y="2486490"/>
              <a:ext cx="41194" cy="57140"/>
            </a:xfrm>
            <a:custGeom>
              <a:avLst/>
              <a:gdLst>
                <a:gd name="T0" fmla="*/ 18 w 31"/>
                <a:gd name="T1" fmla="*/ 31 h 43"/>
                <a:gd name="T2" fmla="*/ 12 w 31"/>
                <a:gd name="T3" fmla="*/ 30 h 43"/>
                <a:gd name="T4" fmla="*/ 7 w 31"/>
                <a:gd name="T5" fmla="*/ 43 h 43"/>
                <a:gd name="T6" fmla="*/ 0 w 31"/>
                <a:gd name="T7" fmla="*/ 0 h 43"/>
                <a:gd name="T8" fmla="*/ 7 w 31"/>
                <a:gd name="T9" fmla="*/ 5 h 43"/>
                <a:gd name="T10" fmla="*/ 10 w 31"/>
                <a:gd name="T11" fmla="*/ 2 h 43"/>
                <a:gd name="T12" fmla="*/ 16 w 31"/>
                <a:gd name="T13" fmla="*/ 0 h 43"/>
                <a:gd name="T14" fmla="*/ 23 w 31"/>
                <a:gd name="T15" fmla="*/ 0 h 43"/>
                <a:gd name="T16" fmla="*/ 28 w 31"/>
                <a:gd name="T17" fmla="*/ 5 h 43"/>
                <a:gd name="T18" fmla="*/ 30 w 31"/>
                <a:gd name="T19" fmla="*/ 10 h 43"/>
                <a:gd name="T20" fmla="*/ 31 w 31"/>
                <a:gd name="T21" fmla="*/ 15 h 43"/>
                <a:gd name="T22" fmla="*/ 30 w 31"/>
                <a:gd name="T23" fmla="*/ 22 h 43"/>
                <a:gd name="T24" fmla="*/ 28 w 31"/>
                <a:gd name="T25" fmla="*/ 27 h 43"/>
                <a:gd name="T26" fmla="*/ 23 w 31"/>
                <a:gd name="T27" fmla="*/ 30 h 43"/>
                <a:gd name="T28" fmla="*/ 18 w 31"/>
                <a:gd name="T29" fmla="*/ 31 h 43"/>
                <a:gd name="T30" fmla="*/ 15 w 31"/>
                <a:gd name="T31" fmla="*/ 27 h 43"/>
                <a:gd name="T32" fmla="*/ 20 w 31"/>
                <a:gd name="T33" fmla="*/ 25 h 43"/>
                <a:gd name="T34" fmla="*/ 23 w 31"/>
                <a:gd name="T35" fmla="*/ 23 h 43"/>
                <a:gd name="T36" fmla="*/ 25 w 31"/>
                <a:gd name="T37" fmla="*/ 20 h 43"/>
                <a:gd name="T38" fmla="*/ 25 w 31"/>
                <a:gd name="T39" fmla="*/ 15 h 43"/>
                <a:gd name="T40" fmla="*/ 25 w 31"/>
                <a:gd name="T41" fmla="*/ 12 h 43"/>
                <a:gd name="T42" fmla="*/ 21 w 31"/>
                <a:gd name="T43" fmla="*/ 8 h 43"/>
                <a:gd name="T44" fmla="*/ 20 w 31"/>
                <a:gd name="T45" fmla="*/ 7 h 43"/>
                <a:gd name="T46" fmla="*/ 15 w 31"/>
                <a:gd name="T47" fmla="*/ 5 h 43"/>
                <a:gd name="T48" fmla="*/ 13 w 31"/>
                <a:gd name="T49" fmla="*/ 5 h 43"/>
                <a:gd name="T50" fmla="*/ 10 w 31"/>
                <a:gd name="T51" fmla="*/ 7 h 43"/>
                <a:gd name="T52" fmla="*/ 8 w 31"/>
                <a:gd name="T53" fmla="*/ 8 h 43"/>
                <a:gd name="T54" fmla="*/ 7 w 31"/>
                <a:gd name="T55" fmla="*/ 12 h 43"/>
                <a:gd name="T56" fmla="*/ 7 w 31"/>
                <a:gd name="T57" fmla="*/ 20 h 43"/>
                <a:gd name="T58" fmla="*/ 8 w 31"/>
                <a:gd name="T59" fmla="*/ 22 h 43"/>
                <a:gd name="T60" fmla="*/ 10 w 31"/>
                <a:gd name="T61" fmla="*/ 25 h 43"/>
                <a:gd name="T62" fmla="*/ 13 w 31"/>
                <a:gd name="T63" fmla="*/ 25 h 43"/>
                <a:gd name="T64" fmla="*/ 15 w 31"/>
                <a:gd name="T65" fmla="*/ 2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43">
                  <a:moveTo>
                    <a:pt x="18" y="31"/>
                  </a:moveTo>
                  <a:lnTo>
                    <a:pt x="18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7" y="25"/>
                  </a:lnTo>
                  <a:lnTo>
                    <a:pt x="7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8" y="31"/>
                  </a:lnTo>
                  <a:close/>
                  <a:moveTo>
                    <a:pt x="15" y="27"/>
                  </a:moveTo>
                  <a:lnTo>
                    <a:pt x="15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12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5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204"/>
            <p:cNvSpPr/>
            <p:nvPr/>
          </p:nvSpPr>
          <p:spPr bwMode="auto">
            <a:xfrm>
              <a:off x="6610977" y="2486490"/>
              <a:ext cx="34549" cy="41194"/>
            </a:xfrm>
            <a:custGeom>
              <a:avLst/>
              <a:gdLst>
                <a:gd name="T0" fmla="*/ 14 w 26"/>
                <a:gd name="T1" fmla="*/ 31 h 31"/>
                <a:gd name="T2" fmla="*/ 6 w 26"/>
                <a:gd name="T3" fmla="*/ 30 h 31"/>
                <a:gd name="T4" fmla="*/ 3 w 26"/>
                <a:gd name="T5" fmla="*/ 23 h 31"/>
                <a:gd name="T6" fmla="*/ 8 w 26"/>
                <a:gd name="T7" fmla="*/ 27 h 31"/>
                <a:gd name="T8" fmla="*/ 14 w 26"/>
                <a:gd name="T9" fmla="*/ 27 h 31"/>
                <a:gd name="T10" fmla="*/ 19 w 26"/>
                <a:gd name="T11" fmla="*/ 27 h 31"/>
                <a:gd name="T12" fmla="*/ 21 w 26"/>
                <a:gd name="T13" fmla="*/ 23 h 31"/>
                <a:gd name="T14" fmla="*/ 19 w 26"/>
                <a:gd name="T15" fmla="*/ 22 h 31"/>
                <a:gd name="T16" fmla="*/ 18 w 26"/>
                <a:gd name="T17" fmla="*/ 20 h 31"/>
                <a:gd name="T18" fmla="*/ 13 w 26"/>
                <a:gd name="T19" fmla="*/ 18 h 31"/>
                <a:gd name="T20" fmla="*/ 8 w 26"/>
                <a:gd name="T21" fmla="*/ 17 h 31"/>
                <a:gd name="T22" fmla="*/ 5 w 26"/>
                <a:gd name="T23" fmla="*/ 15 h 31"/>
                <a:gd name="T24" fmla="*/ 3 w 26"/>
                <a:gd name="T25" fmla="*/ 12 h 31"/>
                <a:gd name="T26" fmla="*/ 1 w 26"/>
                <a:gd name="T27" fmla="*/ 10 h 31"/>
                <a:gd name="T28" fmla="*/ 3 w 26"/>
                <a:gd name="T29" fmla="*/ 5 h 31"/>
                <a:gd name="T30" fmla="*/ 5 w 26"/>
                <a:gd name="T31" fmla="*/ 2 h 31"/>
                <a:gd name="T32" fmla="*/ 10 w 26"/>
                <a:gd name="T33" fmla="*/ 0 h 31"/>
                <a:gd name="T34" fmla="*/ 13 w 26"/>
                <a:gd name="T35" fmla="*/ 0 h 31"/>
                <a:gd name="T36" fmla="*/ 19 w 26"/>
                <a:gd name="T37" fmla="*/ 0 h 31"/>
                <a:gd name="T38" fmla="*/ 23 w 26"/>
                <a:gd name="T39" fmla="*/ 8 h 31"/>
                <a:gd name="T40" fmla="*/ 18 w 26"/>
                <a:gd name="T41" fmla="*/ 5 h 31"/>
                <a:gd name="T42" fmla="*/ 13 w 26"/>
                <a:gd name="T43" fmla="*/ 3 h 31"/>
                <a:gd name="T44" fmla="*/ 10 w 26"/>
                <a:gd name="T45" fmla="*/ 5 h 31"/>
                <a:gd name="T46" fmla="*/ 8 w 26"/>
                <a:gd name="T47" fmla="*/ 8 h 31"/>
                <a:gd name="T48" fmla="*/ 8 w 26"/>
                <a:gd name="T49" fmla="*/ 10 h 31"/>
                <a:gd name="T50" fmla="*/ 10 w 26"/>
                <a:gd name="T51" fmla="*/ 12 h 31"/>
                <a:gd name="T52" fmla="*/ 11 w 26"/>
                <a:gd name="T53" fmla="*/ 12 h 31"/>
                <a:gd name="T54" fmla="*/ 14 w 26"/>
                <a:gd name="T55" fmla="*/ 13 h 31"/>
                <a:gd name="T56" fmla="*/ 19 w 26"/>
                <a:gd name="T57" fmla="*/ 15 h 31"/>
                <a:gd name="T58" fmla="*/ 24 w 26"/>
                <a:gd name="T59" fmla="*/ 17 h 31"/>
                <a:gd name="T60" fmla="*/ 26 w 26"/>
                <a:gd name="T61" fmla="*/ 18 h 31"/>
                <a:gd name="T62" fmla="*/ 26 w 26"/>
                <a:gd name="T63" fmla="*/ 22 h 31"/>
                <a:gd name="T64" fmla="*/ 26 w 26"/>
                <a:gd name="T65" fmla="*/ 27 h 31"/>
                <a:gd name="T66" fmla="*/ 23 w 26"/>
                <a:gd name="T67" fmla="*/ 30 h 31"/>
                <a:gd name="T68" fmla="*/ 14 w 26"/>
                <a:gd name="T6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" h="31">
                  <a:moveTo>
                    <a:pt x="14" y="31"/>
                  </a:moveTo>
                  <a:lnTo>
                    <a:pt x="14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9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7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7" name="Group 406"/>
            <p:cNvGrpSpPr/>
            <p:nvPr/>
          </p:nvGrpSpPr>
          <p:grpSpPr bwMode="auto">
            <a:xfrm>
              <a:off x="4168605" y="1908453"/>
              <a:ext cx="4349230" cy="3268899"/>
              <a:chOff x="1931" y="809"/>
              <a:chExt cx="3273" cy="2460"/>
            </a:xfrm>
          </p:grpSpPr>
          <p:sp>
            <p:nvSpPr>
              <p:cNvPr id="188" name="Freeform 206"/>
              <p:cNvSpPr/>
              <p:nvPr/>
            </p:nvSpPr>
            <p:spPr bwMode="auto">
              <a:xfrm>
                <a:off x="3802" y="1244"/>
                <a:ext cx="29" cy="31"/>
              </a:xfrm>
              <a:custGeom>
                <a:avLst/>
                <a:gdLst>
                  <a:gd name="T0" fmla="*/ 10 w 29"/>
                  <a:gd name="T1" fmla="*/ 31 h 31"/>
                  <a:gd name="T2" fmla="*/ 10 w 29"/>
                  <a:gd name="T3" fmla="*/ 31 h 31"/>
                  <a:gd name="T4" fmla="*/ 5 w 29"/>
                  <a:gd name="T5" fmla="*/ 31 h 31"/>
                  <a:gd name="T6" fmla="*/ 1 w 29"/>
                  <a:gd name="T7" fmla="*/ 28 h 31"/>
                  <a:gd name="T8" fmla="*/ 1 w 29"/>
                  <a:gd name="T9" fmla="*/ 28 h 31"/>
                  <a:gd name="T10" fmla="*/ 0 w 29"/>
                  <a:gd name="T11" fmla="*/ 25 h 31"/>
                  <a:gd name="T12" fmla="*/ 0 w 29"/>
                  <a:gd name="T13" fmla="*/ 18 h 31"/>
                  <a:gd name="T14" fmla="*/ 0 w 29"/>
                  <a:gd name="T15" fmla="*/ 0 h 31"/>
                  <a:gd name="T16" fmla="*/ 6 w 29"/>
                  <a:gd name="T17" fmla="*/ 0 h 31"/>
                  <a:gd name="T18" fmla="*/ 6 w 29"/>
                  <a:gd name="T19" fmla="*/ 18 h 31"/>
                  <a:gd name="T20" fmla="*/ 6 w 29"/>
                  <a:gd name="T21" fmla="*/ 18 h 31"/>
                  <a:gd name="T22" fmla="*/ 8 w 29"/>
                  <a:gd name="T23" fmla="*/ 23 h 31"/>
                  <a:gd name="T24" fmla="*/ 10 w 29"/>
                  <a:gd name="T25" fmla="*/ 25 h 31"/>
                  <a:gd name="T26" fmla="*/ 13 w 29"/>
                  <a:gd name="T27" fmla="*/ 27 h 31"/>
                  <a:gd name="T28" fmla="*/ 13 w 29"/>
                  <a:gd name="T29" fmla="*/ 27 h 31"/>
                  <a:gd name="T30" fmla="*/ 18 w 29"/>
                  <a:gd name="T31" fmla="*/ 25 h 31"/>
                  <a:gd name="T32" fmla="*/ 18 w 29"/>
                  <a:gd name="T33" fmla="*/ 25 h 31"/>
                  <a:gd name="T34" fmla="*/ 21 w 29"/>
                  <a:gd name="T35" fmla="*/ 20 h 31"/>
                  <a:gd name="T36" fmla="*/ 21 w 29"/>
                  <a:gd name="T37" fmla="*/ 0 h 31"/>
                  <a:gd name="T38" fmla="*/ 28 w 29"/>
                  <a:gd name="T39" fmla="*/ 0 h 31"/>
                  <a:gd name="T40" fmla="*/ 28 w 29"/>
                  <a:gd name="T41" fmla="*/ 23 h 31"/>
                  <a:gd name="T42" fmla="*/ 28 w 29"/>
                  <a:gd name="T43" fmla="*/ 23 h 31"/>
                  <a:gd name="T44" fmla="*/ 28 w 29"/>
                  <a:gd name="T45" fmla="*/ 25 h 31"/>
                  <a:gd name="T46" fmla="*/ 28 w 29"/>
                  <a:gd name="T47" fmla="*/ 25 h 31"/>
                  <a:gd name="T48" fmla="*/ 29 w 29"/>
                  <a:gd name="T49" fmla="*/ 25 h 31"/>
                  <a:gd name="T50" fmla="*/ 29 w 29"/>
                  <a:gd name="T51" fmla="*/ 31 h 31"/>
                  <a:gd name="T52" fmla="*/ 29 w 29"/>
                  <a:gd name="T53" fmla="*/ 31 h 31"/>
                  <a:gd name="T54" fmla="*/ 28 w 29"/>
                  <a:gd name="T55" fmla="*/ 31 h 31"/>
                  <a:gd name="T56" fmla="*/ 28 w 29"/>
                  <a:gd name="T57" fmla="*/ 31 h 31"/>
                  <a:gd name="T58" fmla="*/ 26 w 29"/>
                  <a:gd name="T59" fmla="*/ 31 h 31"/>
                  <a:gd name="T60" fmla="*/ 26 w 29"/>
                  <a:gd name="T61" fmla="*/ 31 h 31"/>
                  <a:gd name="T62" fmla="*/ 24 w 29"/>
                  <a:gd name="T63" fmla="*/ 30 h 31"/>
                  <a:gd name="T64" fmla="*/ 24 w 29"/>
                  <a:gd name="T65" fmla="*/ 30 h 31"/>
                  <a:gd name="T66" fmla="*/ 23 w 29"/>
                  <a:gd name="T67" fmla="*/ 28 h 31"/>
                  <a:gd name="T68" fmla="*/ 23 w 29"/>
                  <a:gd name="T69" fmla="*/ 25 h 31"/>
                  <a:gd name="T70" fmla="*/ 23 w 29"/>
                  <a:gd name="T71" fmla="*/ 25 h 31"/>
                  <a:gd name="T72" fmla="*/ 19 w 29"/>
                  <a:gd name="T73" fmla="*/ 28 h 31"/>
                  <a:gd name="T74" fmla="*/ 16 w 29"/>
                  <a:gd name="T75" fmla="*/ 30 h 31"/>
                  <a:gd name="T76" fmla="*/ 16 w 29"/>
                  <a:gd name="T77" fmla="*/ 30 h 31"/>
                  <a:gd name="T78" fmla="*/ 10 w 29"/>
                  <a:gd name="T79" fmla="*/ 31 h 31"/>
                  <a:gd name="T80" fmla="*/ 10 w 29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1" y="28"/>
                    </a:lnTo>
                    <a:lnTo>
                      <a:pt x="1" y="28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207"/>
              <p:cNvSpPr/>
              <p:nvPr/>
            </p:nvSpPr>
            <p:spPr bwMode="auto">
              <a:xfrm>
                <a:off x="3838" y="124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3 h 31"/>
                  <a:gd name="T6" fmla="*/ 41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5 h 31"/>
                  <a:gd name="T14" fmla="*/ 36 w 48"/>
                  <a:gd name="T15" fmla="*/ 5 h 31"/>
                  <a:gd name="T16" fmla="*/ 36 w 48"/>
                  <a:gd name="T17" fmla="*/ 5 h 31"/>
                  <a:gd name="T18" fmla="*/ 33 w 48"/>
                  <a:gd name="T19" fmla="*/ 5 h 31"/>
                  <a:gd name="T20" fmla="*/ 31 w 48"/>
                  <a:gd name="T21" fmla="*/ 7 h 31"/>
                  <a:gd name="T22" fmla="*/ 31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1 w 48"/>
                  <a:gd name="T29" fmla="*/ 31 h 31"/>
                  <a:gd name="T30" fmla="*/ 21 w 48"/>
                  <a:gd name="T31" fmla="*/ 13 h 31"/>
                  <a:gd name="T32" fmla="*/ 21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8 w 48"/>
                  <a:gd name="T39" fmla="*/ 5 h 31"/>
                  <a:gd name="T40" fmla="*/ 16 w 48"/>
                  <a:gd name="T41" fmla="*/ 5 h 31"/>
                  <a:gd name="T42" fmla="*/ 16 w 48"/>
                  <a:gd name="T43" fmla="*/ 5 h 31"/>
                  <a:gd name="T44" fmla="*/ 13 w 48"/>
                  <a:gd name="T45" fmla="*/ 5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1 w 48"/>
                  <a:gd name="T65" fmla="*/ 2 h 31"/>
                  <a:gd name="T66" fmla="*/ 11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1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3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208"/>
              <p:cNvSpPr>
                <a:spLocks noEditPoints="1"/>
              </p:cNvSpPr>
              <p:nvPr/>
            </p:nvSpPr>
            <p:spPr bwMode="auto">
              <a:xfrm>
                <a:off x="3907" y="1231"/>
                <a:ext cx="33" cy="44"/>
              </a:xfrm>
              <a:custGeom>
                <a:avLst/>
                <a:gdLst>
                  <a:gd name="T0" fmla="*/ 13 w 33"/>
                  <a:gd name="T1" fmla="*/ 44 h 44"/>
                  <a:gd name="T2" fmla="*/ 8 w 33"/>
                  <a:gd name="T3" fmla="*/ 43 h 44"/>
                  <a:gd name="T4" fmla="*/ 4 w 33"/>
                  <a:gd name="T5" fmla="*/ 40 h 44"/>
                  <a:gd name="T6" fmla="*/ 0 w 33"/>
                  <a:gd name="T7" fmla="*/ 35 h 44"/>
                  <a:gd name="T8" fmla="*/ 0 w 33"/>
                  <a:gd name="T9" fmla="*/ 28 h 44"/>
                  <a:gd name="T10" fmla="*/ 0 w 33"/>
                  <a:gd name="T11" fmla="*/ 23 h 44"/>
                  <a:gd name="T12" fmla="*/ 4 w 33"/>
                  <a:gd name="T13" fmla="*/ 18 h 44"/>
                  <a:gd name="T14" fmla="*/ 8 w 33"/>
                  <a:gd name="T15" fmla="*/ 13 h 44"/>
                  <a:gd name="T16" fmla="*/ 13 w 33"/>
                  <a:gd name="T17" fmla="*/ 13 h 44"/>
                  <a:gd name="T18" fmla="*/ 20 w 33"/>
                  <a:gd name="T19" fmla="*/ 15 h 44"/>
                  <a:gd name="T20" fmla="*/ 25 w 33"/>
                  <a:gd name="T21" fmla="*/ 20 h 44"/>
                  <a:gd name="T22" fmla="*/ 32 w 33"/>
                  <a:gd name="T23" fmla="*/ 0 h 44"/>
                  <a:gd name="T24" fmla="*/ 32 w 33"/>
                  <a:gd name="T25" fmla="*/ 36 h 44"/>
                  <a:gd name="T26" fmla="*/ 32 w 33"/>
                  <a:gd name="T27" fmla="*/ 38 h 44"/>
                  <a:gd name="T28" fmla="*/ 33 w 33"/>
                  <a:gd name="T29" fmla="*/ 44 h 44"/>
                  <a:gd name="T30" fmla="*/ 32 w 33"/>
                  <a:gd name="T31" fmla="*/ 44 h 44"/>
                  <a:gd name="T32" fmla="*/ 30 w 33"/>
                  <a:gd name="T33" fmla="*/ 44 h 44"/>
                  <a:gd name="T34" fmla="*/ 27 w 33"/>
                  <a:gd name="T35" fmla="*/ 43 h 44"/>
                  <a:gd name="T36" fmla="*/ 25 w 33"/>
                  <a:gd name="T37" fmla="*/ 41 h 44"/>
                  <a:gd name="T38" fmla="*/ 25 w 33"/>
                  <a:gd name="T39" fmla="*/ 38 h 44"/>
                  <a:gd name="T40" fmla="*/ 20 w 33"/>
                  <a:gd name="T41" fmla="*/ 43 h 44"/>
                  <a:gd name="T42" fmla="*/ 13 w 33"/>
                  <a:gd name="T43" fmla="*/ 44 h 44"/>
                  <a:gd name="T44" fmla="*/ 15 w 33"/>
                  <a:gd name="T45" fmla="*/ 40 h 44"/>
                  <a:gd name="T46" fmla="*/ 18 w 33"/>
                  <a:gd name="T47" fmla="*/ 38 h 44"/>
                  <a:gd name="T48" fmla="*/ 22 w 33"/>
                  <a:gd name="T49" fmla="*/ 38 h 44"/>
                  <a:gd name="T50" fmla="*/ 23 w 33"/>
                  <a:gd name="T51" fmla="*/ 35 h 44"/>
                  <a:gd name="T52" fmla="*/ 25 w 33"/>
                  <a:gd name="T53" fmla="*/ 25 h 44"/>
                  <a:gd name="T54" fmla="*/ 23 w 33"/>
                  <a:gd name="T55" fmla="*/ 21 h 44"/>
                  <a:gd name="T56" fmla="*/ 20 w 33"/>
                  <a:gd name="T57" fmla="*/ 20 h 44"/>
                  <a:gd name="T58" fmla="*/ 18 w 33"/>
                  <a:gd name="T59" fmla="*/ 18 h 44"/>
                  <a:gd name="T60" fmla="*/ 15 w 33"/>
                  <a:gd name="T61" fmla="*/ 18 h 44"/>
                  <a:gd name="T62" fmla="*/ 12 w 33"/>
                  <a:gd name="T63" fmla="*/ 20 h 44"/>
                  <a:gd name="T64" fmla="*/ 8 w 33"/>
                  <a:gd name="T65" fmla="*/ 21 h 44"/>
                  <a:gd name="T66" fmla="*/ 7 w 33"/>
                  <a:gd name="T67" fmla="*/ 25 h 44"/>
                  <a:gd name="T68" fmla="*/ 7 w 33"/>
                  <a:gd name="T69" fmla="*/ 28 h 44"/>
                  <a:gd name="T70" fmla="*/ 7 w 33"/>
                  <a:gd name="T71" fmla="*/ 33 h 44"/>
                  <a:gd name="T72" fmla="*/ 8 w 33"/>
                  <a:gd name="T73" fmla="*/ 36 h 44"/>
                  <a:gd name="T74" fmla="*/ 12 w 33"/>
                  <a:gd name="T75" fmla="*/ 38 h 44"/>
                  <a:gd name="T76" fmla="*/ 15 w 33"/>
                  <a:gd name="T7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3" y="44"/>
                    </a:moveTo>
                    <a:lnTo>
                      <a:pt x="13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7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3" y="44"/>
                    </a:lnTo>
                    <a:lnTo>
                      <a:pt x="33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1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3" y="44"/>
                    </a:lnTo>
                    <a:lnTo>
                      <a:pt x="13" y="44"/>
                    </a:lnTo>
                    <a:close/>
                    <a:moveTo>
                      <a:pt x="15" y="40"/>
                    </a:moveTo>
                    <a:lnTo>
                      <a:pt x="15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8"/>
                    </a:lnTo>
                    <a:lnTo>
                      <a:pt x="15" y="18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7" y="25"/>
                    </a:lnTo>
                    <a:lnTo>
                      <a:pt x="7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5" y="40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209"/>
              <p:cNvSpPr>
                <a:spLocks noEditPoints="1"/>
              </p:cNvSpPr>
              <p:nvPr/>
            </p:nvSpPr>
            <p:spPr bwMode="auto">
              <a:xfrm>
                <a:off x="3945" y="1244"/>
                <a:ext cx="32" cy="31"/>
              </a:xfrm>
              <a:custGeom>
                <a:avLst/>
                <a:gdLst>
                  <a:gd name="T0" fmla="*/ 15 w 32"/>
                  <a:gd name="T1" fmla="*/ 31 h 31"/>
                  <a:gd name="T2" fmla="*/ 8 w 32"/>
                  <a:gd name="T3" fmla="*/ 30 h 31"/>
                  <a:gd name="T4" fmla="*/ 3 w 32"/>
                  <a:gd name="T5" fmla="*/ 27 h 31"/>
                  <a:gd name="T6" fmla="*/ 0 w 32"/>
                  <a:gd name="T7" fmla="*/ 22 h 31"/>
                  <a:gd name="T8" fmla="*/ 0 w 32"/>
                  <a:gd name="T9" fmla="*/ 15 h 31"/>
                  <a:gd name="T10" fmla="*/ 0 w 32"/>
                  <a:gd name="T11" fmla="*/ 10 h 31"/>
                  <a:gd name="T12" fmla="*/ 3 w 32"/>
                  <a:gd name="T13" fmla="*/ 5 h 31"/>
                  <a:gd name="T14" fmla="*/ 8 w 32"/>
                  <a:gd name="T15" fmla="*/ 0 h 31"/>
                  <a:gd name="T16" fmla="*/ 15 w 32"/>
                  <a:gd name="T17" fmla="*/ 0 h 31"/>
                  <a:gd name="T18" fmla="*/ 22 w 32"/>
                  <a:gd name="T19" fmla="*/ 0 h 31"/>
                  <a:gd name="T20" fmla="*/ 27 w 32"/>
                  <a:gd name="T21" fmla="*/ 5 h 31"/>
                  <a:gd name="T22" fmla="*/ 30 w 32"/>
                  <a:gd name="T23" fmla="*/ 10 h 31"/>
                  <a:gd name="T24" fmla="*/ 32 w 32"/>
                  <a:gd name="T25" fmla="*/ 15 h 31"/>
                  <a:gd name="T26" fmla="*/ 30 w 32"/>
                  <a:gd name="T27" fmla="*/ 22 h 31"/>
                  <a:gd name="T28" fmla="*/ 27 w 32"/>
                  <a:gd name="T29" fmla="*/ 27 h 31"/>
                  <a:gd name="T30" fmla="*/ 22 w 32"/>
                  <a:gd name="T31" fmla="*/ 30 h 31"/>
                  <a:gd name="T32" fmla="*/ 15 w 32"/>
                  <a:gd name="T33" fmla="*/ 31 h 31"/>
                  <a:gd name="T34" fmla="*/ 7 w 32"/>
                  <a:gd name="T35" fmla="*/ 15 h 31"/>
                  <a:gd name="T36" fmla="*/ 7 w 32"/>
                  <a:gd name="T37" fmla="*/ 20 h 31"/>
                  <a:gd name="T38" fmla="*/ 8 w 32"/>
                  <a:gd name="T39" fmla="*/ 23 h 31"/>
                  <a:gd name="T40" fmla="*/ 12 w 32"/>
                  <a:gd name="T41" fmla="*/ 25 h 31"/>
                  <a:gd name="T42" fmla="*/ 15 w 32"/>
                  <a:gd name="T43" fmla="*/ 27 h 31"/>
                  <a:gd name="T44" fmla="*/ 20 w 32"/>
                  <a:gd name="T45" fmla="*/ 25 h 31"/>
                  <a:gd name="T46" fmla="*/ 22 w 32"/>
                  <a:gd name="T47" fmla="*/ 23 h 31"/>
                  <a:gd name="T48" fmla="*/ 25 w 32"/>
                  <a:gd name="T49" fmla="*/ 20 h 31"/>
                  <a:gd name="T50" fmla="*/ 25 w 32"/>
                  <a:gd name="T51" fmla="*/ 15 h 31"/>
                  <a:gd name="T52" fmla="*/ 25 w 32"/>
                  <a:gd name="T53" fmla="*/ 12 h 31"/>
                  <a:gd name="T54" fmla="*/ 22 w 32"/>
                  <a:gd name="T55" fmla="*/ 8 h 31"/>
                  <a:gd name="T56" fmla="*/ 20 w 32"/>
                  <a:gd name="T57" fmla="*/ 5 h 31"/>
                  <a:gd name="T58" fmla="*/ 15 w 32"/>
                  <a:gd name="T59" fmla="*/ 5 h 31"/>
                  <a:gd name="T60" fmla="*/ 12 w 32"/>
                  <a:gd name="T61" fmla="*/ 7 h 31"/>
                  <a:gd name="T62" fmla="*/ 8 w 32"/>
                  <a:gd name="T63" fmla="*/ 8 h 31"/>
                  <a:gd name="T64" fmla="*/ 7 w 32"/>
                  <a:gd name="T65" fmla="*/ 12 h 31"/>
                  <a:gd name="T66" fmla="*/ 7 w 32"/>
                  <a:gd name="T6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0" y="22"/>
                    </a:lnTo>
                    <a:lnTo>
                      <a:pt x="30" y="22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7" y="15"/>
                    </a:moveTo>
                    <a:lnTo>
                      <a:pt x="7" y="15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5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210"/>
              <p:cNvSpPr/>
              <p:nvPr/>
            </p:nvSpPr>
            <p:spPr bwMode="auto">
              <a:xfrm>
                <a:off x="3983" y="1231"/>
                <a:ext cx="13" cy="44"/>
              </a:xfrm>
              <a:custGeom>
                <a:avLst/>
                <a:gdLst>
                  <a:gd name="T0" fmla="*/ 0 w 13"/>
                  <a:gd name="T1" fmla="*/ 0 h 44"/>
                  <a:gd name="T2" fmla="*/ 7 w 13"/>
                  <a:gd name="T3" fmla="*/ 0 h 44"/>
                  <a:gd name="T4" fmla="*/ 7 w 13"/>
                  <a:gd name="T5" fmla="*/ 35 h 44"/>
                  <a:gd name="T6" fmla="*/ 7 w 13"/>
                  <a:gd name="T7" fmla="*/ 35 h 44"/>
                  <a:gd name="T8" fmla="*/ 7 w 13"/>
                  <a:gd name="T9" fmla="*/ 38 h 44"/>
                  <a:gd name="T10" fmla="*/ 7 w 13"/>
                  <a:gd name="T11" fmla="*/ 38 h 44"/>
                  <a:gd name="T12" fmla="*/ 10 w 13"/>
                  <a:gd name="T13" fmla="*/ 40 h 44"/>
                  <a:gd name="T14" fmla="*/ 10 w 13"/>
                  <a:gd name="T15" fmla="*/ 40 h 44"/>
                  <a:gd name="T16" fmla="*/ 12 w 13"/>
                  <a:gd name="T17" fmla="*/ 38 h 44"/>
                  <a:gd name="T18" fmla="*/ 12 w 13"/>
                  <a:gd name="T19" fmla="*/ 38 h 44"/>
                  <a:gd name="T20" fmla="*/ 13 w 13"/>
                  <a:gd name="T21" fmla="*/ 38 h 44"/>
                  <a:gd name="T22" fmla="*/ 13 w 13"/>
                  <a:gd name="T23" fmla="*/ 43 h 44"/>
                  <a:gd name="T24" fmla="*/ 13 w 13"/>
                  <a:gd name="T25" fmla="*/ 43 h 44"/>
                  <a:gd name="T26" fmla="*/ 10 w 13"/>
                  <a:gd name="T27" fmla="*/ 44 h 44"/>
                  <a:gd name="T28" fmla="*/ 10 w 13"/>
                  <a:gd name="T29" fmla="*/ 44 h 44"/>
                  <a:gd name="T30" fmla="*/ 7 w 13"/>
                  <a:gd name="T31" fmla="*/ 44 h 44"/>
                  <a:gd name="T32" fmla="*/ 7 w 13"/>
                  <a:gd name="T33" fmla="*/ 44 h 44"/>
                  <a:gd name="T34" fmla="*/ 3 w 13"/>
                  <a:gd name="T35" fmla="*/ 44 h 44"/>
                  <a:gd name="T36" fmla="*/ 2 w 13"/>
                  <a:gd name="T37" fmla="*/ 43 h 44"/>
                  <a:gd name="T38" fmla="*/ 2 w 13"/>
                  <a:gd name="T39" fmla="*/ 43 h 44"/>
                  <a:gd name="T40" fmla="*/ 0 w 13"/>
                  <a:gd name="T41" fmla="*/ 41 h 44"/>
                  <a:gd name="T42" fmla="*/ 0 w 13"/>
                  <a:gd name="T43" fmla="*/ 38 h 44"/>
                  <a:gd name="T44" fmla="*/ 0 w 13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44">
                    <a:moveTo>
                      <a:pt x="0" y="0"/>
                    </a:moveTo>
                    <a:lnTo>
                      <a:pt x="7" y="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38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3" y="44"/>
                    </a:lnTo>
                    <a:lnTo>
                      <a:pt x="2" y="43"/>
                    </a:lnTo>
                    <a:lnTo>
                      <a:pt x="2" y="43"/>
                    </a:lnTo>
                    <a:lnTo>
                      <a:pt x="0" y="41"/>
                    </a:lnTo>
                    <a:lnTo>
                      <a:pt x="0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211"/>
              <p:cNvSpPr>
                <a:spLocks noEditPoints="1"/>
              </p:cNvSpPr>
              <p:nvPr/>
            </p:nvSpPr>
            <p:spPr bwMode="auto">
              <a:xfrm>
                <a:off x="4000" y="1244"/>
                <a:ext cx="31" cy="31"/>
              </a:xfrm>
              <a:custGeom>
                <a:avLst/>
                <a:gdLst>
                  <a:gd name="T0" fmla="*/ 14 w 31"/>
                  <a:gd name="T1" fmla="*/ 31 h 31"/>
                  <a:gd name="T2" fmla="*/ 8 w 31"/>
                  <a:gd name="T3" fmla="*/ 30 h 31"/>
                  <a:gd name="T4" fmla="*/ 3 w 31"/>
                  <a:gd name="T5" fmla="*/ 27 h 31"/>
                  <a:gd name="T6" fmla="*/ 0 w 31"/>
                  <a:gd name="T7" fmla="*/ 22 h 31"/>
                  <a:gd name="T8" fmla="*/ 0 w 31"/>
                  <a:gd name="T9" fmla="*/ 15 h 31"/>
                  <a:gd name="T10" fmla="*/ 0 w 31"/>
                  <a:gd name="T11" fmla="*/ 10 h 31"/>
                  <a:gd name="T12" fmla="*/ 3 w 31"/>
                  <a:gd name="T13" fmla="*/ 5 h 31"/>
                  <a:gd name="T14" fmla="*/ 8 w 31"/>
                  <a:gd name="T15" fmla="*/ 0 h 31"/>
                  <a:gd name="T16" fmla="*/ 14 w 31"/>
                  <a:gd name="T17" fmla="*/ 0 h 31"/>
                  <a:gd name="T18" fmla="*/ 21 w 31"/>
                  <a:gd name="T19" fmla="*/ 0 h 31"/>
                  <a:gd name="T20" fmla="*/ 26 w 31"/>
                  <a:gd name="T21" fmla="*/ 5 h 31"/>
                  <a:gd name="T22" fmla="*/ 29 w 31"/>
                  <a:gd name="T23" fmla="*/ 10 h 31"/>
                  <a:gd name="T24" fmla="*/ 31 w 31"/>
                  <a:gd name="T25" fmla="*/ 15 h 31"/>
                  <a:gd name="T26" fmla="*/ 29 w 31"/>
                  <a:gd name="T27" fmla="*/ 22 h 31"/>
                  <a:gd name="T28" fmla="*/ 26 w 31"/>
                  <a:gd name="T29" fmla="*/ 27 h 31"/>
                  <a:gd name="T30" fmla="*/ 21 w 31"/>
                  <a:gd name="T31" fmla="*/ 30 h 31"/>
                  <a:gd name="T32" fmla="*/ 14 w 31"/>
                  <a:gd name="T33" fmla="*/ 31 h 31"/>
                  <a:gd name="T34" fmla="*/ 6 w 31"/>
                  <a:gd name="T35" fmla="*/ 15 h 31"/>
                  <a:gd name="T36" fmla="*/ 6 w 31"/>
                  <a:gd name="T37" fmla="*/ 20 h 31"/>
                  <a:gd name="T38" fmla="*/ 8 w 31"/>
                  <a:gd name="T39" fmla="*/ 23 h 31"/>
                  <a:gd name="T40" fmla="*/ 11 w 31"/>
                  <a:gd name="T41" fmla="*/ 25 h 31"/>
                  <a:gd name="T42" fmla="*/ 14 w 31"/>
                  <a:gd name="T43" fmla="*/ 27 h 31"/>
                  <a:gd name="T44" fmla="*/ 19 w 31"/>
                  <a:gd name="T45" fmla="*/ 25 h 31"/>
                  <a:gd name="T46" fmla="*/ 21 w 31"/>
                  <a:gd name="T47" fmla="*/ 23 h 31"/>
                  <a:gd name="T48" fmla="*/ 24 w 31"/>
                  <a:gd name="T49" fmla="*/ 20 h 31"/>
                  <a:gd name="T50" fmla="*/ 24 w 31"/>
                  <a:gd name="T51" fmla="*/ 15 h 31"/>
                  <a:gd name="T52" fmla="*/ 24 w 31"/>
                  <a:gd name="T53" fmla="*/ 12 h 31"/>
                  <a:gd name="T54" fmla="*/ 21 w 31"/>
                  <a:gd name="T55" fmla="*/ 8 h 31"/>
                  <a:gd name="T56" fmla="*/ 19 w 31"/>
                  <a:gd name="T57" fmla="*/ 5 h 31"/>
                  <a:gd name="T58" fmla="*/ 14 w 31"/>
                  <a:gd name="T59" fmla="*/ 5 h 31"/>
                  <a:gd name="T60" fmla="*/ 11 w 31"/>
                  <a:gd name="T61" fmla="*/ 7 h 31"/>
                  <a:gd name="T62" fmla="*/ 8 w 31"/>
                  <a:gd name="T63" fmla="*/ 8 h 31"/>
                  <a:gd name="T64" fmla="*/ 6 w 31"/>
                  <a:gd name="T65" fmla="*/ 12 h 31"/>
                  <a:gd name="T66" fmla="*/ 6 w 31"/>
                  <a:gd name="T6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26" y="27"/>
                    </a:lnTo>
                    <a:lnTo>
                      <a:pt x="26" y="2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  <a:moveTo>
                      <a:pt x="6" y="15"/>
                    </a:moveTo>
                    <a:lnTo>
                      <a:pt x="6" y="15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212"/>
              <p:cNvSpPr/>
              <p:nvPr/>
            </p:nvSpPr>
            <p:spPr bwMode="auto">
              <a:xfrm>
                <a:off x="4038" y="1244"/>
                <a:ext cx="18" cy="31"/>
              </a:xfrm>
              <a:custGeom>
                <a:avLst/>
                <a:gdLst>
                  <a:gd name="T0" fmla="*/ 18 w 18"/>
                  <a:gd name="T1" fmla="*/ 5 h 31"/>
                  <a:gd name="T2" fmla="*/ 18 w 18"/>
                  <a:gd name="T3" fmla="*/ 5 h 31"/>
                  <a:gd name="T4" fmla="*/ 9 w 18"/>
                  <a:gd name="T5" fmla="*/ 7 h 31"/>
                  <a:gd name="T6" fmla="*/ 9 w 18"/>
                  <a:gd name="T7" fmla="*/ 7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9 w 18"/>
                  <a:gd name="T25" fmla="*/ 2 h 31"/>
                  <a:gd name="T26" fmla="*/ 9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5"/>
                    </a:moveTo>
                    <a:lnTo>
                      <a:pt x="18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213"/>
              <p:cNvSpPr/>
              <p:nvPr/>
            </p:nvSpPr>
            <p:spPr bwMode="auto">
              <a:xfrm>
                <a:off x="4072" y="1244"/>
                <a:ext cx="27" cy="31"/>
              </a:xfrm>
              <a:custGeom>
                <a:avLst/>
                <a:gdLst>
                  <a:gd name="T0" fmla="*/ 13 w 27"/>
                  <a:gd name="T1" fmla="*/ 31 h 31"/>
                  <a:gd name="T2" fmla="*/ 7 w 27"/>
                  <a:gd name="T3" fmla="*/ 30 h 31"/>
                  <a:gd name="T4" fmla="*/ 2 w 27"/>
                  <a:gd name="T5" fmla="*/ 23 h 31"/>
                  <a:gd name="T6" fmla="*/ 8 w 27"/>
                  <a:gd name="T7" fmla="*/ 27 h 31"/>
                  <a:gd name="T8" fmla="*/ 13 w 27"/>
                  <a:gd name="T9" fmla="*/ 27 h 31"/>
                  <a:gd name="T10" fmla="*/ 18 w 27"/>
                  <a:gd name="T11" fmla="*/ 27 h 31"/>
                  <a:gd name="T12" fmla="*/ 20 w 27"/>
                  <a:gd name="T13" fmla="*/ 23 h 31"/>
                  <a:gd name="T14" fmla="*/ 20 w 27"/>
                  <a:gd name="T15" fmla="*/ 22 h 31"/>
                  <a:gd name="T16" fmla="*/ 18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2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8 w 27"/>
                  <a:gd name="T33" fmla="*/ 0 h 31"/>
                  <a:gd name="T34" fmla="*/ 13 w 27"/>
                  <a:gd name="T35" fmla="*/ 0 h 31"/>
                  <a:gd name="T36" fmla="*/ 20 w 27"/>
                  <a:gd name="T37" fmla="*/ 0 h 31"/>
                  <a:gd name="T38" fmla="*/ 22 w 27"/>
                  <a:gd name="T39" fmla="*/ 8 h 31"/>
                  <a:gd name="T40" fmla="*/ 18 w 27"/>
                  <a:gd name="T41" fmla="*/ 5 h 31"/>
                  <a:gd name="T42" fmla="*/ 13 w 27"/>
                  <a:gd name="T43" fmla="*/ 3 h 31"/>
                  <a:gd name="T44" fmla="*/ 8 w 27"/>
                  <a:gd name="T45" fmla="*/ 5 h 31"/>
                  <a:gd name="T46" fmla="*/ 7 w 27"/>
                  <a:gd name="T47" fmla="*/ 8 h 31"/>
                  <a:gd name="T48" fmla="*/ 7 w 27"/>
                  <a:gd name="T49" fmla="*/ 10 h 31"/>
                  <a:gd name="T50" fmla="*/ 8 w 27"/>
                  <a:gd name="T51" fmla="*/ 12 h 31"/>
                  <a:gd name="T52" fmla="*/ 10 w 27"/>
                  <a:gd name="T53" fmla="*/ 12 h 31"/>
                  <a:gd name="T54" fmla="*/ 13 w 27"/>
                  <a:gd name="T55" fmla="*/ 13 h 31"/>
                  <a:gd name="T56" fmla="*/ 20 w 27"/>
                  <a:gd name="T57" fmla="*/ 15 h 31"/>
                  <a:gd name="T58" fmla="*/ 23 w 27"/>
                  <a:gd name="T59" fmla="*/ 17 h 31"/>
                  <a:gd name="T60" fmla="*/ 25 w 27"/>
                  <a:gd name="T61" fmla="*/ 18 h 31"/>
                  <a:gd name="T62" fmla="*/ 27 w 27"/>
                  <a:gd name="T63" fmla="*/ 22 h 31"/>
                  <a:gd name="T64" fmla="*/ 25 w 27"/>
                  <a:gd name="T65" fmla="*/ 27 h 31"/>
                  <a:gd name="T66" fmla="*/ 23 w 27"/>
                  <a:gd name="T67" fmla="*/ 30 h 31"/>
                  <a:gd name="T68" fmla="*/ 13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5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5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214"/>
              <p:cNvSpPr>
                <a:spLocks noEditPoints="1"/>
              </p:cNvSpPr>
              <p:nvPr/>
            </p:nvSpPr>
            <p:spPr bwMode="auto">
              <a:xfrm>
                <a:off x="4105" y="1231"/>
                <a:ext cx="7" cy="44"/>
              </a:xfrm>
              <a:custGeom>
                <a:avLst/>
                <a:gdLst>
                  <a:gd name="T0" fmla="*/ 0 w 7"/>
                  <a:gd name="T1" fmla="*/ 8 h 44"/>
                  <a:gd name="T2" fmla="*/ 0 w 7"/>
                  <a:gd name="T3" fmla="*/ 0 h 44"/>
                  <a:gd name="T4" fmla="*/ 7 w 7"/>
                  <a:gd name="T5" fmla="*/ 0 h 44"/>
                  <a:gd name="T6" fmla="*/ 7 w 7"/>
                  <a:gd name="T7" fmla="*/ 8 h 44"/>
                  <a:gd name="T8" fmla="*/ 0 w 7"/>
                  <a:gd name="T9" fmla="*/ 8 h 44"/>
                  <a:gd name="T10" fmla="*/ 0 w 7"/>
                  <a:gd name="T11" fmla="*/ 44 h 44"/>
                  <a:gd name="T12" fmla="*/ 0 w 7"/>
                  <a:gd name="T13" fmla="*/ 13 h 44"/>
                  <a:gd name="T14" fmla="*/ 7 w 7"/>
                  <a:gd name="T15" fmla="*/ 13 h 44"/>
                  <a:gd name="T16" fmla="*/ 7 w 7"/>
                  <a:gd name="T17" fmla="*/ 44 h 44"/>
                  <a:gd name="T18" fmla="*/ 0 w 7"/>
                  <a:gd name="T1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4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  <a:moveTo>
                      <a:pt x="0" y="44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215"/>
              <p:cNvSpPr/>
              <p:nvPr/>
            </p:nvSpPr>
            <p:spPr bwMode="auto">
              <a:xfrm>
                <a:off x="4117" y="1234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6 w 20"/>
                  <a:gd name="T5" fmla="*/ 41 h 41"/>
                  <a:gd name="T6" fmla="*/ 16 w 20"/>
                  <a:gd name="T7" fmla="*/ 41 h 41"/>
                  <a:gd name="T8" fmla="*/ 11 w 20"/>
                  <a:gd name="T9" fmla="*/ 41 h 41"/>
                  <a:gd name="T10" fmla="*/ 11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6 w 20"/>
                  <a:gd name="T17" fmla="*/ 40 h 41"/>
                  <a:gd name="T18" fmla="*/ 6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1 w 20"/>
                  <a:gd name="T37" fmla="*/ 0 h 41"/>
                  <a:gd name="T38" fmla="*/ 11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1 w 20"/>
                  <a:gd name="T45" fmla="*/ 15 h 41"/>
                  <a:gd name="T46" fmla="*/ 11 w 20"/>
                  <a:gd name="T47" fmla="*/ 33 h 41"/>
                  <a:gd name="T48" fmla="*/ 11 w 20"/>
                  <a:gd name="T49" fmla="*/ 33 h 41"/>
                  <a:gd name="T50" fmla="*/ 11 w 20"/>
                  <a:gd name="T51" fmla="*/ 35 h 41"/>
                  <a:gd name="T52" fmla="*/ 11 w 20"/>
                  <a:gd name="T53" fmla="*/ 35 h 41"/>
                  <a:gd name="T54" fmla="*/ 15 w 20"/>
                  <a:gd name="T55" fmla="*/ 35 h 41"/>
                  <a:gd name="T56" fmla="*/ 15 w 20"/>
                  <a:gd name="T57" fmla="*/ 35 h 41"/>
                  <a:gd name="T58" fmla="*/ 16 w 20"/>
                  <a:gd name="T59" fmla="*/ 35 h 41"/>
                  <a:gd name="T60" fmla="*/ 16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216"/>
              <p:cNvSpPr>
                <a:spLocks noEditPoints="1"/>
              </p:cNvSpPr>
              <p:nvPr/>
            </p:nvSpPr>
            <p:spPr bwMode="auto">
              <a:xfrm>
                <a:off x="4153" y="1244"/>
                <a:ext cx="30" cy="31"/>
              </a:xfrm>
              <a:custGeom>
                <a:avLst/>
                <a:gdLst>
                  <a:gd name="T0" fmla="*/ 12 w 30"/>
                  <a:gd name="T1" fmla="*/ 31 h 31"/>
                  <a:gd name="T2" fmla="*/ 7 w 30"/>
                  <a:gd name="T3" fmla="*/ 31 h 31"/>
                  <a:gd name="T4" fmla="*/ 3 w 30"/>
                  <a:gd name="T5" fmla="*/ 28 h 31"/>
                  <a:gd name="T6" fmla="*/ 2 w 30"/>
                  <a:gd name="T7" fmla="*/ 27 h 31"/>
                  <a:gd name="T8" fmla="*/ 0 w 30"/>
                  <a:gd name="T9" fmla="*/ 22 h 31"/>
                  <a:gd name="T10" fmla="*/ 2 w 30"/>
                  <a:gd name="T11" fmla="*/ 18 h 31"/>
                  <a:gd name="T12" fmla="*/ 5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5 w 30"/>
                  <a:gd name="T27" fmla="*/ 3 h 31"/>
                  <a:gd name="T28" fmla="*/ 10 w 30"/>
                  <a:gd name="T29" fmla="*/ 5 h 31"/>
                  <a:gd name="T30" fmla="*/ 5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31 h 31"/>
                  <a:gd name="T48" fmla="*/ 28 w 30"/>
                  <a:gd name="T49" fmla="*/ 31 h 31"/>
                  <a:gd name="T50" fmla="*/ 26 w 30"/>
                  <a:gd name="T51" fmla="*/ 31 h 31"/>
                  <a:gd name="T52" fmla="*/ 25 w 30"/>
                  <a:gd name="T53" fmla="*/ 30 h 31"/>
                  <a:gd name="T54" fmla="*/ 23 w 30"/>
                  <a:gd name="T55" fmla="*/ 27 h 31"/>
                  <a:gd name="T56" fmla="*/ 18 w 30"/>
                  <a:gd name="T57" fmla="*/ 30 h 31"/>
                  <a:gd name="T58" fmla="*/ 12 w 30"/>
                  <a:gd name="T59" fmla="*/ 31 h 31"/>
                  <a:gd name="T60" fmla="*/ 13 w 30"/>
                  <a:gd name="T61" fmla="*/ 27 h 31"/>
                  <a:gd name="T62" fmla="*/ 17 w 30"/>
                  <a:gd name="T63" fmla="*/ 27 h 31"/>
                  <a:gd name="T64" fmla="*/ 20 w 30"/>
                  <a:gd name="T65" fmla="*/ 23 h 31"/>
                  <a:gd name="T66" fmla="*/ 22 w 30"/>
                  <a:gd name="T67" fmla="*/ 22 h 31"/>
                  <a:gd name="T68" fmla="*/ 22 w 30"/>
                  <a:gd name="T69" fmla="*/ 17 h 31"/>
                  <a:gd name="T70" fmla="*/ 18 w 30"/>
                  <a:gd name="T71" fmla="*/ 17 h 31"/>
                  <a:gd name="T72" fmla="*/ 15 w 30"/>
                  <a:gd name="T73" fmla="*/ 17 h 31"/>
                  <a:gd name="T74" fmla="*/ 8 w 30"/>
                  <a:gd name="T75" fmla="*/ 17 h 31"/>
                  <a:gd name="T76" fmla="*/ 7 w 30"/>
                  <a:gd name="T77" fmla="*/ 22 h 31"/>
                  <a:gd name="T78" fmla="*/ 8 w 30"/>
                  <a:gd name="T79" fmla="*/ 25 h 31"/>
                  <a:gd name="T80" fmla="*/ 13 w 30"/>
                  <a:gd name="T81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2" y="31"/>
                    </a:moveTo>
                    <a:lnTo>
                      <a:pt x="12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  <a:moveTo>
                      <a:pt x="13" y="27"/>
                    </a:move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217"/>
              <p:cNvSpPr/>
              <p:nvPr/>
            </p:nvSpPr>
            <p:spPr bwMode="auto">
              <a:xfrm>
                <a:off x="4189" y="124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2 w 48"/>
                  <a:gd name="T3" fmla="*/ 31 h 31"/>
                  <a:gd name="T4" fmla="*/ 42 w 48"/>
                  <a:gd name="T5" fmla="*/ 13 h 31"/>
                  <a:gd name="T6" fmla="*/ 42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5 h 31"/>
                  <a:gd name="T14" fmla="*/ 37 w 48"/>
                  <a:gd name="T15" fmla="*/ 5 h 31"/>
                  <a:gd name="T16" fmla="*/ 37 w 48"/>
                  <a:gd name="T17" fmla="*/ 5 h 31"/>
                  <a:gd name="T18" fmla="*/ 33 w 48"/>
                  <a:gd name="T19" fmla="*/ 5 h 31"/>
                  <a:gd name="T20" fmla="*/ 32 w 48"/>
                  <a:gd name="T21" fmla="*/ 7 h 31"/>
                  <a:gd name="T22" fmla="*/ 32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3 h 31"/>
                  <a:gd name="T32" fmla="*/ 22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9 w 48"/>
                  <a:gd name="T39" fmla="*/ 5 h 31"/>
                  <a:gd name="T40" fmla="*/ 15 w 48"/>
                  <a:gd name="T41" fmla="*/ 5 h 31"/>
                  <a:gd name="T42" fmla="*/ 15 w 48"/>
                  <a:gd name="T43" fmla="*/ 5 h 31"/>
                  <a:gd name="T44" fmla="*/ 14 w 48"/>
                  <a:gd name="T45" fmla="*/ 5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9 w 48"/>
                  <a:gd name="T69" fmla="*/ 0 h 31"/>
                  <a:gd name="T70" fmla="*/ 19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7 h 31"/>
                  <a:gd name="T80" fmla="*/ 27 w 48"/>
                  <a:gd name="T81" fmla="*/ 7 h 31"/>
                  <a:gd name="T82" fmla="*/ 32 w 48"/>
                  <a:gd name="T83" fmla="*/ 2 h 31"/>
                  <a:gd name="T84" fmla="*/ 32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7 w 48"/>
                  <a:gd name="T95" fmla="*/ 3 h 31"/>
                  <a:gd name="T96" fmla="*/ 47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2" y="3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5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5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218"/>
              <p:cNvSpPr>
                <a:spLocks noEditPoints="1"/>
              </p:cNvSpPr>
              <p:nvPr/>
            </p:nvSpPr>
            <p:spPr bwMode="auto">
              <a:xfrm>
                <a:off x="4244" y="1244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5 w 31"/>
                  <a:gd name="T5" fmla="*/ 27 h 31"/>
                  <a:gd name="T6" fmla="*/ 1 w 31"/>
                  <a:gd name="T7" fmla="*/ 22 h 31"/>
                  <a:gd name="T8" fmla="*/ 0 w 31"/>
                  <a:gd name="T9" fmla="*/ 15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0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10 w 31"/>
                  <a:gd name="T33" fmla="*/ 25 h 31"/>
                  <a:gd name="T34" fmla="*/ 13 w 31"/>
                  <a:gd name="T35" fmla="*/ 27 h 31"/>
                  <a:gd name="T36" fmla="*/ 16 w 31"/>
                  <a:gd name="T37" fmla="*/ 27 h 31"/>
                  <a:gd name="T38" fmla="*/ 18 w 31"/>
                  <a:gd name="T39" fmla="*/ 27 h 31"/>
                  <a:gd name="T40" fmla="*/ 21 w 31"/>
                  <a:gd name="T41" fmla="*/ 25 h 31"/>
                  <a:gd name="T42" fmla="*/ 23 w 31"/>
                  <a:gd name="T43" fmla="*/ 25 h 31"/>
                  <a:gd name="T44" fmla="*/ 25 w 31"/>
                  <a:gd name="T45" fmla="*/ 22 h 31"/>
                  <a:gd name="T46" fmla="*/ 30 w 31"/>
                  <a:gd name="T47" fmla="*/ 23 h 31"/>
                  <a:gd name="T48" fmla="*/ 25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5 w 31"/>
                  <a:gd name="T55" fmla="*/ 13 h 31"/>
                  <a:gd name="T56" fmla="*/ 25 w 31"/>
                  <a:gd name="T57" fmla="*/ 10 h 31"/>
                  <a:gd name="T58" fmla="*/ 23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5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2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7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219"/>
              <p:cNvSpPr/>
              <p:nvPr/>
            </p:nvSpPr>
            <p:spPr bwMode="auto">
              <a:xfrm>
                <a:off x="4278" y="1234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5 h 41"/>
                  <a:gd name="T56" fmla="*/ 15 w 20"/>
                  <a:gd name="T57" fmla="*/ 35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220"/>
              <p:cNvSpPr/>
              <p:nvPr/>
            </p:nvSpPr>
            <p:spPr bwMode="auto">
              <a:xfrm>
                <a:off x="4305" y="1267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2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221"/>
              <p:cNvSpPr/>
              <p:nvPr/>
            </p:nvSpPr>
            <p:spPr bwMode="auto">
              <a:xfrm>
                <a:off x="3513" y="1315"/>
                <a:ext cx="30" cy="31"/>
              </a:xfrm>
              <a:custGeom>
                <a:avLst/>
                <a:gdLst>
                  <a:gd name="T0" fmla="*/ 0 w 30"/>
                  <a:gd name="T1" fmla="*/ 17 h 31"/>
                  <a:gd name="T2" fmla="*/ 0 w 30"/>
                  <a:gd name="T3" fmla="*/ 17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6 w 30"/>
                  <a:gd name="T17" fmla="*/ 0 h 31"/>
                  <a:gd name="T18" fmla="*/ 16 w 30"/>
                  <a:gd name="T19" fmla="*/ 0 h 31"/>
                  <a:gd name="T20" fmla="*/ 21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8 w 30"/>
                  <a:gd name="T27" fmla="*/ 5 h 31"/>
                  <a:gd name="T28" fmla="*/ 30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6 w 30"/>
                  <a:gd name="T39" fmla="*/ 5 h 31"/>
                  <a:gd name="T40" fmla="*/ 16 w 30"/>
                  <a:gd name="T41" fmla="*/ 5 h 31"/>
                  <a:gd name="T42" fmla="*/ 13 w 30"/>
                  <a:gd name="T43" fmla="*/ 7 h 31"/>
                  <a:gd name="T44" fmla="*/ 13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8 w 30"/>
                  <a:gd name="T51" fmla="*/ 12 h 31"/>
                  <a:gd name="T52" fmla="*/ 8 w 30"/>
                  <a:gd name="T53" fmla="*/ 12 h 31"/>
                  <a:gd name="T54" fmla="*/ 6 w 30"/>
                  <a:gd name="T55" fmla="*/ 17 h 31"/>
                  <a:gd name="T56" fmla="*/ 6 w 30"/>
                  <a:gd name="T57" fmla="*/ 17 h 31"/>
                  <a:gd name="T58" fmla="*/ 8 w 30"/>
                  <a:gd name="T59" fmla="*/ 20 h 31"/>
                  <a:gd name="T60" fmla="*/ 8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3 w 30"/>
                  <a:gd name="T67" fmla="*/ 25 h 31"/>
                  <a:gd name="T68" fmla="*/ 13 w 30"/>
                  <a:gd name="T69" fmla="*/ 25 h 31"/>
                  <a:gd name="T70" fmla="*/ 16 w 30"/>
                  <a:gd name="T71" fmla="*/ 26 h 31"/>
                  <a:gd name="T72" fmla="*/ 16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1 w 30"/>
                  <a:gd name="T79" fmla="*/ 25 h 31"/>
                  <a:gd name="T80" fmla="*/ 21 w 30"/>
                  <a:gd name="T81" fmla="*/ 25 h 31"/>
                  <a:gd name="T82" fmla="*/ 23 w 30"/>
                  <a:gd name="T83" fmla="*/ 23 h 31"/>
                  <a:gd name="T84" fmla="*/ 23 w 30"/>
                  <a:gd name="T85" fmla="*/ 23 h 31"/>
                  <a:gd name="T86" fmla="*/ 23 w 30"/>
                  <a:gd name="T87" fmla="*/ 22 h 31"/>
                  <a:gd name="T88" fmla="*/ 30 w 30"/>
                  <a:gd name="T89" fmla="*/ 25 h 31"/>
                  <a:gd name="T90" fmla="*/ 30 w 30"/>
                  <a:gd name="T91" fmla="*/ 25 h 31"/>
                  <a:gd name="T92" fmla="*/ 28 w 30"/>
                  <a:gd name="T93" fmla="*/ 26 h 31"/>
                  <a:gd name="T94" fmla="*/ 25 w 30"/>
                  <a:gd name="T95" fmla="*/ 30 h 31"/>
                  <a:gd name="T96" fmla="*/ 25 w 30"/>
                  <a:gd name="T97" fmla="*/ 30 h 31"/>
                  <a:gd name="T98" fmla="*/ 21 w 30"/>
                  <a:gd name="T99" fmla="*/ 31 h 31"/>
                  <a:gd name="T100" fmla="*/ 16 w 30"/>
                  <a:gd name="T101" fmla="*/ 31 h 31"/>
                  <a:gd name="T102" fmla="*/ 16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2 h 31"/>
                  <a:gd name="T114" fmla="*/ 2 w 30"/>
                  <a:gd name="T115" fmla="*/ 22 h 31"/>
                  <a:gd name="T116" fmla="*/ 0 w 30"/>
                  <a:gd name="T117" fmla="*/ 17 h 31"/>
                  <a:gd name="T118" fmla="*/ 0 w 30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222"/>
              <p:cNvSpPr>
                <a:spLocks noEditPoints="1"/>
              </p:cNvSpPr>
              <p:nvPr/>
            </p:nvSpPr>
            <p:spPr bwMode="auto">
              <a:xfrm>
                <a:off x="3546" y="1315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7 h 31"/>
                  <a:gd name="T26" fmla="*/ 31 w 33"/>
                  <a:gd name="T27" fmla="*/ 22 h 31"/>
                  <a:gd name="T28" fmla="*/ 28 w 33"/>
                  <a:gd name="T29" fmla="*/ 26 h 31"/>
                  <a:gd name="T30" fmla="*/ 23 w 33"/>
                  <a:gd name="T31" fmla="*/ 31 h 31"/>
                  <a:gd name="T32" fmla="*/ 16 w 33"/>
                  <a:gd name="T33" fmla="*/ 31 h 31"/>
                  <a:gd name="T34" fmla="*/ 6 w 33"/>
                  <a:gd name="T35" fmla="*/ 17 h 31"/>
                  <a:gd name="T36" fmla="*/ 8 w 33"/>
                  <a:gd name="T37" fmla="*/ 20 h 31"/>
                  <a:gd name="T38" fmla="*/ 10 w 33"/>
                  <a:gd name="T39" fmla="*/ 23 h 31"/>
                  <a:gd name="T40" fmla="*/ 13 w 33"/>
                  <a:gd name="T41" fmla="*/ 25 h 31"/>
                  <a:gd name="T42" fmla="*/ 16 w 33"/>
                  <a:gd name="T43" fmla="*/ 26 h 31"/>
                  <a:gd name="T44" fmla="*/ 20 w 33"/>
                  <a:gd name="T45" fmla="*/ 25 h 31"/>
                  <a:gd name="T46" fmla="*/ 23 w 33"/>
                  <a:gd name="T47" fmla="*/ 23 h 31"/>
                  <a:gd name="T48" fmla="*/ 25 w 33"/>
                  <a:gd name="T49" fmla="*/ 20 h 31"/>
                  <a:gd name="T50" fmla="*/ 26 w 33"/>
                  <a:gd name="T51" fmla="*/ 17 h 31"/>
                  <a:gd name="T52" fmla="*/ 25 w 33"/>
                  <a:gd name="T53" fmla="*/ 12 h 31"/>
                  <a:gd name="T54" fmla="*/ 23 w 33"/>
                  <a:gd name="T55" fmla="*/ 8 h 31"/>
                  <a:gd name="T56" fmla="*/ 20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10 w 33"/>
                  <a:gd name="T63" fmla="*/ 8 h 31"/>
                  <a:gd name="T64" fmla="*/ 8 w 33"/>
                  <a:gd name="T65" fmla="*/ 12 h 31"/>
                  <a:gd name="T66" fmla="*/ 6 w 33"/>
                  <a:gd name="T67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223"/>
              <p:cNvSpPr/>
              <p:nvPr/>
            </p:nvSpPr>
            <p:spPr bwMode="auto">
              <a:xfrm>
                <a:off x="3585" y="1315"/>
                <a:ext cx="27" cy="31"/>
              </a:xfrm>
              <a:custGeom>
                <a:avLst/>
                <a:gdLst>
                  <a:gd name="T0" fmla="*/ 27 w 27"/>
                  <a:gd name="T1" fmla="*/ 31 h 31"/>
                  <a:gd name="T2" fmla="*/ 22 w 27"/>
                  <a:gd name="T3" fmla="*/ 31 h 31"/>
                  <a:gd name="T4" fmla="*/ 22 w 27"/>
                  <a:gd name="T5" fmla="*/ 13 h 31"/>
                  <a:gd name="T6" fmla="*/ 22 w 27"/>
                  <a:gd name="T7" fmla="*/ 13 h 31"/>
                  <a:gd name="T8" fmla="*/ 20 w 27"/>
                  <a:gd name="T9" fmla="*/ 8 h 31"/>
                  <a:gd name="T10" fmla="*/ 20 w 27"/>
                  <a:gd name="T11" fmla="*/ 8 h 31"/>
                  <a:gd name="T12" fmla="*/ 19 w 27"/>
                  <a:gd name="T13" fmla="*/ 7 h 31"/>
                  <a:gd name="T14" fmla="*/ 15 w 27"/>
                  <a:gd name="T15" fmla="*/ 5 h 31"/>
                  <a:gd name="T16" fmla="*/ 15 w 27"/>
                  <a:gd name="T17" fmla="*/ 5 h 31"/>
                  <a:gd name="T18" fmla="*/ 12 w 27"/>
                  <a:gd name="T19" fmla="*/ 7 h 31"/>
                  <a:gd name="T20" fmla="*/ 12 w 27"/>
                  <a:gd name="T21" fmla="*/ 7 h 31"/>
                  <a:gd name="T22" fmla="*/ 10 w 27"/>
                  <a:gd name="T23" fmla="*/ 8 h 31"/>
                  <a:gd name="T24" fmla="*/ 10 w 27"/>
                  <a:gd name="T25" fmla="*/ 8 h 31"/>
                  <a:gd name="T26" fmla="*/ 7 w 27"/>
                  <a:gd name="T27" fmla="*/ 10 h 31"/>
                  <a:gd name="T28" fmla="*/ 7 w 27"/>
                  <a:gd name="T29" fmla="*/ 10 h 31"/>
                  <a:gd name="T30" fmla="*/ 7 w 27"/>
                  <a:gd name="T31" fmla="*/ 13 h 31"/>
                  <a:gd name="T32" fmla="*/ 7 w 27"/>
                  <a:gd name="T33" fmla="*/ 31 h 31"/>
                  <a:gd name="T34" fmla="*/ 0 w 27"/>
                  <a:gd name="T35" fmla="*/ 31 h 31"/>
                  <a:gd name="T36" fmla="*/ 0 w 27"/>
                  <a:gd name="T37" fmla="*/ 0 h 31"/>
                  <a:gd name="T38" fmla="*/ 5 w 27"/>
                  <a:gd name="T39" fmla="*/ 0 h 31"/>
                  <a:gd name="T40" fmla="*/ 5 w 27"/>
                  <a:gd name="T41" fmla="*/ 7 h 31"/>
                  <a:gd name="T42" fmla="*/ 5 w 27"/>
                  <a:gd name="T43" fmla="*/ 7 h 31"/>
                  <a:gd name="T44" fmla="*/ 7 w 27"/>
                  <a:gd name="T45" fmla="*/ 3 h 31"/>
                  <a:gd name="T46" fmla="*/ 10 w 27"/>
                  <a:gd name="T47" fmla="*/ 2 h 31"/>
                  <a:gd name="T48" fmla="*/ 10 w 27"/>
                  <a:gd name="T49" fmla="*/ 2 h 31"/>
                  <a:gd name="T50" fmla="*/ 19 w 27"/>
                  <a:gd name="T51" fmla="*/ 0 h 31"/>
                  <a:gd name="T52" fmla="*/ 19 w 27"/>
                  <a:gd name="T53" fmla="*/ 0 h 31"/>
                  <a:gd name="T54" fmla="*/ 24 w 27"/>
                  <a:gd name="T55" fmla="*/ 0 h 31"/>
                  <a:gd name="T56" fmla="*/ 24 w 27"/>
                  <a:gd name="T57" fmla="*/ 0 h 31"/>
                  <a:gd name="T58" fmla="*/ 25 w 27"/>
                  <a:gd name="T59" fmla="*/ 3 h 31"/>
                  <a:gd name="T60" fmla="*/ 25 w 27"/>
                  <a:gd name="T61" fmla="*/ 3 h 31"/>
                  <a:gd name="T62" fmla="*/ 27 w 27"/>
                  <a:gd name="T63" fmla="*/ 8 h 31"/>
                  <a:gd name="T64" fmla="*/ 27 w 27"/>
                  <a:gd name="T65" fmla="*/ 8 h 31"/>
                  <a:gd name="T66" fmla="*/ 27 w 27"/>
                  <a:gd name="T67" fmla="*/ 12 h 31"/>
                  <a:gd name="T68" fmla="*/ 27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27" y="31"/>
                    </a:move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12"/>
                    </a:lnTo>
                    <a:lnTo>
                      <a:pt x="2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224"/>
              <p:cNvSpPr/>
              <p:nvPr/>
            </p:nvSpPr>
            <p:spPr bwMode="auto">
              <a:xfrm>
                <a:off x="3618" y="1315"/>
                <a:ext cx="27" cy="31"/>
              </a:xfrm>
              <a:custGeom>
                <a:avLst/>
                <a:gdLst>
                  <a:gd name="T0" fmla="*/ 14 w 27"/>
                  <a:gd name="T1" fmla="*/ 31 h 31"/>
                  <a:gd name="T2" fmla="*/ 7 w 27"/>
                  <a:gd name="T3" fmla="*/ 31 h 31"/>
                  <a:gd name="T4" fmla="*/ 2 w 27"/>
                  <a:gd name="T5" fmla="*/ 23 h 31"/>
                  <a:gd name="T6" fmla="*/ 9 w 27"/>
                  <a:gd name="T7" fmla="*/ 26 h 31"/>
                  <a:gd name="T8" fmla="*/ 14 w 27"/>
                  <a:gd name="T9" fmla="*/ 26 h 31"/>
                  <a:gd name="T10" fmla="*/ 19 w 27"/>
                  <a:gd name="T11" fmla="*/ 26 h 31"/>
                  <a:gd name="T12" fmla="*/ 20 w 27"/>
                  <a:gd name="T13" fmla="*/ 23 h 31"/>
                  <a:gd name="T14" fmla="*/ 20 w 27"/>
                  <a:gd name="T15" fmla="*/ 22 h 31"/>
                  <a:gd name="T16" fmla="*/ 19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4 w 27"/>
                  <a:gd name="T35" fmla="*/ 0 h 31"/>
                  <a:gd name="T36" fmla="*/ 20 w 27"/>
                  <a:gd name="T37" fmla="*/ 0 h 31"/>
                  <a:gd name="T38" fmla="*/ 24 w 27"/>
                  <a:gd name="T39" fmla="*/ 8 h 31"/>
                  <a:gd name="T40" fmla="*/ 19 w 27"/>
                  <a:gd name="T41" fmla="*/ 5 h 31"/>
                  <a:gd name="T42" fmla="*/ 14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4 w 27"/>
                  <a:gd name="T55" fmla="*/ 13 h 31"/>
                  <a:gd name="T56" fmla="*/ 20 w 27"/>
                  <a:gd name="T57" fmla="*/ 15 h 31"/>
                  <a:gd name="T58" fmla="*/ 24 w 27"/>
                  <a:gd name="T59" fmla="*/ 17 h 31"/>
                  <a:gd name="T60" fmla="*/ 25 w 27"/>
                  <a:gd name="T61" fmla="*/ 18 h 31"/>
                  <a:gd name="T62" fmla="*/ 27 w 27"/>
                  <a:gd name="T63" fmla="*/ 23 h 31"/>
                  <a:gd name="T64" fmla="*/ 25 w 27"/>
                  <a:gd name="T65" fmla="*/ 26 h 31"/>
                  <a:gd name="T66" fmla="*/ 24 w 27"/>
                  <a:gd name="T67" fmla="*/ 30 h 31"/>
                  <a:gd name="T68" fmla="*/ 14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225"/>
              <p:cNvSpPr>
                <a:spLocks noEditPoints="1"/>
              </p:cNvSpPr>
              <p:nvPr/>
            </p:nvSpPr>
            <p:spPr bwMode="auto">
              <a:xfrm>
                <a:off x="3648" y="1315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5 h 31"/>
                  <a:gd name="T26" fmla="*/ 33 w 33"/>
                  <a:gd name="T27" fmla="*/ 17 h 31"/>
                  <a:gd name="T28" fmla="*/ 8 w 33"/>
                  <a:gd name="T29" fmla="*/ 18 h 31"/>
                  <a:gd name="T30" fmla="*/ 8 w 33"/>
                  <a:gd name="T31" fmla="*/ 22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6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226"/>
              <p:cNvSpPr/>
              <p:nvPr/>
            </p:nvSpPr>
            <p:spPr bwMode="auto">
              <a:xfrm>
                <a:off x="3684" y="1315"/>
                <a:ext cx="30" cy="31"/>
              </a:xfrm>
              <a:custGeom>
                <a:avLst/>
                <a:gdLst>
                  <a:gd name="T0" fmla="*/ 0 w 30"/>
                  <a:gd name="T1" fmla="*/ 17 h 31"/>
                  <a:gd name="T2" fmla="*/ 0 w 30"/>
                  <a:gd name="T3" fmla="*/ 17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7 w 30"/>
                  <a:gd name="T17" fmla="*/ 0 h 31"/>
                  <a:gd name="T18" fmla="*/ 17 w 30"/>
                  <a:gd name="T19" fmla="*/ 0 h 31"/>
                  <a:gd name="T20" fmla="*/ 22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9 w 30"/>
                  <a:gd name="T27" fmla="*/ 5 h 31"/>
                  <a:gd name="T28" fmla="*/ 30 w 30"/>
                  <a:gd name="T29" fmla="*/ 8 h 31"/>
                  <a:gd name="T30" fmla="*/ 24 w 30"/>
                  <a:gd name="T31" fmla="*/ 10 h 31"/>
                  <a:gd name="T32" fmla="*/ 24 w 30"/>
                  <a:gd name="T33" fmla="*/ 10 h 31"/>
                  <a:gd name="T34" fmla="*/ 22 w 30"/>
                  <a:gd name="T35" fmla="*/ 7 h 31"/>
                  <a:gd name="T36" fmla="*/ 22 w 30"/>
                  <a:gd name="T37" fmla="*/ 7 h 31"/>
                  <a:gd name="T38" fmla="*/ 17 w 30"/>
                  <a:gd name="T39" fmla="*/ 5 h 31"/>
                  <a:gd name="T40" fmla="*/ 17 w 30"/>
                  <a:gd name="T41" fmla="*/ 5 h 31"/>
                  <a:gd name="T42" fmla="*/ 14 w 30"/>
                  <a:gd name="T43" fmla="*/ 7 h 31"/>
                  <a:gd name="T44" fmla="*/ 14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9 w 30"/>
                  <a:gd name="T51" fmla="*/ 12 h 31"/>
                  <a:gd name="T52" fmla="*/ 9 w 30"/>
                  <a:gd name="T53" fmla="*/ 12 h 31"/>
                  <a:gd name="T54" fmla="*/ 7 w 30"/>
                  <a:gd name="T55" fmla="*/ 17 h 31"/>
                  <a:gd name="T56" fmla="*/ 7 w 30"/>
                  <a:gd name="T57" fmla="*/ 17 h 31"/>
                  <a:gd name="T58" fmla="*/ 9 w 30"/>
                  <a:gd name="T59" fmla="*/ 20 h 31"/>
                  <a:gd name="T60" fmla="*/ 9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4 w 30"/>
                  <a:gd name="T67" fmla="*/ 25 h 31"/>
                  <a:gd name="T68" fmla="*/ 14 w 30"/>
                  <a:gd name="T69" fmla="*/ 25 h 31"/>
                  <a:gd name="T70" fmla="*/ 17 w 30"/>
                  <a:gd name="T71" fmla="*/ 26 h 31"/>
                  <a:gd name="T72" fmla="*/ 17 w 30"/>
                  <a:gd name="T73" fmla="*/ 26 h 31"/>
                  <a:gd name="T74" fmla="*/ 20 w 30"/>
                  <a:gd name="T75" fmla="*/ 26 h 31"/>
                  <a:gd name="T76" fmla="*/ 20 w 30"/>
                  <a:gd name="T77" fmla="*/ 26 h 31"/>
                  <a:gd name="T78" fmla="*/ 22 w 30"/>
                  <a:gd name="T79" fmla="*/ 25 h 31"/>
                  <a:gd name="T80" fmla="*/ 22 w 30"/>
                  <a:gd name="T81" fmla="*/ 25 h 31"/>
                  <a:gd name="T82" fmla="*/ 24 w 30"/>
                  <a:gd name="T83" fmla="*/ 23 h 31"/>
                  <a:gd name="T84" fmla="*/ 24 w 30"/>
                  <a:gd name="T85" fmla="*/ 23 h 31"/>
                  <a:gd name="T86" fmla="*/ 25 w 30"/>
                  <a:gd name="T87" fmla="*/ 22 h 31"/>
                  <a:gd name="T88" fmla="*/ 30 w 30"/>
                  <a:gd name="T89" fmla="*/ 25 h 31"/>
                  <a:gd name="T90" fmla="*/ 30 w 30"/>
                  <a:gd name="T91" fmla="*/ 25 h 31"/>
                  <a:gd name="T92" fmla="*/ 29 w 30"/>
                  <a:gd name="T93" fmla="*/ 26 h 31"/>
                  <a:gd name="T94" fmla="*/ 25 w 30"/>
                  <a:gd name="T95" fmla="*/ 30 h 31"/>
                  <a:gd name="T96" fmla="*/ 25 w 30"/>
                  <a:gd name="T97" fmla="*/ 30 h 31"/>
                  <a:gd name="T98" fmla="*/ 22 w 30"/>
                  <a:gd name="T99" fmla="*/ 31 h 31"/>
                  <a:gd name="T100" fmla="*/ 17 w 30"/>
                  <a:gd name="T101" fmla="*/ 31 h 31"/>
                  <a:gd name="T102" fmla="*/ 17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2 h 31"/>
                  <a:gd name="T114" fmla="*/ 2 w 30"/>
                  <a:gd name="T115" fmla="*/ 22 h 31"/>
                  <a:gd name="T116" fmla="*/ 0 w 30"/>
                  <a:gd name="T117" fmla="*/ 17 h 31"/>
                  <a:gd name="T118" fmla="*/ 0 w 30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9" y="5"/>
                    </a:lnTo>
                    <a:lnTo>
                      <a:pt x="30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2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9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227"/>
              <p:cNvSpPr/>
              <p:nvPr/>
            </p:nvSpPr>
            <p:spPr bwMode="auto">
              <a:xfrm>
                <a:off x="3719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5 w 20"/>
                  <a:gd name="T17" fmla="*/ 40 h 41"/>
                  <a:gd name="T18" fmla="*/ 5 w 20"/>
                  <a:gd name="T19" fmla="*/ 40 h 41"/>
                  <a:gd name="T20" fmla="*/ 3 w 20"/>
                  <a:gd name="T21" fmla="*/ 38 h 41"/>
                  <a:gd name="T22" fmla="*/ 3 w 20"/>
                  <a:gd name="T23" fmla="*/ 38 h 41"/>
                  <a:gd name="T24" fmla="*/ 3 w 20"/>
                  <a:gd name="T25" fmla="*/ 35 h 41"/>
                  <a:gd name="T26" fmla="*/ 3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3 w 20"/>
                  <a:gd name="T33" fmla="*/ 10 h 41"/>
                  <a:gd name="T34" fmla="*/ 3 w 20"/>
                  <a:gd name="T35" fmla="*/ 0 h 41"/>
                  <a:gd name="T36" fmla="*/ 10 w 20"/>
                  <a:gd name="T37" fmla="*/ 0 h 41"/>
                  <a:gd name="T38" fmla="*/ 10 w 20"/>
                  <a:gd name="T39" fmla="*/ 10 h 41"/>
                  <a:gd name="T40" fmla="*/ 17 w 20"/>
                  <a:gd name="T41" fmla="*/ 10 h 41"/>
                  <a:gd name="T42" fmla="*/ 17 w 20"/>
                  <a:gd name="T43" fmla="*/ 15 h 41"/>
                  <a:gd name="T44" fmla="*/ 10 w 20"/>
                  <a:gd name="T45" fmla="*/ 15 h 41"/>
                  <a:gd name="T46" fmla="*/ 10 w 20"/>
                  <a:gd name="T47" fmla="*/ 33 h 41"/>
                  <a:gd name="T48" fmla="*/ 10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3 w 20"/>
                  <a:gd name="T55" fmla="*/ 36 h 41"/>
                  <a:gd name="T56" fmla="*/ 13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228"/>
              <p:cNvSpPr>
                <a:spLocks noEditPoints="1"/>
              </p:cNvSpPr>
              <p:nvPr/>
            </p:nvSpPr>
            <p:spPr bwMode="auto">
              <a:xfrm>
                <a:off x="3741" y="1315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9 w 31"/>
                  <a:gd name="T3" fmla="*/ 31 h 31"/>
                  <a:gd name="T4" fmla="*/ 5 w 31"/>
                  <a:gd name="T5" fmla="*/ 26 h 31"/>
                  <a:gd name="T6" fmla="*/ 1 w 31"/>
                  <a:gd name="T7" fmla="*/ 22 h 31"/>
                  <a:gd name="T8" fmla="*/ 0 w 31"/>
                  <a:gd name="T9" fmla="*/ 17 h 31"/>
                  <a:gd name="T10" fmla="*/ 1 w 31"/>
                  <a:gd name="T11" fmla="*/ 10 h 31"/>
                  <a:gd name="T12" fmla="*/ 5 w 31"/>
                  <a:gd name="T13" fmla="*/ 5 h 31"/>
                  <a:gd name="T14" fmla="*/ 9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9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9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6 w 31"/>
                  <a:gd name="T55" fmla="*/ 13 h 31"/>
                  <a:gd name="T56" fmla="*/ 24 w 31"/>
                  <a:gd name="T57" fmla="*/ 10 h 31"/>
                  <a:gd name="T58" fmla="*/ 23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9 w 31"/>
                  <a:gd name="T67" fmla="*/ 7 h 31"/>
                  <a:gd name="T68" fmla="*/ 8 w 31"/>
                  <a:gd name="T69" fmla="*/ 10 h 31"/>
                  <a:gd name="T70" fmla="*/ 26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229"/>
              <p:cNvSpPr/>
              <p:nvPr/>
            </p:nvSpPr>
            <p:spPr bwMode="auto">
              <a:xfrm>
                <a:off x="3775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230"/>
              <p:cNvSpPr/>
              <p:nvPr/>
            </p:nvSpPr>
            <p:spPr bwMode="auto">
              <a:xfrm>
                <a:off x="3800" y="1315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5 w 30"/>
                  <a:gd name="T5" fmla="*/ 31 h 31"/>
                  <a:gd name="T6" fmla="*/ 2 w 30"/>
                  <a:gd name="T7" fmla="*/ 28 h 31"/>
                  <a:gd name="T8" fmla="*/ 2 w 30"/>
                  <a:gd name="T9" fmla="*/ 28 h 31"/>
                  <a:gd name="T10" fmla="*/ 0 w 30"/>
                  <a:gd name="T11" fmla="*/ 25 h 31"/>
                  <a:gd name="T12" fmla="*/ 0 w 30"/>
                  <a:gd name="T13" fmla="*/ 20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8 h 31"/>
                  <a:gd name="T20" fmla="*/ 7 w 30"/>
                  <a:gd name="T21" fmla="*/ 18 h 31"/>
                  <a:gd name="T22" fmla="*/ 8 w 30"/>
                  <a:gd name="T23" fmla="*/ 25 h 31"/>
                  <a:gd name="T24" fmla="*/ 10 w 30"/>
                  <a:gd name="T25" fmla="*/ 26 h 31"/>
                  <a:gd name="T26" fmla="*/ 12 w 30"/>
                  <a:gd name="T27" fmla="*/ 26 h 31"/>
                  <a:gd name="T28" fmla="*/ 12 w 30"/>
                  <a:gd name="T29" fmla="*/ 26 h 31"/>
                  <a:gd name="T30" fmla="*/ 18 w 30"/>
                  <a:gd name="T31" fmla="*/ 25 h 31"/>
                  <a:gd name="T32" fmla="*/ 18 w 30"/>
                  <a:gd name="T33" fmla="*/ 25 h 31"/>
                  <a:gd name="T34" fmla="*/ 21 w 30"/>
                  <a:gd name="T35" fmla="*/ 20 h 31"/>
                  <a:gd name="T36" fmla="*/ 21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28 w 30"/>
                  <a:gd name="T45" fmla="*/ 25 h 31"/>
                  <a:gd name="T46" fmla="*/ 28 w 30"/>
                  <a:gd name="T47" fmla="*/ 25 h 31"/>
                  <a:gd name="T48" fmla="*/ 30 w 30"/>
                  <a:gd name="T49" fmla="*/ 26 h 31"/>
                  <a:gd name="T50" fmla="*/ 30 w 30"/>
                  <a:gd name="T51" fmla="*/ 31 h 31"/>
                  <a:gd name="T52" fmla="*/ 30 w 30"/>
                  <a:gd name="T53" fmla="*/ 31 h 31"/>
                  <a:gd name="T54" fmla="*/ 28 w 30"/>
                  <a:gd name="T55" fmla="*/ 31 h 31"/>
                  <a:gd name="T56" fmla="*/ 28 w 30"/>
                  <a:gd name="T57" fmla="*/ 31 h 31"/>
                  <a:gd name="T58" fmla="*/ 26 w 30"/>
                  <a:gd name="T59" fmla="*/ 31 h 31"/>
                  <a:gd name="T60" fmla="*/ 26 w 30"/>
                  <a:gd name="T61" fmla="*/ 31 h 31"/>
                  <a:gd name="T62" fmla="*/ 23 w 30"/>
                  <a:gd name="T63" fmla="*/ 31 h 31"/>
                  <a:gd name="T64" fmla="*/ 23 w 30"/>
                  <a:gd name="T65" fmla="*/ 31 h 31"/>
                  <a:gd name="T66" fmla="*/ 23 w 30"/>
                  <a:gd name="T67" fmla="*/ 28 h 31"/>
                  <a:gd name="T68" fmla="*/ 21 w 30"/>
                  <a:gd name="T69" fmla="*/ 25 h 31"/>
                  <a:gd name="T70" fmla="*/ 21 w 30"/>
                  <a:gd name="T71" fmla="*/ 25 h 31"/>
                  <a:gd name="T72" fmla="*/ 20 w 30"/>
                  <a:gd name="T73" fmla="*/ 28 h 31"/>
                  <a:gd name="T74" fmla="*/ 16 w 30"/>
                  <a:gd name="T75" fmla="*/ 30 h 31"/>
                  <a:gd name="T76" fmla="*/ 16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231"/>
              <p:cNvSpPr>
                <a:spLocks noEditPoints="1"/>
              </p:cNvSpPr>
              <p:nvPr/>
            </p:nvSpPr>
            <p:spPr bwMode="auto">
              <a:xfrm>
                <a:off x="3835" y="1315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1 h 31"/>
                  <a:gd name="T4" fmla="*/ 5 w 31"/>
                  <a:gd name="T5" fmla="*/ 26 h 31"/>
                  <a:gd name="T6" fmla="*/ 1 w 31"/>
                  <a:gd name="T7" fmla="*/ 22 h 31"/>
                  <a:gd name="T8" fmla="*/ 0 w 31"/>
                  <a:gd name="T9" fmla="*/ 17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7 h 31"/>
                  <a:gd name="T28" fmla="*/ 6 w 31"/>
                  <a:gd name="T29" fmla="*/ 18 h 31"/>
                  <a:gd name="T30" fmla="*/ 8 w 31"/>
                  <a:gd name="T31" fmla="*/ 22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19 w 31"/>
                  <a:gd name="T51" fmla="*/ 31 h 31"/>
                  <a:gd name="T52" fmla="*/ 16 w 31"/>
                  <a:gd name="T53" fmla="*/ 31 h 31"/>
                  <a:gd name="T54" fmla="*/ 24 w 31"/>
                  <a:gd name="T55" fmla="*/ 13 h 31"/>
                  <a:gd name="T56" fmla="*/ 24 w 31"/>
                  <a:gd name="T57" fmla="*/ 10 h 31"/>
                  <a:gd name="T58" fmla="*/ 21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4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4" y="13"/>
                    </a:move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232"/>
              <p:cNvSpPr/>
              <p:nvPr/>
            </p:nvSpPr>
            <p:spPr bwMode="auto">
              <a:xfrm>
                <a:off x="3873" y="1315"/>
                <a:ext cx="18" cy="31"/>
              </a:xfrm>
              <a:custGeom>
                <a:avLst/>
                <a:gdLst>
                  <a:gd name="T0" fmla="*/ 18 w 18"/>
                  <a:gd name="T1" fmla="*/ 7 h 31"/>
                  <a:gd name="T2" fmla="*/ 18 w 18"/>
                  <a:gd name="T3" fmla="*/ 7 h 31"/>
                  <a:gd name="T4" fmla="*/ 9 w 18"/>
                  <a:gd name="T5" fmla="*/ 8 h 31"/>
                  <a:gd name="T6" fmla="*/ 9 w 18"/>
                  <a:gd name="T7" fmla="*/ 8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9 w 18"/>
                  <a:gd name="T25" fmla="*/ 2 h 31"/>
                  <a:gd name="T26" fmla="*/ 9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7"/>
                    </a:moveTo>
                    <a:lnTo>
                      <a:pt x="18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233"/>
              <p:cNvSpPr>
                <a:spLocks noEditPoints="1"/>
              </p:cNvSpPr>
              <p:nvPr/>
            </p:nvSpPr>
            <p:spPr bwMode="auto">
              <a:xfrm>
                <a:off x="3907" y="1315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7 w 30"/>
                  <a:gd name="T3" fmla="*/ 31 h 31"/>
                  <a:gd name="T4" fmla="*/ 4 w 30"/>
                  <a:gd name="T5" fmla="*/ 30 h 31"/>
                  <a:gd name="T6" fmla="*/ 0 w 30"/>
                  <a:gd name="T7" fmla="*/ 26 h 31"/>
                  <a:gd name="T8" fmla="*/ 0 w 30"/>
                  <a:gd name="T9" fmla="*/ 22 h 31"/>
                  <a:gd name="T10" fmla="*/ 0 w 30"/>
                  <a:gd name="T11" fmla="*/ 18 h 31"/>
                  <a:gd name="T12" fmla="*/ 4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3 w 30"/>
                  <a:gd name="T27" fmla="*/ 5 h 31"/>
                  <a:gd name="T28" fmla="*/ 8 w 30"/>
                  <a:gd name="T29" fmla="*/ 5 h 31"/>
                  <a:gd name="T30" fmla="*/ 4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6 h 31"/>
                  <a:gd name="T46" fmla="*/ 30 w 30"/>
                  <a:gd name="T47" fmla="*/ 31 h 31"/>
                  <a:gd name="T48" fmla="*/ 28 w 30"/>
                  <a:gd name="T49" fmla="*/ 31 h 31"/>
                  <a:gd name="T50" fmla="*/ 27 w 30"/>
                  <a:gd name="T51" fmla="*/ 31 h 31"/>
                  <a:gd name="T52" fmla="*/ 23 w 30"/>
                  <a:gd name="T53" fmla="*/ 31 h 31"/>
                  <a:gd name="T54" fmla="*/ 22 w 30"/>
                  <a:gd name="T55" fmla="*/ 26 h 31"/>
                  <a:gd name="T56" fmla="*/ 17 w 30"/>
                  <a:gd name="T57" fmla="*/ 30 h 31"/>
                  <a:gd name="T58" fmla="*/ 10 w 30"/>
                  <a:gd name="T59" fmla="*/ 31 h 31"/>
                  <a:gd name="T60" fmla="*/ 12 w 30"/>
                  <a:gd name="T61" fmla="*/ 26 h 31"/>
                  <a:gd name="T62" fmla="*/ 17 w 30"/>
                  <a:gd name="T63" fmla="*/ 26 h 31"/>
                  <a:gd name="T64" fmla="*/ 20 w 30"/>
                  <a:gd name="T65" fmla="*/ 23 h 31"/>
                  <a:gd name="T66" fmla="*/ 22 w 30"/>
                  <a:gd name="T67" fmla="*/ 22 h 31"/>
                  <a:gd name="T68" fmla="*/ 22 w 30"/>
                  <a:gd name="T69" fmla="*/ 18 h 31"/>
                  <a:gd name="T70" fmla="*/ 18 w 30"/>
                  <a:gd name="T71" fmla="*/ 17 h 31"/>
                  <a:gd name="T72" fmla="*/ 13 w 30"/>
                  <a:gd name="T73" fmla="*/ 17 h 31"/>
                  <a:gd name="T74" fmla="*/ 8 w 30"/>
                  <a:gd name="T75" fmla="*/ 18 h 31"/>
                  <a:gd name="T76" fmla="*/ 7 w 30"/>
                  <a:gd name="T77" fmla="*/ 22 h 31"/>
                  <a:gd name="T78" fmla="*/ 8 w 30"/>
                  <a:gd name="T79" fmla="*/ 25 h 31"/>
                  <a:gd name="T80" fmla="*/ 12 w 30"/>
                  <a:gd name="T8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2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  <a:moveTo>
                      <a:pt x="12" y="26"/>
                    </a:moveTo>
                    <a:lnTo>
                      <a:pt x="12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2" y="22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2" y="26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234"/>
              <p:cNvSpPr>
                <a:spLocks noEditPoints="1"/>
              </p:cNvSpPr>
              <p:nvPr/>
            </p:nvSpPr>
            <p:spPr bwMode="auto">
              <a:xfrm>
                <a:off x="3942" y="1304"/>
                <a:ext cx="33" cy="42"/>
              </a:xfrm>
              <a:custGeom>
                <a:avLst/>
                <a:gdLst>
                  <a:gd name="T0" fmla="*/ 15 w 33"/>
                  <a:gd name="T1" fmla="*/ 42 h 42"/>
                  <a:gd name="T2" fmla="*/ 8 w 33"/>
                  <a:gd name="T3" fmla="*/ 42 h 42"/>
                  <a:gd name="T4" fmla="*/ 3 w 33"/>
                  <a:gd name="T5" fmla="*/ 37 h 42"/>
                  <a:gd name="T6" fmla="*/ 0 w 33"/>
                  <a:gd name="T7" fmla="*/ 33 h 42"/>
                  <a:gd name="T8" fmla="*/ 0 w 33"/>
                  <a:gd name="T9" fmla="*/ 28 h 42"/>
                  <a:gd name="T10" fmla="*/ 0 w 33"/>
                  <a:gd name="T11" fmla="*/ 21 h 42"/>
                  <a:gd name="T12" fmla="*/ 3 w 33"/>
                  <a:gd name="T13" fmla="*/ 16 h 42"/>
                  <a:gd name="T14" fmla="*/ 8 w 33"/>
                  <a:gd name="T15" fmla="*/ 13 h 42"/>
                  <a:gd name="T16" fmla="*/ 13 w 33"/>
                  <a:gd name="T17" fmla="*/ 11 h 42"/>
                  <a:gd name="T18" fmla="*/ 20 w 33"/>
                  <a:gd name="T19" fmla="*/ 13 h 42"/>
                  <a:gd name="T20" fmla="*/ 25 w 33"/>
                  <a:gd name="T21" fmla="*/ 18 h 42"/>
                  <a:gd name="T22" fmla="*/ 31 w 33"/>
                  <a:gd name="T23" fmla="*/ 0 h 42"/>
                  <a:gd name="T24" fmla="*/ 31 w 33"/>
                  <a:gd name="T25" fmla="*/ 34 h 42"/>
                  <a:gd name="T26" fmla="*/ 31 w 33"/>
                  <a:gd name="T27" fmla="*/ 36 h 42"/>
                  <a:gd name="T28" fmla="*/ 33 w 33"/>
                  <a:gd name="T29" fmla="*/ 42 h 42"/>
                  <a:gd name="T30" fmla="*/ 31 w 33"/>
                  <a:gd name="T31" fmla="*/ 42 h 42"/>
                  <a:gd name="T32" fmla="*/ 30 w 33"/>
                  <a:gd name="T33" fmla="*/ 42 h 42"/>
                  <a:gd name="T34" fmla="*/ 26 w 33"/>
                  <a:gd name="T35" fmla="*/ 42 h 42"/>
                  <a:gd name="T36" fmla="*/ 25 w 33"/>
                  <a:gd name="T37" fmla="*/ 39 h 42"/>
                  <a:gd name="T38" fmla="*/ 25 w 33"/>
                  <a:gd name="T39" fmla="*/ 37 h 42"/>
                  <a:gd name="T40" fmla="*/ 21 w 33"/>
                  <a:gd name="T41" fmla="*/ 41 h 42"/>
                  <a:gd name="T42" fmla="*/ 15 w 33"/>
                  <a:gd name="T43" fmla="*/ 42 h 42"/>
                  <a:gd name="T44" fmla="*/ 16 w 33"/>
                  <a:gd name="T45" fmla="*/ 37 h 42"/>
                  <a:gd name="T46" fmla="*/ 18 w 33"/>
                  <a:gd name="T47" fmla="*/ 37 h 42"/>
                  <a:gd name="T48" fmla="*/ 21 w 33"/>
                  <a:gd name="T49" fmla="*/ 36 h 42"/>
                  <a:gd name="T50" fmla="*/ 23 w 33"/>
                  <a:gd name="T51" fmla="*/ 34 h 42"/>
                  <a:gd name="T52" fmla="*/ 25 w 33"/>
                  <a:gd name="T53" fmla="*/ 23 h 42"/>
                  <a:gd name="T54" fmla="*/ 23 w 33"/>
                  <a:gd name="T55" fmla="*/ 21 h 42"/>
                  <a:gd name="T56" fmla="*/ 21 w 33"/>
                  <a:gd name="T57" fmla="*/ 18 h 42"/>
                  <a:gd name="T58" fmla="*/ 18 w 33"/>
                  <a:gd name="T59" fmla="*/ 16 h 42"/>
                  <a:gd name="T60" fmla="*/ 15 w 33"/>
                  <a:gd name="T61" fmla="*/ 16 h 42"/>
                  <a:gd name="T62" fmla="*/ 11 w 33"/>
                  <a:gd name="T63" fmla="*/ 18 h 42"/>
                  <a:gd name="T64" fmla="*/ 8 w 33"/>
                  <a:gd name="T65" fmla="*/ 19 h 42"/>
                  <a:gd name="T66" fmla="*/ 6 w 33"/>
                  <a:gd name="T67" fmla="*/ 23 h 42"/>
                  <a:gd name="T68" fmla="*/ 6 w 33"/>
                  <a:gd name="T69" fmla="*/ 28 h 42"/>
                  <a:gd name="T70" fmla="*/ 6 w 33"/>
                  <a:gd name="T71" fmla="*/ 31 h 42"/>
                  <a:gd name="T72" fmla="*/ 8 w 33"/>
                  <a:gd name="T73" fmla="*/ 34 h 42"/>
                  <a:gd name="T74" fmla="*/ 11 w 33"/>
                  <a:gd name="T75" fmla="*/ 36 h 42"/>
                  <a:gd name="T76" fmla="*/ 16 w 33"/>
                  <a:gd name="T77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2">
                    <a:moveTo>
                      <a:pt x="15" y="42"/>
                    </a:moveTo>
                    <a:lnTo>
                      <a:pt x="15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6" y="1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3" y="37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5" y="42"/>
                    </a:lnTo>
                    <a:lnTo>
                      <a:pt x="15" y="42"/>
                    </a:lnTo>
                    <a:close/>
                    <a:moveTo>
                      <a:pt x="16" y="37"/>
                    </a:moveTo>
                    <a:lnTo>
                      <a:pt x="16" y="37"/>
                    </a:lnTo>
                    <a:lnTo>
                      <a:pt x="18" y="37"/>
                    </a:lnTo>
                    <a:lnTo>
                      <a:pt x="18" y="37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5" y="3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6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235"/>
              <p:cNvSpPr>
                <a:spLocks noEditPoints="1"/>
              </p:cNvSpPr>
              <p:nvPr/>
            </p:nvSpPr>
            <p:spPr bwMode="auto">
              <a:xfrm>
                <a:off x="3981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236"/>
              <p:cNvSpPr>
                <a:spLocks noEditPoints="1"/>
              </p:cNvSpPr>
              <p:nvPr/>
            </p:nvSpPr>
            <p:spPr bwMode="auto">
              <a:xfrm>
                <a:off x="3996" y="1315"/>
                <a:ext cx="32" cy="45"/>
              </a:xfrm>
              <a:custGeom>
                <a:avLst/>
                <a:gdLst>
                  <a:gd name="T0" fmla="*/ 18 w 32"/>
                  <a:gd name="T1" fmla="*/ 31 h 45"/>
                  <a:gd name="T2" fmla="*/ 12 w 32"/>
                  <a:gd name="T3" fmla="*/ 30 h 45"/>
                  <a:gd name="T4" fmla="*/ 7 w 32"/>
                  <a:gd name="T5" fmla="*/ 45 h 45"/>
                  <a:gd name="T6" fmla="*/ 0 w 32"/>
                  <a:gd name="T7" fmla="*/ 0 h 45"/>
                  <a:gd name="T8" fmla="*/ 7 w 32"/>
                  <a:gd name="T9" fmla="*/ 7 h 45"/>
                  <a:gd name="T10" fmla="*/ 12 w 32"/>
                  <a:gd name="T11" fmla="*/ 2 h 45"/>
                  <a:gd name="T12" fmla="*/ 17 w 32"/>
                  <a:gd name="T13" fmla="*/ 0 h 45"/>
                  <a:gd name="T14" fmla="*/ 23 w 32"/>
                  <a:gd name="T15" fmla="*/ 2 h 45"/>
                  <a:gd name="T16" fmla="*/ 28 w 32"/>
                  <a:gd name="T17" fmla="*/ 5 h 45"/>
                  <a:gd name="T18" fmla="*/ 32 w 32"/>
                  <a:gd name="T19" fmla="*/ 10 h 45"/>
                  <a:gd name="T20" fmla="*/ 32 w 32"/>
                  <a:gd name="T21" fmla="*/ 17 h 45"/>
                  <a:gd name="T22" fmla="*/ 32 w 32"/>
                  <a:gd name="T23" fmla="*/ 22 h 45"/>
                  <a:gd name="T24" fmla="*/ 28 w 32"/>
                  <a:gd name="T25" fmla="*/ 26 h 45"/>
                  <a:gd name="T26" fmla="*/ 23 w 32"/>
                  <a:gd name="T27" fmla="*/ 31 h 45"/>
                  <a:gd name="T28" fmla="*/ 18 w 32"/>
                  <a:gd name="T29" fmla="*/ 31 h 45"/>
                  <a:gd name="T30" fmla="*/ 17 w 32"/>
                  <a:gd name="T31" fmla="*/ 26 h 45"/>
                  <a:gd name="T32" fmla="*/ 20 w 32"/>
                  <a:gd name="T33" fmla="*/ 25 h 45"/>
                  <a:gd name="T34" fmla="*/ 23 w 32"/>
                  <a:gd name="T35" fmla="*/ 23 h 45"/>
                  <a:gd name="T36" fmla="*/ 25 w 32"/>
                  <a:gd name="T37" fmla="*/ 20 h 45"/>
                  <a:gd name="T38" fmla="*/ 25 w 32"/>
                  <a:gd name="T39" fmla="*/ 17 h 45"/>
                  <a:gd name="T40" fmla="*/ 25 w 32"/>
                  <a:gd name="T41" fmla="*/ 12 h 45"/>
                  <a:gd name="T42" fmla="*/ 23 w 32"/>
                  <a:gd name="T43" fmla="*/ 8 h 45"/>
                  <a:gd name="T44" fmla="*/ 20 w 32"/>
                  <a:gd name="T45" fmla="*/ 7 h 45"/>
                  <a:gd name="T46" fmla="*/ 15 w 32"/>
                  <a:gd name="T47" fmla="*/ 5 h 45"/>
                  <a:gd name="T48" fmla="*/ 14 w 32"/>
                  <a:gd name="T49" fmla="*/ 5 h 45"/>
                  <a:gd name="T50" fmla="*/ 10 w 32"/>
                  <a:gd name="T51" fmla="*/ 7 h 45"/>
                  <a:gd name="T52" fmla="*/ 9 w 32"/>
                  <a:gd name="T53" fmla="*/ 8 h 45"/>
                  <a:gd name="T54" fmla="*/ 7 w 32"/>
                  <a:gd name="T55" fmla="*/ 12 h 45"/>
                  <a:gd name="T56" fmla="*/ 7 w 32"/>
                  <a:gd name="T57" fmla="*/ 20 h 45"/>
                  <a:gd name="T58" fmla="*/ 9 w 32"/>
                  <a:gd name="T59" fmla="*/ 22 h 45"/>
                  <a:gd name="T60" fmla="*/ 10 w 32"/>
                  <a:gd name="T61" fmla="*/ 25 h 45"/>
                  <a:gd name="T62" fmla="*/ 14 w 32"/>
                  <a:gd name="T63" fmla="*/ 26 h 45"/>
                  <a:gd name="T64" fmla="*/ 17 w 32"/>
                  <a:gd name="T6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5">
                    <a:moveTo>
                      <a:pt x="18" y="31"/>
                    </a:moveTo>
                    <a:lnTo>
                      <a:pt x="18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5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237"/>
              <p:cNvSpPr>
                <a:spLocks noEditPoints="1"/>
              </p:cNvSpPr>
              <p:nvPr/>
            </p:nvSpPr>
            <p:spPr bwMode="auto">
              <a:xfrm>
                <a:off x="4034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238"/>
              <p:cNvSpPr/>
              <p:nvPr/>
            </p:nvSpPr>
            <p:spPr bwMode="auto">
              <a:xfrm>
                <a:off x="4047" y="1315"/>
                <a:ext cx="27" cy="31"/>
              </a:xfrm>
              <a:custGeom>
                <a:avLst/>
                <a:gdLst>
                  <a:gd name="T0" fmla="*/ 14 w 27"/>
                  <a:gd name="T1" fmla="*/ 31 h 31"/>
                  <a:gd name="T2" fmla="*/ 7 w 27"/>
                  <a:gd name="T3" fmla="*/ 31 h 31"/>
                  <a:gd name="T4" fmla="*/ 4 w 27"/>
                  <a:gd name="T5" fmla="*/ 23 h 31"/>
                  <a:gd name="T6" fmla="*/ 9 w 27"/>
                  <a:gd name="T7" fmla="*/ 26 h 31"/>
                  <a:gd name="T8" fmla="*/ 14 w 27"/>
                  <a:gd name="T9" fmla="*/ 26 h 31"/>
                  <a:gd name="T10" fmla="*/ 19 w 27"/>
                  <a:gd name="T11" fmla="*/ 26 h 31"/>
                  <a:gd name="T12" fmla="*/ 20 w 27"/>
                  <a:gd name="T13" fmla="*/ 23 h 31"/>
                  <a:gd name="T14" fmla="*/ 20 w 27"/>
                  <a:gd name="T15" fmla="*/ 22 h 31"/>
                  <a:gd name="T16" fmla="*/ 19 w 27"/>
                  <a:gd name="T17" fmla="*/ 20 h 31"/>
                  <a:gd name="T18" fmla="*/ 12 w 27"/>
                  <a:gd name="T19" fmla="*/ 18 h 31"/>
                  <a:gd name="T20" fmla="*/ 7 w 27"/>
                  <a:gd name="T21" fmla="*/ 17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4 w 27"/>
                  <a:gd name="T35" fmla="*/ 0 h 31"/>
                  <a:gd name="T36" fmla="*/ 20 w 27"/>
                  <a:gd name="T37" fmla="*/ 0 h 31"/>
                  <a:gd name="T38" fmla="*/ 24 w 27"/>
                  <a:gd name="T39" fmla="*/ 8 h 31"/>
                  <a:gd name="T40" fmla="*/ 19 w 27"/>
                  <a:gd name="T41" fmla="*/ 5 h 31"/>
                  <a:gd name="T42" fmla="*/ 14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5 w 27"/>
                  <a:gd name="T55" fmla="*/ 13 h 31"/>
                  <a:gd name="T56" fmla="*/ 20 w 27"/>
                  <a:gd name="T57" fmla="*/ 15 h 31"/>
                  <a:gd name="T58" fmla="*/ 24 w 27"/>
                  <a:gd name="T59" fmla="*/ 17 h 31"/>
                  <a:gd name="T60" fmla="*/ 25 w 27"/>
                  <a:gd name="T61" fmla="*/ 18 h 31"/>
                  <a:gd name="T62" fmla="*/ 27 w 27"/>
                  <a:gd name="T63" fmla="*/ 23 h 31"/>
                  <a:gd name="T64" fmla="*/ 25 w 27"/>
                  <a:gd name="T65" fmla="*/ 26 h 31"/>
                  <a:gd name="T66" fmla="*/ 24 w 27"/>
                  <a:gd name="T67" fmla="*/ 30 h 31"/>
                  <a:gd name="T68" fmla="*/ 14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6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9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3"/>
                    </a:lnTo>
                    <a:lnTo>
                      <a:pt x="27" y="23"/>
                    </a:lnTo>
                    <a:lnTo>
                      <a:pt x="25" y="2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1"/>
                    </a:lnTo>
                    <a:lnTo>
                      <a:pt x="14" y="31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239"/>
              <p:cNvSpPr/>
              <p:nvPr/>
            </p:nvSpPr>
            <p:spPr bwMode="auto">
              <a:xfrm>
                <a:off x="4077" y="1315"/>
                <a:ext cx="32" cy="31"/>
              </a:xfrm>
              <a:custGeom>
                <a:avLst/>
                <a:gdLst>
                  <a:gd name="T0" fmla="*/ 0 w 32"/>
                  <a:gd name="T1" fmla="*/ 17 h 31"/>
                  <a:gd name="T2" fmla="*/ 0 w 32"/>
                  <a:gd name="T3" fmla="*/ 17 h 31"/>
                  <a:gd name="T4" fmla="*/ 2 w 32"/>
                  <a:gd name="T5" fmla="*/ 10 h 31"/>
                  <a:gd name="T6" fmla="*/ 2 w 32"/>
                  <a:gd name="T7" fmla="*/ 10 h 31"/>
                  <a:gd name="T8" fmla="*/ 5 w 32"/>
                  <a:gd name="T9" fmla="*/ 5 h 31"/>
                  <a:gd name="T10" fmla="*/ 5 w 32"/>
                  <a:gd name="T11" fmla="*/ 5 h 31"/>
                  <a:gd name="T12" fmla="*/ 10 w 32"/>
                  <a:gd name="T13" fmla="*/ 2 h 31"/>
                  <a:gd name="T14" fmla="*/ 10 w 32"/>
                  <a:gd name="T15" fmla="*/ 2 h 31"/>
                  <a:gd name="T16" fmla="*/ 17 w 32"/>
                  <a:gd name="T17" fmla="*/ 0 h 31"/>
                  <a:gd name="T18" fmla="*/ 17 w 32"/>
                  <a:gd name="T19" fmla="*/ 0 h 31"/>
                  <a:gd name="T20" fmla="*/ 22 w 32"/>
                  <a:gd name="T21" fmla="*/ 0 h 31"/>
                  <a:gd name="T22" fmla="*/ 25 w 32"/>
                  <a:gd name="T23" fmla="*/ 2 h 31"/>
                  <a:gd name="T24" fmla="*/ 25 w 32"/>
                  <a:gd name="T25" fmla="*/ 2 h 31"/>
                  <a:gd name="T26" fmla="*/ 28 w 32"/>
                  <a:gd name="T27" fmla="*/ 5 h 31"/>
                  <a:gd name="T28" fmla="*/ 30 w 32"/>
                  <a:gd name="T29" fmla="*/ 8 h 31"/>
                  <a:gd name="T30" fmla="*/ 25 w 32"/>
                  <a:gd name="T31" fmla="*/ 10 h 31"/>
                  <a:gd name="T32" fmla="*/ 25 w 32"/>
                  <a:gd name="T33" fmla="*/ 10 h 31"/>
                  <a:gd name="T34" fmla="*/ 22 w 32"/>
                  <a:gd name="T35" fmla="*/ 7 h 31"/>
                  <a:gd name="T36" fmla="*/ 22 w 32"/>
                  <a:gd name="T37" fmla="*/ 7 h 31"/>
                  <a:gd name="T38" fmla="*/ 17 w 32"/>
                  <a:gd name="T39" fmla="*/ 5 h 31"/>
                  <a:gd name="T40" fmla="*/ 17 w 32"/>
                  <a:gd name="T41" fmla="*/ 5 h 31"/>
                  <a:gd name="T42" fmla="*/ 13 w 32"/>
                  <a:gd name="T43" fmla="*/ 7 h 31"/>
                  <a:gd name="T44" fmla="*/ 13 w 32"/>
                  <a:gd name="T45" fmla="*/ 7 h 31"/>
                  <a:gd name="T46" fmla="*/ 10 w 32"/>
                  <a:gd name="T47" fmla="*/ 8 h 31"/>
                  <a:gd name="T48" fmla="*/ 10 w 32"/>
                  <a:gd name="T49" fmla="*/ 8 h 31"/>
                  <a:gd name="T50" fmla="*/ 8 w 32"/>
                  <a:gd name="T51" fmla="*/ 12 h 31"/>
                  <a:gd name="T52" fmla="*/ 8 w 32"/>
                  <a:gd name="T53" fmla="*/ 12 h 31"/>
                  <a:gd name="T54" fmla="*/ 8 w 32"/>
                  <a:gd name="T55" fmla="*/ 17 h 31"/>
                  <a:gd name="T56" fmla="*/ 8 w 32"/>
                  <a:gd name="T57" fmla="*/ 17 h 31"/>
                  <a:gd name="T58" fmla="*/ 8 w 32"/>
                  <a:gd name="T59" fmla="*/ 20 h 31"/>
                  <a:gd name="T60" fmla="*/ 8 w 32"/>
                  <a:gd name="T61" fmla="*/ 20 h 31"/>
                  <a:gd name="T62" fmla="*/ 10 w 32"/>
                  <a:gd name="T63" fmla="*/ 23 h 31"/>
                  <a:gd name="T64" fmla="*/ 10 w 32"/>
                  <a:gd name="T65" fmla="*/ 23 h 31"/>
                  <a:gd name="T66" fmla="*/ 13 w 32"/>
                  <a:gd name="T67" fmla="*/ 25 h 31"/>
                  <a:gd name="T68" fmla="*/ 13 w 32"/>
                  <a:gd name="T69" fmla="*/ 25 h 31"/>
                  <a:gd name="T70" fmla="*/ 17 w 32"/>
                  <a:gd name="T71" fmla="*/ 26 h 31"/>
                  <a:gd name="T72" fmla="*/ 17 w 32"/>
                  <a:gd name="T73" fmla="*/ 26 h 31"/>
                  <a:gd name="T74" fmla="*/ 20 w 32"/>
                  <a:gd name="T75" fmla="*/ 26 h 31"/>
                  <a:gd name="T76" fmla="*/ 20 w 32"/>
                  <a:gd name="T77" fmla="*/ 26 h 31"/>
                  <a:gd name="T78" fmla="*/ 22 w 32"/>
                  <a:gd name="T79" fmla="*/ 25 h 31"/>
                  <a:gd name="T80" fmla="*/ 22 w 32"/>
                  <a:gd name="T81" fmla="*/ 25 h 31"/>
                  <a:gd name="T82" fmla="*/ 23 w 32"/>
                  <a:gd name="T83" fmla="*/ 23 h 31"/>
                  <a:gd name="T84" fmla="*/ 23 w 32"/>
                  <a:gd name="T85" fmla="*/ 23 h 31"/>
                  <a:gd name="T86" fmla="*/ 25 w 32"/>
                  <a:gd name="T87" fmla="*/ 22 h 31"/>
                  <a:gd name="T88" fmla="*/ 32 w 32"/>
                  <a:gd name="T89" fmla="*/ 25 h 31"/>
                  <a:gd name="T90" fmla="*/ 32 w 32"/>
                  <a:gd name="T91" fmla="*/ 25 h 31"/>
                  <a:gd name="T92" fmla="*/ 28 w 32"/>
                  <a:gd name="T93" fmla="*/ 26 h 31"/>
                  <a:gd name="T94" fmla="*/ 25 w 32"/>
                  <a:gd name="T95" fmla="*/ 30 h 31"/>
                  <a:gd name="T96" fmla="*/ 25 w 32"/>
                  <a:gd name="T97" fmla="*/ 30 h 31"/>
                  <a:gd name="T98" fmla="*/ 22 w 32"/>
                  <a:gd name="T99" fmla="*/ 31 h 31"/>
                  <a:gd name="T100" fmla="*/ 17 w 32"/>
                  <a:gd name="T101" fmla="*/ 31 h 31"/>
                  <a:gd name="T102" fmla="*/ 17 w 32"/>
                  <a:gd name="T103" fmla="*/ 31 h 31"/>
                  <a:gd name="T104" fmla="*/ 10 w 32"/>
                  <a:gd name="T105" fmla="*/ 31 h 31"/>
                  <a:gd name="T106" fmla="*/ 10 w 32"/>
                  <a:gd name="T107" fmla="*/ 31 h 31"/>
                  <a:gd name="T108" fmla="*/ 5 w 32"/>
                  <a:gd name="T109" fmla="*/ 26 h 31"/>
                  <a:gd name="T110" fmla="*/ 5 w 32"/>
                  <a:gd name="T111" fmla="*/ 26 h 31"/>
                  <a:gd name="T112" fmla="*/ 2 w 32"/>
                  <a:gd name="T113" fmla="*/ 22 h 31"/>
                  <a:gd name="T114" fmla="*/ 2 w 32"/>
                  <a:gd name="T115" fmla="*/ 22 h 31"/>
                  <a:gd name="T116" fmla="*/ 0 w 32"/>
                  <a:gd name="T117" fmla="*/ 17 h 31"/>
                  <a:gd name="T118" fmla="*/ 0 w 32"/>
                  <a:gd name="T119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" h="31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2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240"/>
              <p:cNvSpPr>
                <a:spLocks noEditPoints="1"/>
              </p:cNvSpPr>
              <p:nvPr/>
            </p:nvSpPr>
            <p:spPr bwMode="auto">
              <a:xfrm>
                <a:off x="4113" y="1304"/>
                <a:ext cx="7" cy="42"/>
              </a:xfrm>
              <a:custGeom>
                <a:avLst/>
                <a:gdLst>
                  <a:gd name="T0" fmla="*/ 0 w 7"/>
                  <a:gd name="T1" fmla="*/ 6 h 42"/>
                  <a:gd name="T2" fmla="*/ 0 w 7"/>
                  <a:gd name="T3" fmla="*/ 0 h 42"/>
                  <a:gd name="T4" fmla="*/ 7 w 7"/>
                  <a:gd name="T5" fmla="*/ 0 h 42"/>
                  <a:gd name="T6" fmla="*/ 7 w 7"/>
                  <a:gd name="T7" fmla="*/ 6 h 42"/>
                  <a:gd name="T8" fmla="*/ 0 w 7"/>
                  <a:gd name="T9" fmla="*/ 6 h 42"/>
                  <a:gd name="T10" fmla="*/ 0 w 7"/>
                  <a:gd name="T11" fmla="*/ 42 h 42"/>
                  <a:gd name="T12" fmla="*/ 0 w 7"/>
                  <a:gd name="T13" fmla="*/ 11 h 42"/>
                  <a:gd name="T14" fmla="*/ 7 w 7"/>
                  <a:gd name="T15" fmla="*/ 11 h 42"/>
                  <a:gd name="T16" fmla="*/ 7 w 7"/>
                  <a:gd name="T17" fmla="*/ 42 h 42"/>
                  <a:gd name="T18" fmla="*/ 0 w 7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2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241"/>
              <p:cNvSpPr/>
              <p:nvPr/>
            </p:nvSpPr>
            <p:spPr bwMode="auto">
              <a:xfrm>
                <a:off x="4128" y="1315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2 w 28"/>
                  <a:gd name="T3" fmla="*/ 31 h 31"/>
                  <a:gd name="T4" fmla="*/ 22 w 28"/>
                  <a:gd name="T5" fmla="*/ 13 h 31"/>
                  <a:gd name="T6" fmla="*/ 22 w 28"/>
                  <a:gd name="T7" fmla="*/ 13 h 31"/>
                  <a:gd name="T8" fmla="*/ 20 w 28"/>
                  <a:gd name="T9" fmla="*/ 8 h 31"/>
                  <a:gd name="T10" fmla="*/ 20 w 28"/>
                  <a:gd name="T11" fmla="*/ 8 h 31"/>
                  <a:gd name="T12" fmla="*/ 18 w 28"/>
                  <a:gd name="T13" fmla="*/ 7 h 31"/>
                  <a:gd name="T14" fmla="*/ 17 w 28"/>
                  <a:gd name="T15" fmla="*/ 5 h 31"/>
                  <a:gd name="T16" fmla="*/ 17 w 28"/>
                  <a:gd name="T17" fmla="*/ 5 h 31"/>
                  <a:gd name="T18" fmla="*/ 14 w 28"/>
                  <a:gd name="T19" fmla="*/ 7 h 31"/>
                  <a:gd name="T20" fmla="*/ 14 w 28"/>
                  <a:gd name="T21" fmla="*/ 7 h 31"/>
                  <a:gd name="T22" fmla="*/ 10 w 28"/>
                  <a:gd name="T23" fmla="*/ 8 h 31"/>
                  <a:gd name="T24" fmla="*/ 10 w 28"/>
                  <a:gd name="T25" fmla="*/ 8 h 31"/>
                  <a:gd name="T26" fmla="*/ 9 w 28"/>
                  <a:gd name="T27" fmla="*/ 10 h 31"/>
                  <a:gd name="T28" fmla="*/ 9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7 h 31"/>
                  <a:gd name="T42" fmla="*/ 7 w 28"/>
                  <a:gd name="T43" fmla="*/ 7 h 31"/>
                  <a:gd name="T44" fmla="*/ 9 w 28"/>
                  <a:gd name="T45" fmla="*/ 3 h 31"/>
                  <a:gd name="T46" fmla="*/ 12 w 28"/>
                  <a:gd name="T47" fmla="*/ 2 h 31"/>
                  <a:gd name="T48" fmla="*/ 12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0 h 31"/>
                  <a:gd name="T56" fmla="*/ 23 w 28"/>
                  <a:gd name="T57" fmla="*/ 0 h 31"/>
                  <a:gd name="T58" fmla="*/ 27 w 28"/>
                  <a:gd name="T59" fmla="*/ 3 h 31"/>
                  <a:gd name="T60" fmla="*/ 27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2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242"/>
              <p:cNvSpPr>
                <a:spLocks noEditPoints="1"/>
              </p:cNvSpPr>
              <p:nvPr/>
            </p:nvSpPr>
            <p:spPr bwMode="auto">
              <a:xfrm>
                <a:off x="4163" y="1315"/>
                <a:ext cx="31" cy="45"/>
              </a:xfrm>
              <a:custGeom>
                <a:avLst/>
                <a:gdLst>
                  <a:gd name="T0" fmla="*/ 13 w 31"/>
                  <a:gd name="T1" fmla="*/ 31 h 45"/>
                  <a:gd name="T2" fmla="*/ 8 w 31"/>
                  <a:gd name="T3" fmla="*/ 30 h 45"/>
                  <a:gd name="T4" fmla="*/ 3 w 31"/>
                  <a:gd name="T5" fmla="*/ 26 h 45"/>
                  <a:gd name="T6" fmla="*/ 0 w 31"/>
                  <a:gd name="T7" fmla="*/ 22 h 45"/>
                  <a:gd name="T8" fmla="*/ 0 w 31"/>
                  <a:gd name="T9" fmla="*/ 17 h 45"/>
                  <a:gd name="T10" fmla="*/ 0 w 31"/>
                  <a:gd name="T11" fmla="*/ 10 h 45"/>
                  <a:gd name="T12" fmla="*/ 3 w 31"/>
                  <a:gd name="T13" fmla="*/ 5 h 45"/>
                  <a:gd name="T14" fmla="*/ 8 w 31"/>
                  <a:gd name="T15" fmla="*/ 2 h 45"/>
                  <a:gd name="T16" fmla="*/ 15 w 31"/>
                  <a:gd name="T17" fmla="*/ 0 h 45"/>
                  <a:gd name="T18" fmla="*/ 21 w 31"/>
                  <a:gd name="T19" fmla="*/ 2 h 45"/>
                  <a:gd name="T20" fmla="*/ 25 w 31"/>
                  <a:gd name="T21" fmla="*/ 0 h 45"/>
                  <a:gd name="T22" fmla="*/ 31 w 31"/>
                  <a:gd name="T23" fmla="*/ 30 h 45"/>
                  <a:gd name="T24" fmla="*/ 30 w 31"/>
                  <a:gd name="T25" fmla="*/ 36 h 45"/>
                  <a:gd name="T26" fmla="*/ 26 w 31"/>
                  <a:gd name="T27" fmla="*/ 41 h 45"/>
                  <a:gd name="T28" fmla="*/ 21 w 31"/>
                  <a:gd name="T29" fmla="*/ 43 h 45"/>
                  <a:gd name="T30" fmla="*/ 15 w 31"/>
                  <a:gd name="T31" fmla="*/ 45 h 45"/>
                  <a:gd name="T32" fmla="*/ 10 w 31"/>
                  <a:gd name="T33" fmla="*/ 45 h 45"/>
                  <a:gd name="T34" fmla="*/ 7 w 31"/>
                  <a:gd name="T35" fmla="*/ 43 h 45"/>
                  <a:gd name="T36" fmla="*/ 3 w 31"/>
                  <a:gd name="T37" fmla="*/ 35 h 45"/>
                  <a:gd name="T38" fmla="*/ 8 w 31"/>
                  <a:gd name="T39" fmla="*/ 38 h 45"/>
                  <a:gd name="T40" fmla="*/ 15 w 31"/>
                  <a:gd name="T41" fmla="*/ 40 h 45"/>
                  <a:gd name="T42" fmla="*/ 18 w 31"/>
                  <a:gd name="T43" fmla="*/ 40 h 45"/>
                  <a:gd name="T44" fmla="*/ 21 w 31"/>
                  <a:gd name="T45" fmla="*/ 38 h 45"/>
                  <a:gd name="T46" fmla="*/ 23 w 31"/>
                  <a:gd name="T47" fmla="*/ 35 h 45"/>
                  <a:gd name="T48" fmla="*/ 25 w 31"/>
                  <a:gd name="T49" fmla="*/ 30 h 45"/>
                  <a:gd name="T50" fmla="*/ 25 w 31"/>
                  <a:gd name="T51" fmla="*/ 26 h 45"/>
                  <a:gd name="T52" fmla="*/ 20 w 31"/>
                  <a:gd name="T53" fmla="*/ 30 h 45"/>
                  <a:gd name="T54" fmla="*/ 13 w 31"/>
                  <a:gd name="T55" fmla="*/ 31 h 45"/>
                  <a:gd name="T56" fmla="*/ 16 w 31"/>
                  <a:gd name="T57" fmla="*/ 26 h 45"/>
                  <a:gd name="T58" fmla="*/ 18 w 31"/>
                  <a:gd name="T59" fmla="*/ 26 h 45"/>
                  <a:gd name="T60" fmla="*/ 21 w 31"/>
                  <a:gd name="T61" fmla="*/ 25 h 45"/>
                  <a:gd name="T62" fmla="*/ 23 w 31"/>
                  <a:gd name="T63" fmla="*/ 23 h 45"/>
                  <a:gd name="T64" fmla="*/ 25 w 31"/>
                  <a:gd name="T65" fmla="*/ 12 h 45"/>
                  <a:gd name="T66" fmla="*/ 23 w 31"/>
                  <a:gd name="T67" fmla="*/ 10 h 45"/>
                  <a:gd name="T68" fmla="*/ 21 w 31"/>
                  <a:gd name="T69" fmla="*/ 7 h 45"/>
                  <a:gd name="T70" fmla="*/ 18 w 31"/>
                  <a:gd name="T71" fmla="*/ 7 h 45"/>
                  <a:gd name="T72" fmla="*/ 15 w 31"/>
                  <a:gd name="T73" fmla="*/ 5 h 45"/>
                  <a:gd name="T74" fmla="*/ 12 w 31"/>
                  <a:gd name="T75" fmla="*/ 7 h 45"/>
                  <a:gd name="T76" fmla="*/ 8 w 31"/>
                  <a:gd name="T77" fmla="*/ 8 h 45"/>
                  <a:gd name="T78" fmla="*/ 7 w 31"/>
                  <a:gd name="T79" fmla="*/ 12 h 45"/>
                  <a:gd name="T80" fmla="*/ 7 w 31"/>
                  <a:gd name="T81" fmla="*/ 17 h 45"/>
                  <a:gd name="T82" fmla="*/ 7 w 31"/>
                  <a:gd name="T83" fmla="*/ 20 h 45"/>
                  <a:gd name="T84" fmla="*/ 10 w 31"/>
                  <a:gd name="T85" fmla="*/ 23 h 45"/>
                  <a:gd name="T86" fmla="*/ 12 w 31"/>
                  <a:gd name="T87" fmla="*/ 25 h 45"/>
                  <a:gd name="T88" fmla="*/ 16 w 31"/>
                  <a:gd name="T8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45">
                    <a:moveTo>
                      <a:pt x="13" y="31"/>
                    </a:moveTo>
                    <a:lnTo>
                      <a:pt x="13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0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0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  <a:moveTo>
                      <a:pt x="16" y="26"/>
                    </a:move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6" y="26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243"/>
              <p:cNvSpPr>
                <a:spLocks noEditPoints="1"/>
              </p:cNvSpPr>
              <p:nvPr/>
            </p:nvSpPr>
            <p:spPr bwMode="auto">
              <a:xfrm>
                <a:off x="4214" y="1315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6 h 31"/>
                  <a:gd name="T6" fmla="*/ 2 w 33"/>
                  <a:gd name="T7" fmla="*/ 22 h 31"/>
                  <a:gd name="T8" fmla="*/ 0 w 33"/>
                  <a:gd name="T9" fmla="*/ 17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5 h 31"/>
                  <a:gd name="T26" fmla="*/ 33 w 33"/>
                  <a:gd name="T27" fmla="*/ 17 h 31"/>
                  <a:gd name="T28" fmla="*/ 7 w 33"/>
                  <a:gd name="T29" fmla="*/ 18 h 31"/>
                  <a:gd name="T30" fmla="*/ 8 w 33"/>
                  <a:gd name="T31" fmla="*/ 22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6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1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244"/>
              <p:cNvSpPr/>
              <p:nvPr/>
            </p:nvSpPr>
            <p:spPr bwMode="auto">
              <a:xfrm>
                <a:off x="4252" y="1304"/>
                <a:ext cx="15" cy="42"/>
              </a:xfrm>
              <a:custGeom>
                <a:avLst/>
                <a:gdLst>
                  <a:gd name="T0" fmla="*/ 0 w 15"/>
                  <a:gd name="T1" fmla="*/ 0 h 42"/>
                  <a:gd name="T2" fmla="*/ 7 w 15"/>
                  <a:gd name="T3" fmla="*/ 0 h 42"/>
                  <a:gd name="T4" fmla="*/ 7 w 15"/>
                  <a:gd name="T5" fmla="*/ 34 h 42"/>
                  <a:gd name="T6" fmla="*/ 7 w 15"/>
                  <a:gd name="T7" fmla="*/ 34 h 42"/>
                  <a:gd name="T8" fmla="*/ 8 w 15"/>
                  <a:gd name="T9" fmla="*/ 36 h 42"/>
                  <a:gd name="T10" fmla="*/ 8 w 15"/>
                  <a:gd name="T11" fmla="*/ 36 h 42"/>
                  <a:gd name="T12" fmla="*/ 10 w 15"/>
                  <a:gd name="T13" fmla="*/ 37 h 42"/>
                  <a:gd name="T14" fmla="*/ 10 w 15"/>
                  <a:gd name="T15" fmla="*/ 37 h 42"/>
                  <a:gd name="T16" fmla="*/ 12 w 15"/>
                  <a:gd name="T17" fmla="*/ 37 h 42"/>
                  <a:gd name="T18" fmla="*/ 12 w 15"/>
                  <a:gd name="T19" fmla="*/ 37 h 42"/>
                  <a:gd name="T20" fmla="*/ 13 w 15"/>
                  <a:gd name="T21" fmla="*/ 36 h 42"/>
                  <a:gd name="T22" fmla="*/ 15 w 15"/>
                  <a:gd name="T23" fmla="*/ 41 h 42"/>
                  <a:gd name="T24" fmla="*/ 15 w 15"/>
                  <a:gd name="T25" fmla="*/ 41 h 42"/>
                  <a:gd name="T26" fmla="*/ 12 w 15"/>
                  <a:gd name="T27" fmla="*/ 42 h 42"/>
                  <a:gd name="T28" fmla="*/ 12 w 15"/>
                  <a:gd name="T29" fmla="*/ 42 h 42"/>
                  <a:gd name="T30" fmla="*/ 8 w 15"/>
                  <a:gd name="T31" fmla="*/ 42 h 42"/>
                  <a:gd name="T32" fmla="*/ 8 w 15"/>
                  <a:gd name="T33" fmla="*/ 42 h 42"/>
                  <a:gd name="T34" fmla="*/ 5 w 15"/>
                  <a:gd name="T35" fmla="*/ 42 h 42"/>
                  <a:gd name="T36" fmla="*/ 3 w 15"/>
                  <a:gd name="T37" fmla="*/ 41 h 42"/>
                  <a:gd name="T38" fmla="*/ 3 w 15"/>
                  <a:gd name="T39" fmla="*/ 41 h 42"/>
                  <a:gd name="T40" fmla="*/ 2 w 15"/>
                  <a:gd name="T41" fmla="*/ 39 h 42"/>
                  <a:gd name="T42" fmla="*/ 0 w 15"/>
                  <a:gd name="T43" fmla="*/ 36 h 42"/>
                  <a:gd name="T44" fmla="*/ 0 w 15"/>
                  <a:gd name="T4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7" y="0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6"/>
                    </a:lnTo>
                    <a:lnTo>
                      <a:pt x="15" y="41"/>
                    </a:lnTo>
                    <a:lnTo>
                      <a:pt x="15" y="41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5" y="42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2" y="39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245"/>
              <p:cNvSpPr>
                <a:spLocks noEditPoints="1"/>
              </p:cNvSpPr>
              <p:nvPr/>
            </p:nvSpPr>
            <p:spPr bwMode="auto">
              <a:xfrm>
                <a:off x="4272" y="1304"/>
                <a:ext cx="6" cy="42"/>
              </a:xfrm>
              <a:custGeom>
                <a:avLst/>
                <a:gdLst>
                  <a:gd name="T0" fmla="*/ 0 w 6"/>
                  <a:gd name="T1" fmla="*/ 6 h 42"/>
                  <a:gd name="T2" fmla="*/ 0 w 6"/>
                  <a:gd name="T3" fmla="*/ 0 h 42"/>
                  <a:gd name="T4" fmla="*/ 6 w 6"/>
                  <a:gd name="T5" fmla="*/ 0 h 42"/>
                  <a:gd name="T6" fmla="*/ 6 w 6"/>
                  <a:gd name="T7" fmla="*/ 6 h 42"/>
                  <a:gd name="T8" fmla="*/ 0 w 6"/>
                  <a:gd name="T9" fmla="*/ 6 h 42"/>
                  <a:gd name="T10" fmla="*/ 0 w 6"/>
                  <a:gd name="T11" fmla="*/ 42 h 42"/>
                  <a:gd name="T12" fmla="*/ 0 w 6"/>
                  <a:gd name="T13" fmla="*/ 11 h 42"/>
                  <a:gd name="T14" fmla="*/ 6 w 6"/>
                  <a:gd name="T15" fmla="*/ 11 h 42"/>
                  <a:gd name="T16" fmla="*/ 6 w 6"/>
                  <a:gd name="T17" fmla="*/ 42 h 42"/>
                  <a:gd name="T18" fmla="*/ 0 w 6"/>
                  <a:gd name="T1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2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0" y="42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246"/>
              <p:cNvSpPr/>
              <p:nvPr/>
            </p:nvSpPr>
            <p:spPr bwMode="auto">
              <a:xfrm>
                <a:off x="4283" y="1305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247"/>
              <p:cNvSpPr/>
              <p:nvPr/>
            </p:nvSpPr>
            <p:spPr bwMode="auto">
              <a:xfrm>
                <a:off x="4310" y="1338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1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248"/>
              <p:cNvSpPr/>
              <p:nvPr/>
            </p:nvSpPr>
            <p:spPr bwMode="auto">
              <a:xfrm>
                <a:off x="3564" y="1386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1 h 33"/>
                  <a:gd name="T4" fmla="*/ 3 w 26"/>
                  <a:gd name="T5" fmla="*/ 23 h 33"/>
                  <a:gd name="T6" fmla="*/ 8 w 26"/>
                  <a:gd name="T7" fmla="*/ 26 h 33"/>
                  <a:gd name="T8" fmla="*/ 15 w 26"/>
                  <a:gd name="T9" fmla="*/ 28 h 33"/>
                  <a:gd name="T10" fmla="*/ 18 w 26"/>
                  <a:gd name="T11" fmla="*/ 26 h 33"/>
                  <a:gd name="T12" fmla="*/ 20 w 26"/>
                  <a:gd name="T13" fmla="*/ 23 h 33"/>
                  <a:gd name="T14" fmla="*/ 20 w 26"/>
                  <a:gd name="T15" fmla="*/ 21 h 33"/>
                  <a:gd name="T16" fmla="*/ 18 w 26"/>
                  <a:gd name="T17" fmla="*/ 20 h 33"/>
                  <a:gd name="T18" fmla="*/ 13 w 26"/>
                  <a:gd name="T19" fmla="*/ 18 h 33"/>
                  <a:gd name="T20" fmla="*/ 8 w 26"/>
                  <a:gd name="T21" fmla="*/ 17 h 33"/>
                  <a:gd name="T22" fmla="*/ 5 w 26"/>
                  <a:gd name="T23" fmla="*/ 15 h 33"/>
                  <a:gd name="T24" fmla="*/ 2 w 26"/>
                  <a:gd name="T25" fmla="*/ 13 h 33"/>
                  <a:gd name="T26" fmla="*/ 2 w 26"/>
                  <a:gd name="T27" fmla="*/ 10 h 33"/>
                  <a:gd name="T28" fmla="*/ 3 w 26"/>
                  <a:gd name="T29" fmla="*/ 5 h 33"/>
                  <a:gd name="T30" fmla="*/ 5 w 26"/>
                  <a:gd name="T31" fmla="*/ 3 h 33"/>
                  <a:gd name="T32" fmla="*/ 10 w 26"/>
                  <a:gd name="T33" fmla="*/ 0 h 33"/>
                  <a:gd name="T34" fmla="*/ 13 w 26"/>
                  <a:gd name="T35" fmla="*/ 0 h 33"/>
                  <a:gd name="T36" fmla="*/ 20 w 26"/>
                  <a:gd name="T37" fmla="*/ 2 h 33"/>
                  <a:gd name="T38" fmla="*/ 23 w 26"/>
                  <a:gd name="T39" fmla="*/ 8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5 h 33"/>
                  <a:gd name="T46" fmla="*/ 8 w 26"/>
                  <a:gd name="T47" fmla="*/ 8 h 33"/>
                  <a:gd name="T48" fmla="*/ 8 w 26"/>
                  <a:gd name="T49" fmla="*/ 10 h 33"/>
                  <a:gd name="T50" fmla="*/ 10 w 26"/>
                  <a:gd name="T51" fmla="*/ 12 h 33"/>
                  <a:gd name="T52" fmla="*/ 12 w 26"/>
                  <a:gd name="T53" fmla="*/ 13 h 33"/>
                  <a:gd name="T54" fmla="*/ 15 w 26"/>
                  <a:gd name="T55" fmla="*/ 13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6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249"/>
              <p:cNvSpPr>
                <a:spLocks noEditPoints="1"/>
              </p:cNvSpPr>
              <p:nvPr/>
            </p:nvSpPr>
            <p:spPr bwMode="auto">
              <a:xfrm>
                <a:off x="3595" y="1386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1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7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3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7 h 33"/>
                  <a:gd name="T26" fmla="*/ 32 w 32"/>
                  <a:gd name="T27" fmla="*/ 17 h 33"/>
                  <a:gd name="T28" fmla="*/ 7 w 32"/>
                  <a:gd name="T29" fmla="*/ 18 h 33"/>
                  <a:gd name="T30" fmla="*/ 9 w 32"/>
                  <a:gd name="T31" fmla="*/ 21 h 33"/>
                  <a:gd name="T32" fmla="*/ 10 w 32"/>
                  <a:gd name="T33" fmla="*/ 25 h 33"/>
                  <a:gd name="T34" fmla="*/ 14 w 32"/>
                  <a:gd name="T35" fmla="*/ 26 h 33"/>
                  <a:gd name="T36" fmla="*/ 17 w 32"/>
                  <a:gd name="T37" fmla="*/ 28 h 33"/>
                  <a:gd name="T38" fmla="*/ 19 w 32"/>
                  <a:gd name="T39" fmla="*/ 26 h 33"/>
                  <a:gd name="T40" fmla="*/ 22 w 32"/>
                  <a:gd name="T41" fmla="*/ 26 h 33"/>
                  <a:gd name="T42" fmla="*/ 23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1 h 33"/>
                  <a:gd name="T52" fmla="*/ 17 w 32"/>
                  <a:gd name="T53" fmla="*/ 33 h 33"/>
                  <a:gd name="T54" fmla="*/ 25 w 32"/>
                  <a:gd name="T55" fmla="*/ 13 h 33"/>
                  <a:gd name="T56" fmla="*/ 25 w 32"/>
                  <a:gd name="T57" fmla="*/ 10 h 33"/>
                  <a:gd name="T58" fmla="*/ 22 w 32"/>
                  <a:gd name="T59" fmla="*/ 7 h 33"/>
                  <a:gd name="T60" fmla="*/ 20 w 32"/>
                  <a:gd name="T61" fmla="*/ 5 h 33"/>
                  <a:gd name="T62" fmla="*/ 17 w 32"/>
                  <a:gd name="T63" fmla="*/ 5 h 33"/>
                  <a:gd name="T64" fmla="*/ 12 w 32"/>
                  <a:gd name="T65" fmla="*/ 5 h 33"/>
                  <a:gd name="T66" fmla="*/ 10 w 32"/>
                  <a:gd name="T67" fmla="*/ 7 h 33"/>
                  <a:gd name="T68" fmla="*/ 9 w 32"/>
                  <a:gd name="T69" fmla="*/ 10 h 33"/>
                  <a:gd name="T70" fmla="*/ 25 w 32"/>
                  <a:gd name="T7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250"/>
              <p:cNvSpPr>
                <a:spLocks noEditPoints="1"/>
              </p:cNvSpPr>
              <p:nvPr/>
            </p:nvSpPr>
            <p:spPr bwMode="auto">
              <a:xfrm>
                <a:off x="3632" y="1374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1 w 33"/>
                  <a:gd name="T7" fmla="*/ 35 h 45"/>
                  <a:gd name="T8" fmla="*/ 0 w 33"/>
                  <a:gd name="T9" fmla="*/ 29 h 45"/>
                  <a:gd name="T10" fmla="*/ 0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19 w 33"/>
                  <a:gd name="T19" fmla="*/ 14 h 45"/>
                  <a:gd name="T20" fmla="*/ 24 w 33"/>
                  <a:gd name="T21" fmla="*/ 19 h 45"/>
                  <a:gd name="T22" fmla="*/ 31 w 33"/>
                  <a:gd name="T23" fmla="*/ 0 h 45"/>
                  <a:gd name="T24" fmla="*/ 31 w 33"/>
                  <a:gd name="T25" fmla="*/ 35 h 45"/>
                  <a:gd name="T26" fmla="*/ 31 w 33"/>
                  <a:gd name="T27" fmla="*/ 37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6 w 33"/>
                  <a:gd name="T35" fmla="*/ 43 h 45"/>
                  <a:gd name="T36" fmla="*/ 26 w 33"/>
                  <a:gd name="T37" fmla="*/ 40 h 45"/>
                  <a:gd name="T38" fmla="*/ 26 w 33"/>
                  <a:gd name="T39" fmla="*/ 38 h 45"/>
                  <a:gd name="T40" fmla="*/ 21 w 33"/>
                  <a:gd name="T41" fmla="*/ 43 h 45"/>
                  <a:gd name="T42" fmla="*/ 15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4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9 h 45"/>
                  <a:gd name="T60" fmla="*/ 15 w 33"/>
                  <a:gd name="T61" fmla="*/ 17 h 45"/>
                  <a:gd name="T62" fmla="*/ 11 w 33"/>
                  <a:gd name="T63" fmla="*/ 19 h 45"/>
                  <a:gd name="T64" fmla="*/ 8 w 33"/>
                  <a:gd name="T65" fmla="*/ 20 h 45"/>
                  <a:gd name="T66" fmla="*/ 6 w 33"/>
                  <a:gd name="T67" fmla="*/ 24 h 45"/>
                  <a:gd name="T68" fmla="*/ 6 w 33"/>
                  <a:gd name="T69" fmla="*/ 29 h 45"/>
                  <a:gd name="T70" fmla="*/ 6 w 33"/>
                  <a:gd name="T71" fmla="*/ 32 h 45"/>
                  <a:gd name="T72" fmla="*/ 10 w 33"/>
                  <a:gd name="T73" fmla="*/ 35 h 45"/>
                  <a:gd name="T74" fmla="*/ 11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4" y="19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6" y="29"/>
                    </a:lnTo>
                    <a:lnTo>
                      <a:pt x="6" y="29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251"/>
              <p:cNvSpPr>
                <a:spLocks noEditPoints="1"/>
              </p:cNvSpPr>
              <p:nvPr/>
            </p:nvSpPr>
            <p:spPr bwMode="auto">
              <a:xfrm>
                <a:off x="3684" y="1374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9 w 33"/>
                  <a:gd name="T3" fmla="*/ 43 h 45"/>
                  <a:gd name="T4" fmla="*/ 4 w 33"/>
                  <a:gd name="T5" fmla="*/ 40 h 45"/>
                  <a:gd name="T6" fmla="*/ 0 w 33"/>
                  <a:gd name="T7" fmla="*/ 35 h 45"/>
                  <a:gd name="T8" fmla="*/ 0 w 33"/>
                  <a:gd name="T9" fmla="*/ 29 h 45"/>
                  <a:gd name="T10" fmla="*/ 0 w 33"/>
                  <a:gd name="T11" fmla="*/ 22 h 45"/>
                  <a:gd name="T12" fmla="*/ 4 w 33"/>
                  <a:gd name="T13" fmla="*/ 17 h 45"/>
                  <a:gd name="T14" fmla="*/ 9 w 33"/>
                  <a:gd name="T15" fmla="*/ 14 h 45"/>
                  <a:gd name="T16" fmla="*/ 14 w 33"/>
                  <a:gd name="T17" fmla="*/ 12 h 45"/>
                  <a:gd name="T18" fmla="*/ 20 w 33"/>
                  <a:gd name="T19" fmla="*/ 14 h 45"/>
                  <a:gd name="T20" fmla="*/ 25 w 33"/>
                  <a:gd name="T21" fmla="*/ 19 h 45"/>
                  <a:gd name="T22" fmla="*/ 32 w 33"/>
                  <a:gd name="T23" fmla="*/ 0 h 45"/>
                  <a:gd name="T24" fmla="*/ 32 w 33"/>
                  <a:gd name="T25" fmla="*/ 35 h 45"/>
                  <a:gd name="T26" fmla="*/ 32 w 33"/>
                  <a:gd name="T27" fmla="*/ 37 h 45"/>
                  <a:gd name="T28" fmla="*/ 33 w 33"/>
                  <a:gd name="T29" fmla="*/ 43 h 45"/>
                  <a:gd name="T30" fmla="*/ 32 w 33"/>
                  <a:gd name="T31" fmla="*/ 43 h 45"/>
                  <a:gd name="T32" fmla="*/ 30 w 33"/>
                  <a:gd name="T33" fmla="*/ 43 h 45"/>
                  <a:gd name="T34" fmla="*/ 27 w 33"/>
                  <a:gd name="T35" fmla="*/ 43 h 45"/>
                  <a:gd name="T36" fmla="*/ 25 w 33"/>
                  <a:gd name="T37" fmla="*/ 40 h 45"/>
                  <a:gd name="T38" fmla="*/ 25 w 33"/>
                  <a:gd name="T39" fmla="*/ 38 h 45"/>
                  <a:gd name="T40" fmla="*/ 22 w 33"/>
                  <a:gd name="T41" fmla="*/ 43 h 45"/>
                  <a:gd name="T42" fmla="*/ 15 w 33"/>
                  <a:gd name="T43" fmla="*/ 45 h 45"/>
                  <a:gd name="T44" fmla="*/ 15 w 33"/>
                  <a:gd name="T45" fmla="*/ 38 h 45"/>
                  <a:gd name="T46" fmla="*/ 19 w 33"/>
                  <a:gd name="T47" fmla="*/ 38 h 45"/>
                  <a:gd name="T48" fmla="*/ 22 w 33"/>
                  <a:gd name="T49" fmla="*/ 37 h 45"/>
                  <a:gd name="T50" fmla="*/ 24 w 33"/>
                  <a:gd name="T51" fmla="*/ 35 h 45"/>
                  <a:gd name="T52" fmla="*/ 25 w 33"/>
                  <a:gd name="T53" fmla="*/ 24 h 45"/>
                  <a:gd name="T54" fmla="*/ 24 w 33"/>
                  <a:gd name="T55" fmla="*/ 22 h 45"/>
                  <a:gd name="T56" fmla="*/ 22 w 33"/>
                  <a:gd name="T57" fmla="*/ 20 h 45"/>
                  <a:gd name="T58" fmla="*/ 19 w 33"/>
                  <a:gd name="T59" fmla="*/ 19 h 45"/>
                  <a:gd name="T60" fmla="*/ 15 w 33"/>
                  <a:gd name="T61" fmla="*/ 17 h 45"/>
                  <a:gd name="T62" fmla="*/ 12 w 33"/>
                  <a:gd name="T63" fmla="*/ 19 h 45"/>
                  <a:gd name="T64" fmla="*/ 9 w 33"/>
                  <a:gd name="T65" fmla="*/ 20 h 45"/>
                  <a:gd name="T66" fmla="*/ 7 w 33"/>
                  <a:gd name="T67" fmla="*/ 24 h 45"/>
                  <a:gd name="T68" fmla="*/ 7 w 33"/>
                  <a:gd name="T69" fmla="*/ 29 h 45"/>
                  <a:gd name="T70" fmla="*/ 7 w 33"/>
                  <a:gd name="T71" fmla="*/ 32 h 45"/>
                  <a:gd name="T72" fmla="*/ 9 w 33"/>
                  <a:gd name="T73" fmla="*/ 35 h 45"/>
                  <a:gd name="T74" fmla="*/ 12 w 33"/>
                  <a:gd name="T75" fmla="*/ 38 h 45"/>
                  <a:gd name="T76" fmla="*/ 15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4" y="40"/>
                    </a:lnTo>
                    <a:lnTo>
                      <a:pt x="4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3"/>
                    </a:lnTo>
                    <a:lnTo>
                      <a:pt x="27" y="43"/>
                    </a:lnTo>
                    <a:lnTo>
                      <a:pt x="25" y="40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252"/>
              <p:cNvSpPr>
                <a:spLocks noEditPoints="1"/>
              </p:cNvSpPr>
              <p:nvPr/>
            </p:nvSpPr>
            <p:spPr bwMode="auto">
              <a:xfrm>
                <a:off x="3724" y="1374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253"/>
              <p:cNvSpPr>
                <a:spLocks noEditPoints="1"/>
              </p:cNvSpPr>
              <p:nvPr/>
            </p:nvSpPr>
            <p:spPr bwMode="auto">
              <a:xfrm>
                <a:off x="3737" y="1386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1 h 33"/>
                  <a:gd name="T4" fmla="*/ 4 w 30"/>
                  <a:gd name="T5" fmla="*/ 30 h 33"/>
                  <a:gd name="T6" fmla="*/ 0 w 30"/>
                  <a:gd name="T7" fmla="*/ 26 h 33"/>
                  <a:gd name="T8" fmla="*/ 0 w 30"/>
                  <a:gd name="T9" fmla="*/ 23 h 33"/>
                  <a:gd name="T10" fmla="*/ 2 w 30"/>
                  <a:gd name="T11" fmla="*/ 18 h 33"/>
                  <a:gd name="T12" fmla="*/ 4 w 30"/>
                  <a:gd name="T13" fmla="*/ 15 h 33"/>
                  <a:gd name="T14" fmla="*/ 9 w 30"/>
                  <a:gd name="T15" fmla="*/ 13 h 33"/>
                  <a:gd name="T16" fmla="*/ 13 w 30"/>
                  <a:gd name="T17" fmla="*/ 13 h 33"/>
                  <a:gd name="T18" fmla="*/ 18 w 30"/>
                  <a:gd name="T19" fmla="*/ 13 h 33"/>
                  <a:gd name="T20" fmla="*/ 22 w 30"/>
                  <a:gd name="T21" fmla="*/ 12 h 33"/>
                  <a:gd name="T22" fmla="*/ 22 w 30"/>
                  <a:gd name="T23" fmla="*/ 8 h 33"/>
                  <a:gd name="T24" fmla="*/ 20 w 30"/>
                  <a:gd name="T25" fmla="*/ 7 h 33"/>
                  <a:gd name="T26" fmla="*/ 13 w 30"/>
                  <a:gd name="T27" fmla="*/ 5 h 33"/>
                  <a:gd name="T28" fmla="*/ 9 w 30"/>
                  <a:gd name="T29" fmla="*/ 5 h 33"/>
                  <a:gd name="T30" fmla="*/ 4 w 30"/>
                  <a:gd name="T31" fmla="*/ 8 h 33"/>
                  <a:gd name="T32" fmla="*/ 2 w 30"/>
                  <a:gd name="T33" fmla="*/ 3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3 h 33"/>
                  <a:gd name="T40" fmla="*/ 28 w 30"/>
                  <a:gd name="T41" fmla="*/ 13 h 33"/>
                  <a:gd name="T42" fmla="*/ 28 w 30"/>
                  <a:gd name="T43" fmla="*/ 23 h 33"/>
                  <a:gd name="T44" fmla="*/ 30 w 30"/>
                  <a:gd name="T45" fmla="*/ 26 h 33"/>
                  <a:gd name="T46" fmla="*/ 30 w 30"/>
                  <a:gd name="T47" fmla="*/ 31 h 33"/>
                  <a:gd name="T48" fmla="*/ 28 w 30"/>
                  <a:gd name="T49" fmla="*/ 31 h 33"/>
                  <a:gd name="T50" fmla="*/ 27 w 30"/>
                  <a:gd name="T51" fmla="*/ 31 h 33"/>
                  <a:gd name="T52" fmla="*/ 23 w 30"/>
                  <a:gd name="T53" fmla="*/ 31 h 33"/>
                  <a:gd name="T54" fmla="*/ 22 w 30"/>
                  <a:gd name="T55" fmla="*/ 26 h 33"/>
                  <a:gd name="T56" fmla="*/ 17 w 30"/>
                  <a:gd name="T57" fmla="*/ 31 h 33"/>
                  <a:gd name="T58" fmla="*/ 10 w 30"/>
                  <a:gd name="T59" fmla="*/ 33 h 33"/>
                  <a:gd name="T60" fmla="*/ 12 w 30"/>
                  <a:gd name="T61" fmla="*/ 28 h 33"/>
                  <a:gd name="T62" fmla="*/ 17 w 30"/>
                  <a:gd name="T63" fmla="*/ 26 h 33"/>
                  <a:gd name="T64" fmla="*/ 20 w 30"/>
                  <a:gd name="T65" fmla="*/ 25 h 33"/>
                  <a:gd name="T66" fmla="*/ 22 w 30"/>
                  <a:gd name="T67" fmla="*/ 21 h 33"/>
                  <a:gd name="T68" fmla="*/ 22 w 30"/>
                  <a:gd name="T69" fmla="*/ 18 h 33"/>
                  <a:gd name="T70" fmla="*/ 18 w 30"/>
                  <a:gd name="T71" fmla="*/ 17 h 33"/>
                  <a:gd name="T72" fmla="*/ 15 w 30"/>
                  <a:gd name="T73" fmla="*/ 17 h 33"/>
                  <a:gd name="T74" fmla="*/ 9 w 30"/>
                  <a:gd name="T75" fmla="*/ 18 h 33"/>
                  <a:gd name="T76" fmla="*/ 7 w 30"/>
                  <a:gd name="T77" fmla="*/ 21 h 33"/>
                  <a:gd name="T78" fmla="*/ 9 w 30"/>
                  <a:gd name="T79" fmla="*/ 26 h 33"/>
                  <a:gd name="T80" fmla="*/ 12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254"/>
              <p:cNvSpPr/>
              <p:nvPr/>
            </p:nvSpPr>
            <p:spPr bwMode="auto">
              <a:xfrm>
                <a:off x="3774" y="1386"/>
                <a:ext cx="47" cy="31"/>
              </a:xfrm>
              <a:custGeom>
                <a:avLst/>
                <a:gdLst>
                  <a:gd name="T0" fmla="*/ 47 w 47"/>
                  <a:gd name="T1" fmla="*/ 31 h 31"/>
                  <a:gd name="T2" fmla="*/ 41 w 47"/>
                  <a:gd name="T3" fmla="*/ 31 h 31"/>
                  <a:gd name="T4" fmla="*/ 41 w 47"/>
                  <a:gd name="T5" fmla="*/ 15 h 31"/>
                  <a:gd name="T6" fmla="*/ 41 w 47"/>
                  <a:gd name="T7" fmla="*/ 15 h 31"/>
                  <a:gd name="T8" fmla="*/ 39 w 47"/>
                  <a:gd name="T9" fmla="*/ 8 h 31"/>
                  <a:gd name="T10" fmla="*/ 39 w 47"/>
                  <a:gd name="T11" fmla="*/ 8 h 31"/>
                  <a:gd name="T12" fmla="*/ 38 w 47"/>
                  <a:gd name="T13" fmla="*/ 7 h 31"/>
                  <a:gd name="T14" fmla="*/ 36 w 47"/>
                  <a:gd name="T15" fmla="*/ 7 h 31"/>
                  <a:gd name="T16" fmla="*/ 36 w 47"/>
                  <a:gd name="T17" fmla="*/ 7 h 31"/>
                  <a:gd name="T18" fmla="*/ 33 w 47"/>
                  <a:gd name="T19" fmla="*/ 7 h 31"/>
                  <a:gd name="T20" fmla="*/ 29 w 47"/>
                  <a:gd name="T21" fmla="*/ 8 h 31"/>
                  <a:gd name="T22" fmla="*/ 29 w 47"/>
                  <a:gd name="T23" fmla="*/ 8 h 31"/>
                  <a:gd name="T24" fmla="*/ 26 w 47"/>
                  <a:gd name="T25" fmla="*/ 13 h 31"/>
                  <a:gd name="T26" fmla="*/ 26 w 47"/>
                  <a:gd name="T27" fmla="*/ 31 h 31"/>
                  <a:gd name="T28" fmla="*/ 21 w 47"/>
                  <a:gd name="T29" fmla="*/ 31 h 31"/>
                  <a:gd name="T30" fmla="*/ 21 w 47"/>
                  <a:gd name="T31" fmla="*/ 15 h 31"/>
                  <a:gd name="T32" fmla="*/ 21 w 47"/>
                  <a:gd name="T33" fmla="*/ 15 h 31"/>
                  <a:gd name="T34" fmla="*/ 19 w 47"/>
                  <a:gd name="T35" fmla="*/ 8 h 31"/>
                  <a:gd name="T36" fmla="*/ 19 w 47"/>
                  <a:gd name="T37" fmla="*/ 8 h 31"/>
                  <a:gd name="T38" fmla="*/ 18 w 47"/>
                  <a:gd name="T39" fmla="*/ 7 h 31"/>
                  <a:gd name="T40" fmla="*/ 14 w 47"/>
                  <a:gd name="T41" fmla="*/ 7 h 31"/>
                  <a:gd name="T42" fmla="*/ 14 w 47"/>
                  <a:gd name="T43" fmla="*/ 7 h 31"/>
                  <a:gd name="T44" fmla="*/ 13 w 47"/>
                  <a:gd name="T45" fmla="*/ 7 h 31"/>
                  <a:gd name="T46" fmla="*/ 9 w 47"/>
                  <a:gd name="T47" fmla="*/ 8 h 31"/>
                  <a:gd name="T48" fmla="*/ 9 w 47"/>
                  <a:gd name="T49" fmla="*/ 8 h 31"/>
                  <a:gd name="T50" fmla="*/ 6 w 47"/>
                  <a:gd name="T51" fmla="*/ 13 h 31"/>
                  <a:gd name="T52" fmla="*/ 6 w 47"/>
                  <a:gd name="T53" fmla="*/ 31 h 31"/>
                  <a:gd name="T54" fmla="*/ 0 w 47"/>
                  <a:gd name="T55" fmla="*/ 31 h 31"/>
                  <a:gd name="T56" fmla="*/ 0 w 47"/>
                  <a:gd name="T57" fmla="*/ 0 h 31"/>
                  <a:gd name="T58" fmla="*/ 6 w 47"/>
                  <a:gd name="T59" fmla="*/ 0 h 31"/>
                  <a:gd name="T60" fmla="*/ 6 w 47"/>
                  <a:gd name="T61" fmla="*/ 7 h 31"/>
                  <a:gd name="T62" fmla="*/ 6 w 47"/>
                  <a:gd name="T63" fmla="*/ 7 h 31"/>
                  <a:gd name="T64" fmla="*/ 11 w 47"/>
                  <a:gd name="T65" fmla="*/ 2 h 31"/>
                  <a:gd name="T66" fmla="*/ 11 w 47"/>
                  <a:gd name="T67" fmla="*/ 2 h 31"/>
                  <a:gd name="T68" fmla="*/ 18 w 47"/>
                  <a:gd name="T69" fmla="*/ 0 h 31"/>
                  <a:gd name="T70" fmla="*/ 18 w 47"/>
                  <a:gd name="T71" fmla="*/ 0 h 31"/>
                  <a:gd name="T72" fmla="*/ 21 w 47"/>
                  <a:gd name="T73" fmla="*/ 0 h 31"/>
                  <a:gd name="T74" fmla="*/ 23 w 47"/>
                  <a:gd name="T75" fmla="*/ 2 h 31"/>
                  <a:gd name="T76" fmla="*/ 23 w 47"/>
                  <a:gd name="T77" fmla="*/ 2 h 31"/>
                  <a:gd name="T78" fmla="*/ 26 w 47"/>
                  <a:gd name="T79" fmla="*/ 7 h 31"/>
                  <a:gd name="T80" fmla="*/ 26 w 47"/>
                  <a:gd name="T81" fmla="*/ 7 h 31"/>
                  <a:gd name="T82" fmla="*/ 31 w 47"/>
                  <a:gd name="T83" fmla="*/ 2 h 31"/>
                  <a:gd name="T84" fmla="*/ 31 w 47"/>
                  <a:gd name="T85" fmla="*/ 2 h 31"/>
                  <a:gd name="T86" fmla="*/ 38 w 47"/>
                  <a:gd name="T87" fmla="*/ 0 h 31"/>
                  <a:gd name="T88" fmla="*/ 38 w 47"/>
                  <a:gd name="T89" fmla="*/ 0 h 31"/>
                  <a:gd name="T90" fmla="*/ 42 w 47"/>
                  <a:gd name="T91" fmla="*/ 2 h 31"/>
                  <a:gd name="T92" fmla="*/ 42 w 47"/>
                  <a:gd name="T93" fmla="*/ 2 h 31"/>
                  <a:gd name="T94" fmla="*/ 46 w 47"/>
                  <a:gd name="T95" fmla="*/ 3 h 31"/>
                  <a:gd name="T96" fmla="*/ 46 w 47"/>
                  <a:gd name="T97" fmla="*/ 3 h 31"/>
                  <a:gd name="T98" fmla="*/ 47 w 47"/>
                  <a:gd name="T99" fmla="*/ 8 h 31"/>
                  <a:gd name="T100" fmla="*/ 47 w 47"/>
                  <a:gd name="T101" fmla="*/ 8 h 31"/>
                  <a:gd name="T102" fmla="*/ 47 w 47"/>
                  <a:gd name="T103" fmla="*/ 13 h 31"/>
                  <a:gd name="T104" fmla="*/ 47 w 47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255"/>
              <p:cNvSpPr/>
              <p:nvPr/>
            </p:nvSpPr>
            <p:spPr bwMode="auto">
              <a:xfrm>
                <a:off x="3843" y="1386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20 w 28"/>
                  <a:gd name="T9" fmla="*/ 8 h 31"/>
                  <a:gd name="T10" fmla="*/ 20 w 28"/>
                  <a:gd name="T11" fmla="*/ 8 h 31"/>
                  <a:gd name="T12" fmla="*/ 18 w 28"/>
                  <a:gd name="T13" fmla="*/ 7 h 31"/>
                  <a:gd name="T14" fmla="*/ 16 w 28"/>
                  <a:gd name="T15" fmla="*/ 7 h 31"/>
                  <a:gd name="T16" fmla="*/ 16 w 28"/>
                  <a:gd name="T17" fmla="*/ 7 h 31"/>
                  <a:gd name="T18" fmla="*/ 13 w 28"/>
                  <a:gd name="T19" fmla="*/ 7 h 31"/>
                  <a:gd name="T20" fmla="*/ 13 w 28"/>
                  <a:gd name="T21" fmla="*/ 7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7 h 31"/>
                  <a:gd name="T42" fmla="*/ 6 w 28"/>
                  <a:gd name="T43" fmla="*/ 7 h 31"/>
                  <a:gd name="T44" fmla="*/ 8 w 28"/>
                  <a:gd name="T45" fmla="*/ 3 h 31"/>
                  <a:gd name="T46" fmla="*/ 11 w 28"/>
                  <a:gd name="T47" fmla="*/ 2 h 31"/>
                  <a:gd name="T48" fmla="*/ 11 w 28"/>
                  <a:gd name="T49" fmla="*/ 2 h 31"/>
                  <a:gd name="T50" fmla="*/ 20 w 28"/>
                  <a:gd name="T51" fmla="*/ 0 h 31"/>
                  <a:gd name="T52" fmla="*/ 20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256"/>
              <p:cNvSpPr>
                <a:spLocks noEditPoints="1"/>
              </p:cNvSpPr>
              <p:nvPr/>
            </p:nvSpPr>
            <p:spPr bwMode="auto">
              <a:xfrm>
                <a:off x="3878" y="1386"/>
                <a:ext cx="31" cy="33"/>
              </a:xfrm>
              <a:custGeom>
                <a:avLst/>
                <a:gdLst>
                  <a:gd name="T0" fmla="*/ 16 w 31"/>
                  <a:gd name="T1" fmla="*/ 33 h 33"/>
                  <a:gd name="T2" fmla="*/ 9 w 31"/>
                  <a:gd name="T3" fmla="*/ 31 h 33"/>
                  <a:gd name="T4" fmla="*/ 4 w 31"/>
                  <a:gd name="T5" fmla="*/ 28 h 33"/>
                  <a:gd name="T6" fmla="*/ 1 w 31"/>
                  <a:gd name="T7" fmla="*/ 23 h 33"/>
                  <a:gd name="T8" fmla="*/ 0 w 31"/>
                  <a:gd name="T9" fmla="*/ 17 h 33"/>
                  <a:gd name="T10" fmla="*/ 1 w 31"/>
                  <a:gd name="T11" fmla="*/ 10 h 33"/>
                  <a:gd name="T12" fmla="*/ 4 w 31"/>
                  <a:gd name="T13" fmla="*/ 5 h 33"/>
                  <a:gd name="T14" fmla="*/ 9 w 31"/>
                  <a:gd name="T15" fmla="*/ 2 h 33"/>
                  <a:gd name="T16" fmla="*/ 16 w 31"/>
                  <a:gd name="T17" fmla="*/ 0 h 33"/>
                  <a:gd name="T18" fmla="*/ 23 w 31"/>
                  <a:gd name="T19" fmla="*/ 2 h 33"/>
                  <a:gd name="T20" fmla="*/ 28 w 31"/>
                  <a:gd name="T21" fmla="*/ 5 h 33"/>
                  <a:gd name="T22" fmla="*/ 31 w 31"/>
                  <a:gd name="T23" fmla="*/ 10 h 33"/>
                  <a:gd name="T24" fmla="*/ 31 w 31"/>
                  <a:gd name="T25" fmla="*/ 17 h 33"/>
                  <a:gd name="T26" fmla="*/ 31 w 31"/>
                  <a:gd name="T27" fmla="*/ 23 h 33"/>
                  <a:gd name="T28" fmla="*/ 28 w 31"/>
                  <a:gd name="T29" fmla="*/ 28 h 33"/>
                  <a:gd name="T30" fmla="*/ 23 w 31"/>
                  <a:gd name="T31" fmla="*/ 31 h 33"/>
                  <a:gd name="T32" fmla="*/ 16 w 31"/>
                  <a:gd name="T33" fmla="*/ 33 h 33"/>
                  <a:gd name="T34" fmla="*/ 6 w 31"/>
                  <a:gd name="T35" fmla="*/ 17 h 33"/>
                  <a:gd name="T36" fmla="*/ 8 w 31"/>
                  <a:gd name="T37" fmla="*/ 20 h 33"/>
                  <a:gd name="T38" fmla="*/ 9 w 31"/>
                  <a:gd name="T39" fmla="*/ 23 h 33"/>
                  <a:gd name="T40" fmla="*/ 13 w 31"/>
                  <a:gd name="T41" fmla="*/ 26 h 33"/>
                  <a:gd name="T42" fmla="*/ 16 w 31"/>
                  <a:gd name="T43" fmla="*/ 26 h 33"/>
                  <a:gd name="T44" fmla="*/ 19 w 31"/>
                  <a:gd name="T45" fmla="*/ 26 h 33"/>
                  <a:gd name="T46" fmla="*/ 23 w 31"/>
                  <a:gd name="T47" fmla="*/ 23 h 33"/>
                  <a:gd name="T48" fmla="*/ 24 w 31"/>
                  <a:gd name="T49" fmla="*/ 20 h 33"/>
                  <a:gd name="T50" fmla="*/ 24 w 31"/>
                  <a:gd name="T51" fmla="*/ 17 h 33"/>
                  <a:gd name="T52" fmla="*/ 24 w 31"/>
                  <a:gd name="T53" fmla="*/ 12 h 33"/>
                  <a:gd name="T54" fmla="*/ 23 w 31"/>
                  <a:gd name="T55" fmla="*/ 8 h 33"/>
                  <a:gd name="T56" fmla="*/ 19 w 31"/>
                  <a:gd name="T57" fmla="*/ 7 h 33"/>
                  <a:gd name="T58" fmla="*/ 16 w 31"/>
                  <a:gd name="T59" fmla="*/ 5 h 33"/>
                  <a:gd name="T60" fmla="*/ 13 w 31"/>
                  <a:gd name="T61" fmla="*/ 7 h 33"/>
                  <a:gd name="T62" fmla="*/ 9 w 31"/>
                  <a:gd name="T63" fmla="*/ 8 h 33"/>
                  <a:gd name="T64" fmla="*/ 8 w 31"/>
                  <a:gd name="T65" fmla="*/ 12 h 33"/>
                  <a:gd name="T66" fmla="*/ 6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257"/>
              <p:cNvSpPr/>
              <p:nvPr/>
            </p:nvSpPr>
            <p:spPr bwMode="auto">
              <a:xfrm>
                <a:off x="3915" y="1386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2 w 29"/>
                  <a:gd name="T3" fmla="*/ 31 h 31"/>
                  <a:gd name="T4" fmla="*/ 22 w 29"/>
                  <a:gd name="T5" fmla="*/ 15 h 31"/>
                  <a:gd name="T6" fmla="*/ 22 w 29"/>
                  <a:gd name="T7" fmla="*/ 15 h 31"/>
                  <a:gd name="T8" fmla="*/ 20 w 29"/>
                  <a:gd name="T9" fmla="*/ 8 h 31"/>
                  <a:gd name="T10" fmla="*/ 20 w 29"/>
                  <a:gd name="T11" fmla="*/ 8 h 31"/>
                  <a:gd name="T12" fmla="*/ 19 w 29"/>
                  <a:gd name="T13" fmla="*/ 7 h 31"/>
                  <a:gd name="T14" fmla="*/ 17 w 29"/>
                  <a:gd name="T15" fmla="*/ 7 h 31"/>
                  <a:gd name="T16" fmla="*/ 17 w 29"/>
                  <a:gd name="T17" fmla="*/ 7 h 31"/>
                  <a:gd name="T18" fmla="*/ 14 w 29"/>
                  <a:gd name="T19" fmla="*/ 7 h 31"/>
                  <a:gd name="T20" fmla="*/ 14 w 29"/>
                  <a:gd name="T21" fmla="*/ 7 h 31"/>
                  <a:gd name="T22" fmla="*/ 12 w 29"/>
                  <a:gd name="T23" fmla="*/ 8 h 31"/>
                  <a:gd name="T24" fmla="*/ 12 w 29"/>
                  <a:gd name="T25" fmla="*/ 8 h 31"/>
                  <a:gd name="T26" fmla="*/ 9 w 29"/>
                  <a:gd name="T27" fmla="*/ 10 h 31"/>
                  <a:gd name="T28" fmla="*/ 9 w 29"/>
                  <a:gd name="T29" fmla="*/ 10 h 31"/>
                  <a:gd name="T30" fmla="*/ 7 w 29"/>
                  <a:gd name="T31" fmla="*/ 13 h 31"/>
                  <a:gd name="T32" fmla="*/ 7 w 29"/>
                  <a:gd name="T33" fmla="*/ 31 h 31"/>
                  <a:gd name="T34" fmla="*/ 0 w 29"/>
                  <a:gd name="T35" fmla="*/ 31 h 31"/>
                  <a:gd name="T36" fmla="*/ 0 w 29"/>
                  <a:gd name="T37" fmla="*/ 0 h 31"/>
                  <a:gd name="T38" fmla="*/ 7 w 29"/>
                  <a:gd name="T39" fmla="*/ 0 h 31"/>
                  <a:gd name="T40" fmla="*/ 7 w 29"/>
                  <a:gd name="T41" fmla="*/ 7 h 31"/>
                  <a:gd name="T42" fmla="*/ 7 w 29"/>
                  <a:gd name="T43" fmla="*/ 7 h 31"/>
                  <a:gd name="T44" fmla="*/ 9 w 29"/>
                  <a:gd name="T45" fmla="*/ 3 h 31"/>
                  <a:gd name="T46" fmla="*/ 12 w 29"/>
                  <a:gd name="T47" fmla="*/ 2 h 31"/>
                  <a:gd name="T48" fmla="*/ 12 w 29"/>
                  <a:gd name="T49" fmla="*/ 2 h 31"/>
                  <a:gd name="T50" fmla="*/ 20 w 29"/>
                  <a:gd name="T51" fmla="*/ 0 h 31"/>
                  <a:gd name="T52" fmla="*/ 20 w 29"/>
                  <a:gd name="T53" fmla="*/ 0 h 31"/>
                  <a:gd name="T54" fmla="*/ 24 w 29"/>
                  <a:gd name="T55" fmla="*/ 2 h 31"/>
                  <a:gd name="T56" fmla="*/ 24 w 29"/>
                  <a:gd name="T57" fmla="*/ 2 h 31"/>
                  <a:gd name="T58" fmla="*/ 27 w 29"/>
                  <a:gd name="T59" fmla="*/ 3 h 31"/>
                  <a:gd name="T60" fmla="*/ 27 w 29"/>
                  <a:gd name="T61" fmla="*/ 3 h 31"/>
                  <a:gd name="T62" fmla="*/ 29 w 29"/>
                  <a:gd name="T63" fmla="*/ 8 h 31"/>
                  <a:gd name="T64" fmla="*/ 29 w 29"/>
                  <a:gd name="T65" fmla="*/ 8 h 31"/>
                  <a:gd name="T66" fmla="*/ 29 w 29"/>
                  <a:gd name="T67" fmla="*/ 13 h 31"/>
                  <a:gd name="T68" fmla="*/ 29 w 29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258"/>
              <p:cNvSpPr/>
              <p:nvPr/>
            </p:nvSpPr>
            <p:spPr bwMode="auto">
              <a:xfrm>
                <a:off x="3952" y="1386"/>
                <a:ext cx="29" cy="33"/>
              </a:xfrm>
              <a:custGeom>
                <a:avLst/>
                <a:gdLst>
                  <a:gd name="T0" fmla="*/ 10 w 29"/>
                  <a:gd name="T1" fmla="*/ 33 h 33"/>
                  <a:gd name="T2" fmla="*/ 10 w 29"/>
                  <a:gd name="T3" fmla="*/ 33 h 33"/>
                  <a:gd name="T4" fmla="*/ 5 w 29"/>
                  <a:gd name="T5" fmla="*/ 31 h 33"/>
                  <a:gd name="T6" fmla="*/ 1 w 29"/>
                  <a:gd name="T7" fmla="*/ 30 h 33"/>
                  <a:gd name="T8" fmla="*/ 1 w 29"/>
                  <a:gd name="T9" fmla="*/ 30 h 33"/>
                  <a:gd name="T10" fmla="*/ 0 w 29"/>
                  <a:gd name="T11" fmla="*/ 25 h 33"/>
                  <a:gd name="T12" fmla="*/ 0 w 29"/>
                  <a:gd name="T13" fmla="*/ 20 h 33"/>
                  <a:gd name="T14" fmla="*/ 0 w 29"/>
                  <a:gd name="T15" fmla="*/ 0 h 33"/>
                  <a:gd name="T16" fmla="*/ 6 w 29"/>
                  <a:gd name="T17" fmla="*/ 0 h 33"/>
                  <a:gd name="T18" fmla="*/ 6 w 29"/>
                  <a:gd name="T19" fmla="*/ 18 h 33"/>
                  <a:gd name="T20" fmla="*/ 6 w 29"/>
                  <a:gd name="T21" fmla="*/ 18 h 33"/>
                  <a:gd name="T22" fmla="*/ 8 w 29"/>
                  <a:gd name="T23" fmla="*/ 25 h 33"/>
                  <a:gd name="T24" fmla="*/ 10 w 29"/>
                  <a:gd name="T25" fmla="*/ 26 h 33"/>
                  <a:gd name="T26" fmla="*/ 13 w 29"/>
                  <a:gd name="T27" fmla="*/ 26 h 33"/>
                  <a:gd name="T28" fmla="*/ 13 w 29"/>
                  <a:gd name="T29" fmla="*/ 26 h 33"/>
                  <a:gd name="T30" fmla="*/ 18 w 29"/>
                  <a:gd name="T31" fmla="*/ 25 h 33"/>
                  <a:gd name="T32" fmla="*/ 18 w 29"/>
                  <a:gd name="T33" fmla="*/ 25 h 33"/>
                  <a:gd name="T34" fmla="*/ 21 w 29"/>
                  <a:gd name="T35" fmla="*/ 20 h 33"/>
                  <a:gd name="T36" fmla="*/ 21 w 29"/>
                  <a:gd name="T37" fmla="*/ 0 h 33"/>
                  <a:gd name="T38" fmla="*/ 28 w 29"/>
                  <a:gd name="T39" fmla="*/ 0 h 33"/>
                  <a:gd name="T40" fmla="*/ 28 w 29"/>
                  <a:gd name="T41" fmla="*/ 23 h 33"/>
                  <a:gd name="T42" fmla="*/ 28 w 29"/>
                  <a:gd name="T43" fmla="*/ 23 h 33"/>
                  <a:gd name="T44" fmla="*/ 28 w 29"/>
                  <a:gd name="T45" fmla="*/ 25 h 33"/>
                  <a:gd name="T46" fmla="*/ 28 w 29"/>
                  <a:gd name="T47" fmla="*/ 25 h 33"/>
                  <a:gd name="T48" fmla="*/ 29 w 29"/>
                  <a:gd name="T49" fmla="*/ 26 h 33"/>
                  <a:gd name="T50" fmla="*/ 29 w 29"/>
                  <a:gd name="T51" fmla="*/ 31 h 33"/>
                  <a:gd name="T52" fmla="*/ 29 w 29"/>
                  <a:gd name="T53" fmla="*/ 31 h 33"/>
                  <a:gd name="T54" fmla="*/ 28 w 29"/>
                  <a:gd name="T55" fmla="*/ 31 h 33"/>
                  <a:gd name="T56" fmla="*/ 28 w 29"/>
                  <a:gd name="T57" fmla="*/ 31 h 33"/>
                  <a:gd name="T58" fmla="*/ 26 w 29"/>
                  <a:gd name="T59" fmla="*/ 31 h 33"/>
                  <a:gd name="T60" fmla="*/ 26 w 29"/>
                  <a:gd name="T61" fmla="*/ 31 h 33"/>
                  <a:gd name="T62" fmla="*/ 25 w 29"/>
                  <a:gd name="T63" fmla="*/ 31 h 33"/>
                  <a:gd name="T64" fmla="*/ 25 w 29"/>
                  <a:gd name="T65" fmla="*/ 31 h 33"/>
                  <a:gd name="T66" fmla="*/ 23 w 29"/>
                  <a:gd name="T67" fmla="*/ 28 h 33"/>
                  <a:gd name="T68" fmla="*/ 23 w 29"/>
                  <a:gd name="T69" fmla="*/ 25 h 33"/>
                  <a:gd name="T70" fmla="*/ 23 w 29"/>
                  <a:gd name="T71" fmla="*/ 25 h 33"/>
                  <a:gd name="T72" fmla="*/ 20 w 29"/>
                  <a:gd name="T73" fmla="*/ 28 h 33"/>
                  <a:gd name="T74" fmla="*/ 16 w 29"/>
                  <a:gd name="T75" fmla="*/ 30 h 33"/>
                  <a:gd name="T76" fmla="*/ 16 w 29"/>
                  <a:gd name="T77" fmla="*/ 30 h 33"/>
                  <a:gd name="T78" fmla="*/ 10 w 29"/>
                  <a:gd name="T79" fmla="*/ 33 h 33"/>
                  <a:gd name="T80" fmla="*/ 10 w 29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5" y="31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259"/>
              <p:cNvSpPr/>
              <p:nvPr/>
            </p:nvSpPr>
            <p:spPr bwMode="auto">
              <a:xfrm>
                <a:off x="3988" y="1386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7 h 31"/>
                  <a:gd name="T14" fmla="*/ 36 w 48"/>
                  <a:gd name="T15" fmla="*/ 7 h 31"/>
                  <a:gd name="T16" fmla="*/ 36 w 48"/>
                  <a:gd name="T17" fmla="*/ 7 h 31"/>
                  <a:gd name="T18" fmla="*/ 33 w 48"/>
                  <a:gd name="T19" fmla="*/ 7 h 31"/>
                  <a:gd name="T20" fmla="*/ 31 w 48"/>
                  <a:gd name="T21" fmla="*/ 8 h 31"/>
                  <a:gd name="T22" fmla="*/ 31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7 h 31"/>
                  <a:gd name="T40" fmla="*/ 17 w 48"/>
                  <a:gd name="T41" fmla="*/ 7 h 31"/>
                  <a:gd name="T42" fmla="*/ 17 w 48"/>
                  <a:gd name="T43" fmla="*/ 7 h 31"/>
                  <a:gd name="T44" fmla="*/ 13 w 48"/>
                  <a:gd name="T45" fmla="*/ 7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2 h 31"/>
                  <a:gd name="T92" fmla="*/ 43 w 48"/>
                  <a:gd name="T93" fmla="*/ 2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8 h 31"/>
                  <a:gd name="T100" fmla="*/ 48 w 48"/>
                  <a:gd name="T101" fmla="*/ 8 h 31"/>
                  <a:gd name="T102" fmla="*/ 48 w 48"/>
                  <a:gd name="T103" fmla="*/ 13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260"/>
              <p:cNvSpPr/>
              <p:nvPr/>
            </p:nvSpPr>
            <p:spPr bwMode="auto">
              <a:xfrm>
                <a:off x="4044" y="1386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7 h 31"/>
                  <a:gd name="T14" fmla="*/ 36 w 48"/>
                  <a:gd name="T15" fmla="*/ 7 h 31"/>
                  <a:gd name="T16" fmla="*/ 36 w 48"/>
                  <a:gd name="T17" fmla="*/ 7 h 31"/>
                  <a:gd name="T18" fmla="*/ 33 w 48"/>
                  <a:gd name="T19" fmla="*/ 7 h 31"/>
                  <a:gd name="T20" fmla="*/ 32 w 48"/>
                  <a:gd name="T21" fmla="*/ 8 h 31"/>
                  <a:gd name="T22" fmla="*/ 32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7 h 31"/>
                  <a:gd name="T40" fmla="*/ 15 w 48"/>
                  <a:gd name="T41" fmla="*/ 7 h 31"/>
                  <a:gd name="T42" fmla="*/ 15 w 48"/>
                  <a:gd name="T43" fmla="*/ 7 h 31"/>
                  <a:gd name="T44" fmla="*/ 13 w 48"/>
                  <a:gd name="T45" fmla="*/ 7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7 h 31"/>
                  <a:gd name="T80" fmla="*/ 27 w 48"/>
                  <a:gd name="T81" fmla="*/ 7 h 31"/>
                  <a:gd name="T82" fmla="*/ 32 w 48"/>
                  <a:gd name="T83" fmla="*/ 2 h 31"/>
                  <a:gd name="T84" fmla="*/ 32 w 48"/>
                  <a:gd name="T85" fmla="*/ 2 h 31"/>
                  <a:gd name="T86" fmla="*/ 38 w 48"/>
                  <a:gd name="T87" fmla="*/ 0 h 31"/>
                  <a:gd name="T88" fmla="*/ 38 w 48"/>
                  <a:gd name="T89" fmla="*/ 0 h 31"/>
                  <a:gd name="T90" fmla="*/ 43 w 48"/>
                  <a:gd name="T91" fmla="*/ 2 h 31"/>
                  <a:gd name="T92" fmla="*/ 43 w 48"/>
                  <a:gd name="T93" fmla="*/ 2 h 31"/>
                  <a:gd name="T94" fmla="*/ 46 w 48"/>
                  <a:gd name="T95" fmla="*/ 3 h 31"/>
                  <a:gd name="T96" fmla="*/ 46 w 48"/>
                  <a:gd name="T97" fmla="*/ 3 h 31"/>
                  <a:gd name="T98" fmla="*/ 48 w 48"/>
                  <a:gd name="T99" fmla="*/ 8 h 31"/>
                  <a:gd name="T100" fmla="*/ 48 w 48"/>
                  <a:gd name="T101" fmla="*/ 8 h 31"/>
                  <a:gd name="T102" fmla="*/ 48 w 48"/>
                  <a:gd name="T103" fmla="*/ 13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3" y="7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261"/>
              <p:cNvSpPr/>
              <p:nvPr/>
            </p:nvSpPr>
            <p:spPr bwMode="auto">
              <a:xfrm>
                <a:off x="4095" y="1386"/>
                <a:ext cx="32" cy="45"/>
              </a:xfrm>
              <a:custGeom>
                <a:avLst/>
                <a:gdLst>
                  <a:gd name="T0" fmla="*/ 5 w 32"/>
                  <a:gd name="T1" fmla="*/ 40 h 45"/>
                  <a:gd name="T2" fmla="*/ 5 w 32"/>
                  <a:gd name="T3" fmla="*/ 40 h 45"/>
                  <a:gd name="T4" fmla="*/ 7 w 32"/>
                  <a:gd name="T5" fmla="*/ 40 h 45"/>
                  <a:gd name="T6" fmla="*/ 7 w 32"/>
                  <a:gd name="T7" fmla="*/ 40 h 45"/>
                  <a:gd name="T8" fmla="*/ 9 w 32"/>
                  <a:gd name="T9" fmla="*/ 40 h 45"/>
                  <a:gd name="T10" fmla="*/ 9 w 32"/>
                  <a:gd name="T11" fmla="*/ 40 h 45"/>
                  <a:gd name="T12" fmla="*/ 10 w 32"/>
                  <a:gd name="T13" fmla="*/ 40 h 45"/>
                  <a:gd name="T14" fmla="*/ 10 w 32"/>
                  <a:gd name="T15" fmla="*/ 40 h 45"/>
                  <a:gd name="T16" fmla="*/ 10 w 32"/>
                  <a:gd name="T17" fmla="*/ 38 h 45"/>
                  <a:gd name="T18" fmla="*/ 10 w 32"/>
                  <a:gd name="T19" fmla="*/ 38 h 45"/>
                  <a:gd name="T20" fmla="*/ 12 w 32"/>
                  <a:gd name="T21" fmla="*/ 36 h 45"/>
                  <a:gd name="T22" fmla="*/ 12 w 32"/>
                  <a:gd name="T23" fmla="*/ 36 h 45"/>
                  <a:gd name="T24" fmla="*/ 14 w 32"/>
                  <a:gd name="T25" fmla="*/ 31 h 45"/>
                  <a:gd name="T26" fmla="*/ 0 w 32"/>
                  <a:gd name="T27" fmla="*/ 0 h 45"/>
                  <a:gd name="T28" fmla="*/ 7 w 32"/>
                  <a:gd name="T29" fmla="*/ 0 h 45"/>
                  <a:gd name="T30" fmla="*/ 17 w 32"/>
                  <a:gd name="T31" fmla="*/ 26 h 45"/>
                  <a:gd name="T32" fmla="*/ 25 w 32"/>
                  <a:gd name="T33" fmla="*/ 0 h 45"/>
                  <a:gd name="T34" fmla="*/ 32 w 32"/>
                  <a:gd name="T35" fmla="*/ 0 h 45"/>
                  <a:gd name="T36" fmla="*/ 18 w 32"/>
                  <a:gd name="T37" fmla="*/ 40 h 45"/>
                  <a:gd name="T38" fmla="*/ 18 w 32"/>
                  <a:gd name="T39" fmla="*/ 40 h 45"/>
                  <a:gd name="T40" fmla="*/ 15 w 32"/>
                  <a:gd name="T41" fmla="*/ 43 h 45"/>
                  <a:gd name="T42" fmla="*/ 15 w 32"/>
                  <a:gd name="T43" fmla="*/ 43 h 45"/>
                  <a:gd name="T44" fmla="*/ 12 w 32"/>
                  <a:gd name="T45" fmla="*/ 45 h 45"/>
                  <a:gd name="T46" fmla="*/ 9 w 32"/>
                  <a:gd name="T47" fmla="*/ 45 h 45"/>
                  <a:gd name="T48" fmla="*/ 9 w 32"/>
                  <a:gd name="T49" fmla="*/ 45 h 45"/>
                  <a:gd name="T50" fmla="*/ 7 w 32"/>
                  <a:gd name="T51" fmla="*/ 45 h 45"/>
                  <a:gd name="T52" fmla="*/ 7 w 32"/>
                  <a:gd name="T53" fmla="*/ 45 h 45"/>
                  <a:gd name="T54" fmla="*/ 5 w 32"/>
                  <a:gd name="T55" fmla="*/ 45 h 45"/>
                  <a:gd name="T56" fmla="*/ 5 w 32"/>
                  <a:gd name="T57" fmla="*/ 4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5">
                    <a:moveTo>
                      <a:pt x="5" y="40"/>
                    </a:moveTo>
                    <a:lnTo>
                      <a:pt x="5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9" y="40"/>
                    </a:lnTo>
                    <a:lnTo>
                      <a:pt x="9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26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2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7" y="45"/>
                    </a:lnTo>
                    <a:lnTo>
                      <a:pt x="7" y="45"/>
                    </a:lnTo>
                    <a:lnTo>
                      <a:pt x="5" y="45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262"/>
              <p:cNvSpPr/>
              <p:nvPr/>
            </p:nvSpPr>
            <p:spPr bwMode="auto">
              <a:xfrm>
                <a:off x="4146" y="1386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2 w 29"/>
                  <a:gd name="T3" fmla="*/ 31 h 31"/>
                  <a:gd name="T4" fmla="*/ 22 w 29"/>
                  <a:gd name="T5" fmla="*/ 15 h 31"/>
                  <a:gd name="T6" fmla="*/ 22 w 29"/>
                  <a:gd name="T7" fmla="*/ 15 h 31"/>
                  <a:gd name="T8" fmla="*/ 20 w 29"/>
                  <a:gd name="T9" fmla="*/ 8 h 31"/>
                  <a:gd name="T10" fmla="*/ 20 w 29"/>
                  <a:gd name="T11" fmla="*/ 8 h 31"/>
                  <a:gd name="T12" fmla="*/ 19 w 29"/>
                  <a:gd name="T13" fmla="*/ 7 h 31"/>
                  <a:gd name="T14" fmla="*/ 15 w 29"/>
                  <a:gd name="T15" fmla="*/ 7 h 31"/>
                  <a:gd name="T16" fmla="*/ 15 w 29"/>
                  <a:gd name="T17" fmla="*/ 7 h 31"/>
                  <a:gd name="T18" fmla="*/ 14 w 29"/>
                  <a:gd name="T19" fmla="*/ 7 h 31"/>
                  <a:gd name="T20" fmla="*/ 14 w 29"/>
                  <a:gd name="T21" fmla="*/ 7 h 31"/>
                  <a:gd name="T22" fmla="*/ 10 w 29"/>
                  <a:gd name="T23" fmla="*/ 8 h 31"/>
                  <a:gd name="T24" fmla="*/ 10 w 29"/>
                  <a:gd name="T25" fmla="*/ 8 h 31"/>
                  <a:gd name="T26" fmla="*/ 9 w 29"/>
                  <a:gd name="T27" fmla="*/ 10 h 31"/>
                  <a:gd name="T28" fmla="*/ 9 w 29"/>
                  <a:gd name="T29" fmla="*/ 10 h 31"/>
                  <a:gd name="T30" fmla="*/ 7 w 29"/>
                  <a:gd name="T31" fmla="*/ 13 h 31"/>
                  <a:gd name="T32" fmla="*/ 7 w 29"/>
                  <a:gd name="T33" fmla="*/ 31 h 31"/>
                  <a:gd name="T34" fmla="*/ 0 w 29"/>
                  <a:gd name="T35" fmla="*/ 31 h 31"/>
                  <a:gd name="T36" fmla="*/ 0 w 29"/>
                  <a:gd name="T37" fmla="*/ 0 h 31"/>
                  <a:gd name="T38" fmla="*/ 5 w 29"/>
                  <a:gd name="T39" fmla="*/ 0 h 31"/>
                  <a:gd name="T40" fmla="*/ 5 w 29"/>
                  <a:gd name="T41" fmla="*/ 7 h 31"/>
                  <a:gd name="T42" fmla="*/ 5 w 29"/>
                  <a:gd name="T43" fmla="*/ 7 h 31"/>
                  <a:gd name="T44" fmla="*/ 9 w 29"/>
                  <a:gd name="T45" fmla="*/ 3 h 31"/>
                  <a:gd name="T46" fmla="*/ 12 w 29"/>
                  <a:gd name="T47" fmla="*/ 2 h 31"/>
                  <a:gd name="T48" fmla="*/ 12 w 29"/>
                  <a:gd name="T49" fmla="*/ 2 h 31"/>
                  <a:gd name="T50" fmla="*/ 19 w 29"/>
                  <a:gd name="T51" fmla="*/ 0 h 31"/>
                  <a:gd name="T52" fmla="*/ 19 w 29"/>
                  <a:gd name="T53" fmla="*/ 0 h 31"/>
                  <a:gd name="T54" fmla="*/ 24 w 29"/>
                  <a:gd name="T55" fmla="*/ 2 h 31"/>
                  <a:gd name="T56" fmla="*/ 24 w 29"/>
                  <a:gd name="T57" fmla="*/ 2 h 31"/>
                  <a:gd name="T58" fmla="*/ 27 w 29"/>
                  <a:gd name="T59" fmla="*/ 3 h 31"/>
                  <a:gd name="T60" fmla="*/ 27 w 29"/>
                  <a:gd name="T61" fmla="*/ 3 h 31"/>
                  <a:gd name="T62" fmla="*/ 29 w 29"/>
                  <a:gd name="T63" fmla="*/ 8 h 31"/>
                  <a:gd name="T64" fmla="*/ 29 w 29"/>
                  <a:gd name="T65" fmla="*/ 8 h 31"/>
                  <a:gd name="T66" fmla="*/ 29 w 29"/>
                  <a:gd name="T67" fmla="*/ 13 h 31"/>
                  <a:gd name="T68" fmla="*/ 29 w 29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9" y="13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263"/>
              <p:cNvSpPr>
                <a:spLocks noEditPoints="1"/>
              </p:cNvSpPr>
              <p:nvPr/>
            </p:nvSpPr>
            <p:spPr bwMode="auto">
              <a:xfrm>
                <a:off x="4183" y="1374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264"/>
              <p:cNvSpPr>
                <a:spLocks noEditPoints="1"/>
              </p:cNvSpPr>
              <p:nvPr/>
            </p:nvSpPr>
            <p:spPr bwMode="auto">
              <a:xfrm>
                <a:off x="4198" y="1374"/>
                <a:ext cx="31" cy="45"/>
              </a:xfrm>
              <a:custGeom>
                <a:avLst/>
                <a:gdLst>
                  <a:gd name="T0" fmla="*/ 16 w 31"/>
                  <a:gd name="T1" fmla="*/ 45 h 45"/>
                  <a:gd name="T2" fmla="*/ 16 w 31"/>
                  <a:gd name="T3" fmla="*/ 45 h 45"/>
                  <a:gd name="T4" fmla="*/ 10 w 31"/>
                  <a:gd name="T5" fmla="*/ 43 h 45"/>
                  <a:gd name="T6" fmla="*/ 10 w 31"/>
                  <a:gd name="T7" fmla="*/ 43 h 45"/>
                  <a:gd name="T8" fmla="*/ 5 w 31"/>
                  <a:gd name="T9" fmla="*/ 38 h 45"/>
                  <a:gd name="T10" fmla="*/ 5 w 31"/>
                  <a:gd name="T11" fmla="*/ 43 h 45"/>
                  <a:gd name="T12" fmla="*/ 0 w 31"/>
                  <a:gd name="T13" fmla="*/ 43 h 45"/>
                  <a:gd name="T14" fmla="*/ 0 w 31"/>
                  <a:gd name="T15" fmla="*/ 0 h 45"/>
                  <a:gd name="T16" fmla="*/ 6 w 31"/>
                  <a:gd name="T17" fmla="*/ 0 h 45"/>
                  <a:gd name="T18" fmla="*/ 6 w 31"/>
                  <a:gd name="T19" fmla="*/ 19 h 45"/>
                  <a:gd name="T20" fmla="*/ 6 w 31"/>
                  <a:gd name="T21" fmla="*/ 19 h 45"/>
                  <a:gd name="T22" fmla="*/ 11 w 31"/>
                  <a:gd name="T23" fmla="*/ 14 h 45"/>
                  <a:gd name="T24" fmla="*/ 11 w 31"/>
                  <a:gd name="T25" fmla="*/ 14 h 45"/>
                  <a:gd name="T26" fmla="*/ 16 w 31"/>
                  <a:gd name="T27" fmla="*/ 12 h 45"/>
                  <a:gd name="T28" fmla="*/ 16 w 31"/>
                  <a:gd name="T29" fmla="*/ 12 h 45"/>
                  <a:gd name="T30" fmla="*/ 23 w 31"/>
                  <a:gd name="T31" fmla="*/ 14 h 45"/>
                  <a:gd name="T32" fmla="*/ 23 w 31"/>
                  <a:gd name="T33" fmla="*/ 14 h 45"/>
                  <a:gd name="T34" fmla="*/ 28 w 31"/>
                  <a:gd name="T35" fmla="*/ 17 h 45"/>
                  <a:gd name="T36" fmla="*/ 28 w 31"/>
                  <a:gd name="T37" fmla="*/ 17 h 45"/>
                  <a:gd name="T38" fmla="*/ 29 w 31"/>
                  <a:gd name="T39" fmla="*/ 22 h 45"/>
                  <a:gd name="T40" fmla="*/ 29 w 31"/>
                  <a:gd name="T41" fmla="*/ 22 h 45"/>
                  <a:gd name="T42" fmla="*/ 31 w 31"/>
                  <a:gd name="T43" fmla="*/ 29 h 45"/>
                  <a:gd name="T44" fmla="*/ 31 w 31"/>
                  <a:gd name="T45" fmla="*/ 29 h 45"/>
                  <a:gd name="T46" fmla="*/ 29 w 31"/>
                  <a:gd name="T47" fmla="*/ 35 h 45"/>
                  <a:gd name="T48" fmla="*/ 29 w 31"/>
                  <a:gd name="T49" fmla="*/ 35 h 45"/>
                  <a:gd name="T50" fmla="*/ 26 w 31"/>
                  <a:gd name="T51" fmla="*/ 40 h 45"/>
                  <a:gd name="T52" fmla="*/ 26 w 31"/>
                  <a:gd name="T53" fmla="*/ 40 h 45"/>
                  <a:gd name="T54" fmla="*/ 21 w 31"/>
                  <a:gd name="T55" fmla="*/ 43 h 45"/>
                  <a:gd name="T56" fmla="*/ 21 w 31"/>
                  <a:gd name="T57" fmla="*/ 43 h 45"/>
                  <a:gd name="T58" fmla="*/ 16 w 31"/>
                  <a:gd name="T59" fmla="*/ 45 h 45"/>
                  <a:gd name="T60" fmla="*/ 16 w 31"/>
                  <a:gd name="T61" fmla="*/ 45 h 45"/>
                  <a:gd name="T62" fmla="*/ 14 w 31"/>
                  <a:gd name="T63" fmla="*/ 38 h 45"/>
                  <a:gd name="T64" fmla="*/ 14 w 31"/>
                  <a:gd name="T65" fmla="*/ 38 h 45"/>
                  <a:gd name="T66" fmla="*/ 18 w 31"/>
                  <a:gd name="T67" fmla="*/ 38 h 45"/>
                  <a:gd name="T68" fmla="*/ 18 w 31"/>
                  <a:gd name="T69" fmla="*/ 38 h 45"/>
                  <a:gd name="T70" fmla="*/ 21 w 31"/>
                  <a:gd name="T71" fmla="*/ 35 h 45"/>
                  <a:gd name="T72" fmla="*/ 21 w 31"/>
                  <a:gd name="T73" fmla="*/ 35 h 45"/>
                  <a:gd name="T74" fmla="*/ 23 w 31"/>
                  <a:gd name="T75" fmla="*/ 32 h 45"/>
                  <a:gd name="T76" fmla="*/ 23 w 31"/>
                  <a:gd name="T77" fmla="*/ 32 h 45"/>
                  <a:gd name="T78" fmla="*/ 24 w 31"/>
                  <a:gd name="T79" fmla="*/ 29 h 45"/>
                  <a:gd name="T80" fmla="*/ 24 w 31"/>
                  <a:gd name="T81" fmla="*/ 29 h 45"/>
                  <a:gd name="T82" fmla="*/ 23 w 31"/>
                  <a:gd name="T83" fmla="*/ 24 h 45"/>
                  <a:gd name="T84" fmla="*/ 23 w 31"/>
                  <a:gd name="T85" fmla="*/ 24 h 45"/>
                  <a:gd name="T86" fmla="*/ 21 w 31"/>
                  <a:gd name="T87" fmla="*/ 20 h 45"/>
                  <a:gd name="T88" fmla="*/ 21 w 31"/>
                  <a:gd name="T89" fmla="*/ 20 h 45"/>
                  <a:gd name="T90" fmla="*/ 18 w 31"/>
                  <a:gd name="T91" fmla="*/ 19 h 45"/>
                  <a:gd name="T92" fmla="*/ 18 w 31"/>
                  <a:gd name="T93" fmla="*/ 19 h 45"/>
                  <a:gd name="T94" fmla="*/ 14 w 31"/>
                  <a:gd name="T95" fmla="*/ 17 h 45"/>
                  <a:gd name="T96" fmla="*/ 14 w 31"/>
                  <a:gd name="T97" fmla="*/ 17 h 45"/>
                  <a:gd name="T98" fmla="*/ 11 w 31"/>
                  <a:gd name="T99" fmla="*/ 19 h 45"/>
                  <a:gd name="T100" fmla="*/ 10 w 31"/>
                  <a:gd name="T101" fmla="*/ 20 h 45"/>
                  <a:gd name="T102" fmla="*/ 10 w 31"/>
                  <a:gd name="T103" fmla="*/ 20 h 45"/>
                  <a:gd name="T104" fmla="*/ 6 w 31"/>
                  <a:gd name="T105" fmla="*/ 24 h 45"/>
                  <a:gd name="T106" fmla="*/ 6 w 31"/>
                  <a:gd name="T107" fmla="*/ 32 h 45"/>
                  <a:gd name="T108" fmla="*/ 6 w 31"/>
                  <a:gd name="T109" fmla="*/ 32 h 45"/>
                  <a:gd name="T110" fmla="*/ 6 w 31"/>
                  <a:gd name="T111" fmla="*/ 35 h 45"/>
                  <a:gd name="T112" fmla="*/ 6 w 31"/>
                  <a:gd name="T113" fmla="*/ 35 h 45"/>
                  <a:gd name="T114" fmla="*/ 10 w 31"/>
                  <a:gd name="T115" fmla="*/ 37 h 45"/>
                  <a:gd name="T116" fmla="*/ 10 w 31"/>
                  <a:gd name="T117" fmla="*/ 37 h 45"/>
                  <a:gd name="T118" fmla="*/ 11 w 31"/>
                  <a:gd name="T119" fmla="*/ 38 h 45"/>
                  <a:gd name="T120" fmla="*/ 11 w 31"/>
                  <a:gd name="T121" fmla="*/ 38 h 45"/>
                  <a:gd name="T122" fmla="*/ 14 w 31"/>
                  <a:gd name="T123" fmla="*/ 38 h 45"/>
                  <a:gd name="T124" fmla="*/ 14 w 31"/>
                  <a:gd name="T12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" h="45">
                    <a:moveTo>
                      <a:pt x="16" y="45"/>
                    </a:moveTo>
                    <a:lnTo>
                      <a:pt x="16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  <a:moveTo>
                      <a:pt x="14" y="38"/>
                    </a:moveTo>
                    <a:lnTo>
                      <a:pt x="14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4" y="38"/>
                    </a:lnTo>
                    <a:lnTo>
                      <a:pt x="14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265"/>
              <p:cNvSpPr/>
              <p:nvPr/>
            </p:nvSpPr>
            <p:spPr bwMode="auto">
              <a:xfrm>
                <a:off x="4236" y="1374"/>
                <a:ext cx="28" cy="43"/>
              </a:xfrm>
              <a:custGeom>
                <a:avLst/>
                <a:gdLst>
                  <a:gd name="T0" fmla="*/ 28 w 28"/>
                  <a:gd name="T1" fmla="*/ 43 h 43"/>
                  <a:gd name="T2" fmla="*/ 21 w 28"/>
                  <a:gd name="T3" fmla="*/ 43 h 43"/>
                  <a:gd name="T4" fmla="*/ 21 w 28"/>
                  <a:gd name="T5" fmla="*/ 27 h 43"/>
                  <a:gd name="T6" fmla="*/ 21 w 28"/>
                  <a:gd name="T7" fmla="*/ 27 h 43"/>
                  <a:gd name="T8" fmla="*/ 21 w 28"/>
                  <a:gd name="T9" fmla="*/ 22 h 43"/>
                  <a:gd name="T10" fmla="*/ 19 w 28"/>
                  <a:gd name="T11" fmla="*/ 20 h 43"/>
                  <a:gd name="T12" fmla="*/ 19 w 28"/>
                  <a:gd name="T13" fmla="*/ 20 h 43"/>
                  <a:gd name="T14" fmla="*/ 18 w 28"/>
                  <a:gd name="T15" fmla="*/ 19 h 43"/>
                  <a:gd name="T16" fmla="*/ 14 w 28"/>
                  <a:gd name="T17" fmla="*/ 19 h 43"/>
                  <a:gd name="T18" fmla="*/ 14 w 28"/>
                  <a:gd name="T19" fmla="*/ 19 h 43"/>
                  <a:gd name="T20" fmla="*/ 13 w 28"/>
                  <a:gd name="T21" fmla="*/ 19 h 43"/>
                  <a:gd name="T22" fmla="*/ 13 w 28"/>
                  <a:gd name="T23" fmla="*/ 19 h 43"/>
                  <a:gd name="T24" fmla="*/ 9 w 28"/>
                  <a:gd name="T25" fmla="*/ 20 h 43"/>
                  <a:gd name="T26" fmla="*/ 9 w 28"/>
                  <a:gd name="T27" fmla="*/ 20 h 43"/>
                  <a:gd name="T28" fmla="*/ 8 w 28"/>
                  <a:gd name="T29" fmla="*/ 22 h 43"/>
                  <a:gd name="T30" fmla="*/ 8 w 28"/>
                  <a:gd name="T31" fmla="*/ 22 h 43"/>
                  <a:gd name="T32" fmla="*/ 6 w 28"/>
                  <a:gd name="T33" fmla="*/ 25 h 43"/>
                  <a:gd name="T34" fmla="*/ 6 w 28"/>
                  <a:gd name="T35" fmla="*/ 43 h 43"/>
                  <a:gd name="T36" fmla="*/ 0 w 28"/>
                  <a:gd name="T37" fmla="*/ 43 h 43"/>
                  <a:gd name="T38" fmla="*/ 0 w 28"/>
                  <a:gd name="T39" fmla="*/ 0 h 43"/>
                  <a:gd name="T40" fmla="*/ 6 w 28"/>
                  <a:gd name="T41" fmla="*/ 0 h 43"/>
                  <a:gd name="T42" fmla="*/ 6 w 28"/>
                  <a:gd name="T43" fmla="*/ 19 h 43"/>
                  <a:gd name="T44" fmla="*/ 6 w 28"/>
                  <a:gd name="T45" fmla="*/ 19 h 43"/>
                  <a:gd name="T46" fmla="*/ 11 w 28"/>
                  <a:gd name="T47" fmla="*/ 14 h 43"/>
                  <a:gd name="T48" fmla="*/ 11 w 28"/>
                  <a:gd name="T49" fmla="*/ 14 h 43"/>
                  <a:gd name="T50" fmla="*/ 18 w 28"/>
                  <a:gd name="T51" fmla="*/ 12 h 43"/>
                  <a:gd name="T52" fmla="*/ 18 w 28"/>
                  <a:gd name="T53" fmla="*/ 12 h 43"/>
                  <a:gd name="T54" fmla="*/ 23 w 28"/>
                  <a:gd name="T55" fmla="*/ 14 h 43"/>
                  <a:gd name="T56" fmla="*/ 23 w 28"/>
                  <a:gd name="T57" fmla="*/ 14 h 43"/>
                  <a:gd name="T58" fmla="*/ 24 w 28"/>
                  <a:gd name="T59" fmla="*/ 15 h 43"/>
                  <a:gd name="T60" fmla="*/ 24 w 28"/>
                  <a:gd name="T61" fmla="*/ 15 h 43"/>
                  <a:gd name="T62" fmla="*/ 26 w 28"/>
                  <a:gd name="T63" fmla="*/ 20 h 43"/>
                  <a:gd name="T64" fmla="*/ 26 w 28"/>
                  <a:gd name="T65" fmla="*/ 20 h 43"/>
                  <a:gd name="T66" fmla="*/ 28 w 28"/>
                  <a:gd name="T67" fmla="*/ 25 h 43"/>
                  <a:gd name="T68" fmla="*/ 28 w 28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3">
                    <a:moveTo>
                      <a:pt x="28" y="43"/>
                    </a:moveTo>
                    <a:lnTo>
                      <a:pt x="21" y="4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8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5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8" y="25"/>
                    </a:lnTo>
                    <a:lnTo>
                      <a:pt x="28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Rectangle 266"/>
              <p:cNvSpPr>
                <a:spLocks noChangeArrowheads="1"/>
              </p:cNvSpPr>
              <p:nvPr/>
            </p:nvSpPr>
            <p:spPr bwMode="auto">
              <a:xfrm>
                <a:off x="3894" y="998"/>
                <a:ext cx="8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267"/>
              <p:cNvSpPr>
                <a:spLocks noEditPoints="1"/>
              </p:cNvSpPr>
              <p:nvPr/>
            </p:nvSpPr>
            <p:spPr bwMode="auto">
              <a:xfrm>
                <a:off x="3816" y="809"/>
                <a:ext cx="162" cy="216"/>
              </a:xfrm>
              <a:custGeom>
                <a:avLst/>
                <a:gdLst>
                  <a:gd name="T0" fmla="*/ 91 w 162"/>
                  <a:gd name="T1" fmla="*/ 56 h 216"/>
                  <a:gd name="T2" fmla="*/ 106 w 162"/>
                  <a:gd name="T3" fmla="*/ 46 h 216"/>
                  <a:gd name="T4" fmla="*/ 111 w 162"/>
                  <a:gd name="T5" fmla="*/ 28 h 216"/>
                  <a:gd name="T6" fmla="*/ 106 w 162"/>
                  <a:gd name="T7" fmla="*/ 11 h 216"/>
                  <a:gd name="T8" fmla="*/ 93 w 162"/>
                  <a:gd name="T9" fmla="*/ 1 h 216"/>
                  <a:gd name="T10" fmla="*/ 83 w 162"/>
                  <a:gd name="T11" fmla="*/ 0 h 216"/>
                  <a:gd name="T12" fmla="*/ 66 w 162"/>
                  <a:gd name="T13" fmla="*/ 4 h 216"/>
                  <a:gd name="T14" fmla="*/ 55 w 162"/>
                  <a:gd name="T15" fmla="*/ 16 h 216"/>
                  <a:gd name="T16" fmla="*/ 53 w 162"/>
                  <a:gd name="T17" fmla="*/ 28 h 216"/>
                  <a:gd name="T18" fmla="*/ 66 w 162"/>
                  <a:gd name="T19" fmla="*/ 52 h 216"/>
                  <a:gd name="T20" fmla="*/ 75 w 162"/>
                  <a:gd name="T21" fmla="*/ 56 h 216"/>
                  <a:gd name="T22" fmla="*/ 45 w 162"/>
                  <a:gd name="T23" fmla="*/ 64 h 216"/>
                  <a:gd name="T24" fmla="*/ 12 w 162"/>
                  <a:gd name="T25" fmla="*/ 94 h 216"/>
                  <a:gd name="T26" fmla="*/ 0 w 162"/>
                  <a:gd name="T27" fmla="*/ 136 h 216"/>
                  <a:gd name="T28" fmla="*/ 5 w 162"/>
                  <a:gd name="T29" fmla="*/ 168 h 216"/>
                  <a:gd name="T30" fmla="*/ 35 w 162"/>
                  <a:gd name="T31" fmla="*/ 202 h 216"/>
                  <a:gd name="T32" fmla="*/ 81 w 162"/>
                  <a:gd name="T33" fmla="*/ 216 h 216"/>
                  <a:gd name="T34" fmla="*/ 113 w 162"/>
                  <a:gd name="T35" fmla="*/ 209 h 216"/>
                  <a:gd name="T36" fmla="*/ 149 w 162"/>
                  <a:gd name="T37" fmla="*/ 181 h 216"/>
                  <a:gd name="T38" fmla="*/ 162 w 162"/>
                  <a:gd name="T39" fmla="*/ 136 h 216"/>
                  <a:gd name="T40" fmla="*/ 157 w 162"/>
                  <a:gd name="T41" fmla="*/ 107 h 216"/>
                  <a:gd name="T42" fmla="*/ 131 w 162"/>
                  <a:gd name="T43" fmla="*/ 72 h 216"/>
                  <a:gd name="T44" fmla="*/ 90 w 162"/>
                  <a:gd name="T45" fmla="*/ 57 h 216"/>
                  <a:gd name="T46" fmla="*/ 75 w 162"/>
                  <a:gd name="T47" fmla="*/ 49 h 216"/>
                  <a:gd name="T48" fmla="*/ 63 w 162"/>
                  <a:gd name="T49" fmla="*/ 41 h 216"/>
                  <a:gd name="T50" fmla="*/ 60 w 162"/>
                  <a:gd name="T51" fmla="*/ 28 h 216"/>
                  <a:gd name="T52" fmla="*/ 73 w 162"/>
                  <a:gd name="T53" fmla="*/ 8 h 216"/>
                  <a:gd name="T54" fmla="*/ 91 w 162"/>
                  <a:gd name="T55" fmla="*/ 8 h 216"/>
                  <a:gd name="T56" fmla="*/ 104 w 162"/>
                  <a:gd name="T57" fmla="*/ 28 h 216"/>
                  <a:gd name="T58" fmla="*/ 101 w 162"/>
                  <a:gd name="T59" fmla="*/ 41 h 216"/>
                  <a:gd name="T60" fmla="*/ 91 w 162"/>
                  <a:gd name="T61" fmla="*/ 41 h 216"/>
                  <a:gd name="T62" fmla="*/ 96 w 162"/>
                  <a:gd name="T63" fmla="*/ 34 h 216"/>
                  <a:gd name="T64" fmla="*/ 91 w 162"/>
                  <a:gd name="T65" fmla="*/ 29 h 216"/>
                  <a:gd name="T66" fmla="*/ 83 w 162"/>
                  <a:gd name="T67" fmla="*/ 28 h 216"/>
                  <a:gd name="T68" fmla="*/ 70 w 162"/>
                  <a:gd name="T69" fmla="*/ 33 h 216"/>
                  <a:gd name="T70" fmla="*/ 70 w 162"/>
                  <a:gd name="T71" fmla="*/ 37 h 216"/>
                  <a:gd name="T72" fmla="*/ 81 w 162"/>
                  <a:gd name="T73" fmla="*/ 202 h 216"/>
                  <a:gd name="T74" fmla="*/ 55 w 162"/>
                  <a:gd name="T75" fmla="*/ 198 h 216"/>
                  <a:gd name="T76" fmla="*/ 25 w 162"/>
                  <a:gd name="T77" fmla="*/ 173 h 216"/>
                  <a:gd name="T78" fmla="*/ 14 w 162"/>
                  <a:gd name="T79" fmla="*/ 136 h 216"/>
                  <a:gd name="T80" fmla="*/ 19 w 162"/>
                  <a:gd name="T81" fmla="*/ 110 h 216"/>
                  <a:gd name="T82" fmla="*/ 43 w 162"/>
                  <a:gd name="T83" fmla="*/ 82 h 216"/>
                  <a:gd name="T84" fmla="*/ 81 w 162"/>
                  <a:gd name="T85" fmla="*/ 70 h 216"/>
                  <a:gd name="T86" fmla="*/ 108 w 162"/>
                  <a:gd name="T87" fmla="*/ 75 h 216"/>
                  <a:gd name="T88" fmla="*/ 136 w 162"/>
                  <a:gd name="T89" fmla="*/ 99 h 216"/>
                  <a:gd name="T90" fmla="*/ 147 w 162"/>
                  <a:gd name="T91" fmla="*/ 136 h 216"/>
                  <a:gd name="T92" fmla="*/ 142 w 162"/>
                  <a:gd name="T93" fmla="*/ 161 h 216"/>
                  <a:gd name="T94" fmla="*/ 118 w 162"/>
                  <a:gd name="T95" fmla="*/ 191 h 216"/>
                  <a:gd name="T96" fmla="*/ 81 w 162"/>
                  <a:gd name="T97" fmla="*/ 20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2" h="216">
                    <a:moveTo>
                      <a:pt x="90" y="57"/>
                    </a:moveTo>
                    <a:lnTo>
                      <a:pt x="90" y="57"/>
                    </a:lnTo>
                    <a:lnTo>
                      <a:pt x="91" y="56"/>
                    </a:lnTo>
                    <a:lnTo>
                      <a:pt x="91" y="56"/>
                    </a:lnTo>
                    <a:lnTo>
                      <a:pt x="99" y="52"/>
                    </a:lnTo>
                    <a:lnTo>
                      <a:pt x="106" y="46"/>
                    </a:lnTo>
                    <a:lnTo>
                      <a:pt x="109" y="37"/>
                    </a:lnTo>
                    <a:lnTo>
                      <a:pt x="111" y="28"/>
                    </a:lnTo>
                    <a:lnTo>
                      <a:pt x="111" y="28"/>
                    </a:lnTo>
                    <a:lnTo>
                      <a:pt x="111" y="23"/>
                    </a:lnTo>
                    <a:lnTo>
                      <a:pt x="109" y="16"/>
                    </a:lnTo>
                    <a:lnTo>
                      <a:pt x="106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1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2" y="8"/>
                    </a:lnTo>
                    <a:lnTo>
                      <a:pt x="58" y="11"/>
                    </a:lnTo>
                    <a:lnTo>
                      <a:pt x="55" y="16"/>
                    </a:lnTo>
                    <a:lnTo>
                      <a:pt x="53" y="23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5" y="37"/>
                    </a:lnTo>
                    <a:lnTo>
                      <a:pt x="58" y="46"/>
                    </a:lnTo>
                    <a:lnTo>
                      <a:pt x="66" y="52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60" y="59"/>
                    </a:lnTo>
                    <a:lnTo>
                      <a:pt x="45" y="64"/>
                    </a:lnTo>
                    <a:lnTo>
                      <a:pt x="32" y="72"/>
                    </a:lnTo>
                    <a:lnTo>
                      <a:pt x="22" y="82"/>
                    </a:lnTo>
                    <a:lnTo>
                      <a:pt x="12" y="94"/>
                    </a:lnTo>
                    <a:lnTo>
                      <a:pt x="5" y="107"/>
                    </a:lnTo>
                    <a:lnTo>
                      <a:pt x="0" y="120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2" y="151"/>
                    </a:lnTo>
                    <a:lnTo>
                      <a:pt x="5" y="168"/>
                    </a:lnTo>
                    <a:lnTo>
                      <a:pt x="14" y="181"/>
                    </a:lnTo>
                    <a:lnTo>
                      <a:pt x="24" y="193"/>
                    </a:lnTo>
                    <a:lnTo>
                      <a:pt x="35" y="202"/>
                    </a:lnTo>
                    <a:lnTo>
                      <a:pt x="50" y="209"/>
                    </a:lnTo>
                    <a:lnTo>
                      <a:pt x="65" y="214"/>
                    </a:lnTo>
                    <a:lnTo>
                      <a:pt x="81" y="216"/>
                    </a:lnTo>
                    <a:lnTo>
                      <a:pt x="81" y="216"/>
                    </a:lnTo>
                    <a:lnTo>
                      <a:pt x="98" y="214"/>
                    </a:lnTo>
                    <a:lnTo>
                      <a:pt x="113" y="209"/>
                    </a:lnTo>
                    <a:lnTo>
                      <a:pt x="126" y="202"/>
                    </a:lnTo>
                    <a:lnTo>
                      <a:pt x="139" y="193"/>
                    </a:lnTo>
                    <a:lnTo>
                      <a:pt x="149" y="181"/>
                    </a:lnTo>
                    <a:lnTo>
                      <a:pt x="156" y="168"/>
                    </a:lnTo>
                    <a:lnTo>
                      <a:pt x="161" y="151"/>
                    </a:lnTo>
                    <a:lnTo>
                      <a:pt x="162" y="136"/>
                    </a:lnTo>
                    <a:lnTo>
                      <a:pt x="162" y="136"/>
                    </a:lnTo>
                    <a:lnTo>
                      <a:pt x="161" y="122"/>
                    </a:lnTo>
                    <a:lnTo>
                      <a:pt x="157" y="107"/>
                    </a:lnTo>
                    <a:lnTo>
                      <a:pt x="151" y="94"/>
                    </a:lnTo>
                    <a:lnTo>
                      <a:pt x="141" y="82"/>
                    </a:lnTo>
                    <a:lnTo>
                      <a:pt x="131" y="72"/>
                    </a:lnTo>
                    <a:lnTo>
                      <a:pt x="119" y="66"/>
                    </a:lnTo>
                    <a:lnTo>
                      <a:pt x="104" y="59"/>
                    </a:lnTo>
                    <a:lnTo>
                      <a:pt x="90" y="57"/>
                    </a:lnTo>
                    <a:lnTo>
                      <a:pt x="90" y="57"/>
                    </a:lnTo>
                    <a:close/>
                    <a:moveTo>
                      <a:pt x="75" y="41"/>
                    </a:moveTo>
                    <a:lnTo>
                      <a:pt x="75" y="49"/>
                    </a:lnTo>
                    <a:lnTo>
                      <a:pt x="75" y="49"/>
                    </a:lnTo>
                    <a:lnTo>
                      <a:pt x="68" y="46"/>
                    </a:lnTo>
                    <a:lnTo>
                      <a:pt x="63" y="41"/>
                    </a:lnTo>
                    <a:lnTo>
                      <a:pt x="60" y="34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2" y="19"/>
                    </a:lnTo>
                    <a:lnTo>
                      <a:pt x="66" y="13"/>
                    </a:lnTo>
                    <a:lnTo>
                      <a:pt x="73" y="8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91" y="8"/>
                    </a:lnTo>
                    <a:lnTo>
                      <a:pt x="98" y="13"/>
                    </a:lnTo>
                    <a:lnTo>
                      <a:pt x="103" y="19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4"/>
                    </a:lnTo>
                    <a:lnTo>
                      <a:pt x="101" y="41"/>
                    </a:lnTo>
                    <a:lnTo>
                      <a:pt x="96" y="46"/>
                    </a:lnTo>
                    <a:lnTo>
                      <a:pt x="91" y="49"/>
                    </a:lnTo>
                    <a:lnTo>
                      <a:pt x="91" y="41"/>
                    </a:lnTo>
                    <a:lnTo>
                      <a:pt x="91" y="41"/>
                    </a:lnTo>
                    <a:lnTo>
                      <a:pt x="95" y="37"/>
                    </a:lnTo>
                    <a:lnTo>
                      <a:pt x="96" y="34"/>
                    </a:lnTo>
                    <a:lnTo>
                      <a:pt x="96" y="34"/>
                    </a:lnTo>
                    <a:lnTo>
                      <a:pt x="95" y="33"/>
                    </a:lnTo>
                    <a:lnTo>
                      <a:pt x="91" y="29"/>
                    </a:lnTo>
                    <a:lnTo>
                      <a:pt x="88" y="28"/>
                    </a:lnTo>
                    <a:lnTo>
                      <a:pt x="83" y="28"/>
                    </a:lnTo>
                    <a:lnTo>
                      <a:pt x="83" y="28"/>
                    </a:lnTo>
                    <a:lnTo>
                      <a:pt x="76" y="28"/>
                    </a:lnTo>
                    <a:lnTo>
                      <a:pt x="73" y="29"/>
                    </a:lnTo>
                    <a:lnTo>
                      <a:pt x="70" y="33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70" y="37"/>
                    </a:lnTo>
                    <a:lnTo>
                      <a:pt x="75" y="41"/>
                    </a:lnTo>
                    <a:lnTo>
                      <a:pt x="75" y="41"/>
                    </a:lnTo>
                    <a:close/>
                    <a:moveTo>
                      <a:pt x="81" y="202"/>
                    </a:moveTo>
                    <a:lnTo>
                      <a:pt x="81" y="202"/>
                    </a:lnTo>
                    <a:lnTo>
                      <a:pt x="68" y="201"/>
                    </a:lnTo>
                    <a:lnTo>
                      <a:pt x="55" y="198"/>
                    </a:lnTo>
                    <a:lnTo>
                      <a:pt x="43" y="191"/>
                    </a:lnTo>
                    <a:lnTo>
                      <a:pt x="33" y="183"/>
                    </a:lnTo>
                    <a:lnTo>
                      <a:pt x="25" y="173"/>
                    </a:lnTo>
                    <a:lnTo>
                      <a:pt x="19" y="161"/>
                    </a:lnTo>
                    <a:lnTo>
                      <a:pt x="15" y="150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5" y="123"/>
                    </a:lnTo>
                    <a:lnTo>
                      <a:pt x="19" y="110"/>
                    </a:lnTo>
                    <a:lnTo>
                      <a:pt x="25" y="99"/>
                    </a:lnTo>
                    <a:lnTo>
                      <a:pt x="33" y="89"/>
                    </a:lnTo>
                    <a:lnTo>
                      <a:pt x="43" y="82"/>
                    </a:lnTo>
                    <a:lnTo>
                      <a:pt x="55" y="75"/>
                    </a:lnTo>
                    <a:lnTo>
                      <a:pt x="68" y="72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95" y="72"/>
                    </a:lnTo>
                    <a:lnTo>
                      <a:pt x="108" y="75"/>
                    </a:lnTo>
                    <a:lnTo>
                      <a:pt x="118" y="82"/>
                    </a:lnTo>
                    <a:lnTo>
                      <a:pt x="128" y="89"/>
                    </a:lnTo>
                    <a:lnTo>
                      <a:pt x="136" y="99"/>
                    </a:lnTo>
                    <a:lnTo>
                      <a:pt x="142" y="110"/>
                    </a:lnTo>
                    <a:lnTo>
                      <a:pt x="147" y="123"/>
                    </a:lnTo>
                    <a:lnTo>
                      <a:pt x="147" y="136"/>
                    </a:lnTo>
                    <a:lnTo>
                      <a:pt x="147" y="136"/>
                    </a:lnTo>
                    <a:lnTo>
                      <a:pt x="147" y="150"/>
                    </a:lnTo>
                    <a:lnTo>
                      <a:pt x="142" y="161"/>
                    </a:lnTo>
                    <a:lnTo>
                      <a:pt x="136" y="173"/>
                    </a:lnTo>
                    <a:lnTo>
                      <a:pt x="128" y="183"/>
                    </a:lnTo>
                    <a:lnTo>
                      <a:pt x="118" y="191"/>
                    </a:lnTo>
                    <a:lnTo>
                      <a:pt x="108" y="198"/>
                    </a:lnTo>
                    <a:lnTo>
                      <a:pt x="95" y="201"/>
                    </a:lnTo>
                    <a:lnTo>
                      <a:pt x="81" y="202"/>
                    </a:lnTo>
                    <a:lnTo>
                      <a:pt x="81" y="2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Rectangle 268"/>
              <p:cNvSpPr>
                <a:spLocks noChangeArrowheads="1"/>
              </p:cNvSpPr>
              <p:nvPr/>
            </p:nvSpPr>
            <p:spPr bwMode="auto">
              <a:xfrm>
                <a:off x="3828" y="941"/>
                <a:ext cx="17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269"/>
              <p:cNvSpPr/>
              <p:nvPr/>
            </p:nvSpPr>
            <p:spPr bwMode="auto">
              <a:xfrm>
                <a:off x="3901" y="894"/>
                <a:ext cx="59" cy="60"/>
              </a:xfrm>
              <a:custGeom>
                <a:avLst/>
                <a:gdLst>
                  <a:gd name="T0" fmla="*/ 56 w 59"/>
                  <a:gd name="T1" fmla="*/ 37 h 60"/>
                  <a:gd name="T2" fmla="*/ 49 w 59"/>
                  <a:gd name="T3" fmla="*/ 37 h 60"/>
                  <a:gd name="T4" fmla="*/ 49 w 59"/>
                  <a:gd name="T5" fmla="*/ 37 h 60"/>
                  <a:gd name="T6" fmla="*/ 46 w 59"/>
                  <a:gd name="T7" fmla="*/ 28 h 60"/>
                  <a:gd name="T8" fmla="*/ 43 w 59"/>
                  <a:gd name="T9" fmla="*/ 22 h 60"/>
                  <a:gd name="T10" fmla="*/ 38 w 59"/>
                  <a:gd name="T11" fmla="*/ 15 h 60"/>
                  <a:gd name="T12" fmla="*/ 31 w 59"/>
                  <a:gd name="T13" fmla="*/ 10 h 60"/>
                  <a:gd name="T14" fmla="*/ 24 w 59"/>
                  <a:gd name="T15" fmla="*/ 5 h 60"/>
                  <a:gd name="T16" fmla="*/ 16 w 59"/>
                  <a:gd name="T17" fmla="*/ 2 h 60"/>
                  <a:gd name="T18" fmla="*/ 8 w 59"/>
                  <a:gd name="T19" fmla="*/ 0 h 60"/>
                  <a:gd name="T20" fmla="*/ 0 w 59"/>
                  <a:gd name="T21" fmla="*/ 0 h 60"/>
                  <a:gd name="T22" fmla="*/ 0 w 59"/>
                  <a:gd name="T23" fmla="*/ 0 h 60"/>
                  <a:gd name="T24" fmla="*/ 0 w 59"/>
                  <a:gd name="T25" fmla="*/ 7 h 60"/>
                  <a:gd name="T26" fmla="*/ 0 w 59"/>
                  <a:gd name="T27" fmla="*/ 7 h 60"/>
                  <a:gd name="T28" fmla="*/ 1 w 59"/>
                  <a:gd name="T29" fmla="*/ 7 h 60"/>
                  <a:gd name="T30" fmla="*/ 1 w 59"/>
                  <a:gd name="T31" fmla="*/ 7 h 60"/>
                  <a:gd name="T32" fmla="*/ 8 w 59"/>
                  <a:gd name="T33" fmla="*/ 9 h 60"/>
                  <a:gd name="T34" fmla="*/ 14 w 59"/>
                  <a:gd name="T35" fmla="*/ 10 h 60"/>
                  <a:gd name="T36" fmla="*/ 21 w 59"/>
                  <a:gd name="T37" fmla="*/ 12 h 60"/>
                  <a:gd name="T38" fmla="*/ 26 w 59"/>
                  <a:gd name="T39" fmla="*/ 15 h 60"/>
                  <a:gd name="T40" fmla="*/ 31 w 59"/>
                  <a:gd name="T41" fmla="*/ 20 h 60"/>
                  <a:gd name="T42" fmla="*/ 36 w 59"/>
                  <a:gd name="T43" fmla="*/ 25 h 60"/>
                  <a:gd name="T44" fmla="*/ 39 w 59"/>
                  <a:gd name="T45" fmla="*/ 30 h 60"/>
                  <a:gd name="T46" fmla="*/ 43 w 59"/>
                  <a:gd name="T47" fmla="*/ 37 h 60"/>
                  <a:gd name="T48" fmla="*/ 36 w 59"/>
                  <a:gd name="T49" fmla="*/ 37 h 60"/>
                  <a:gd name="T50" fmla="*/ 36 w 59"/>
                  <a:gd name="T51" fmla="*/ 37 h 60"/>
                  <a:gd name="T52" fmla="*/ 34 w 59"/>
                  <a:gd name="T53" fmla="*/ 37 h 60"/>
                  <a:gd name="T54" fmla="*/ 33 w 59"/>
                  <a:gd name="T55" fmla="*/ 38 h 60"/>
                  <a:gd name="T56" fmla="*/ 33 w 59"/>
                  <a:gd name="T57" fmla="*/ 40 h 60"/>
                  <a:gd name="T58" fmla="*/ 33 w 59"/>
                  <a:gd name="T59" fmla="*/ 42 h 60"/>
                  <a:gd name="T60" fmla="*/ 43 w 59"/>
                  <a:gd name="T61" fmla="*/ 58 h 60"/>
                  <a:gd name="T62" fmla="*/ 43 w 59"/>
                  <a:gd name="T63" fmla="*/ 58 h 60"/>
                  <a:gd name="T64" fmla="*/ 46 w 59"/>
                  <a:gd name="T65" fmla="*/ 60 h 60"/>
                  <a:gd name="T66" fmla="*/ 47 w 59"/>
                  <a:gd name="T67" fmla="*/ 58 h 60"/>
                  <a:gd name="T68" fmla="*/ 59 w 59"/>
                  <a:gd name="T69" fmla="*/ 42 h 60"/>
                  <a:gd name="T70" fmla="*/ 59 w 59"/>
                  <a:gd name="T71" fmla="*/ 42 h 60"/>
                  <a:gd name="T72" fmla="*/ 59 w 59"/>
                  <a:gd name="T73" fmla="*/ 40 h 60"/>
                  <a:gd name="T74" fmla="*/ 59 w 59"/>
                  <a:gd name="T75" fmla="*/ 38 h 60"/>
                  <a:gd name="T76" fmla="*/ 57 w 59"/>
                  <a:gd name="T77" fmla="*/ 37 h 60"/>
                  <a:gd name="T78" fmla="*/ 56 w 59"/>
                  <a:gd name="T79" fmla="*/ 37 h 60"/>
                  <a:gd name="T80" fmla="*/ 56 w 59"/>
                  <a:gd name="T81" fmla="*/ 3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9" h="60">
                    <a:moveTo>
                      <a:pt x="56" y="37"/>
                    </a:moveTo>
                    <a:lnTo>
                      <a:pt x="49" y="37"/>
                    </a:lnTo>
                    <a:lnTo>
                      <a:pt x="49" y="37"/>
                    </a:lnTo>
                    <a:lnTo>
                      <a:pt x="46" y="28"/>
                    </a:lnTo>
                    <a:lnTo>
                      <a:pt x="43" y="22"/>
                    </a:lnTo>
                    <a:lnTo>
                      <a:pt x="38" y="15"/>
                    </a:lnTo>
                    <a:lnTo>
                      <a:pt x="31" y="10"/>
                    </a:lnTo>
                    <a:lnTo>
                      <a:pt x="24" y="5"/>
                    </a:lnTo>
                    <a:lnTo>
                      <a:pt x="16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8" y="9"/>
                    </a:lnTo>
                    <a:lnTo>
                      <a:pt x="14" y="10"/>
                    </a:lnTo>
                    <a:lnTo>
                      <a:pt x="21" y="12"/>
                    </a:lnTo>
                    <a:lnTo>
                      <a:pt x="26" y="15"/>
                    </a:lnTo>
                    <a:lnTo>
                      <a:pt x="31" y="20"/>
                    </a:lnTo>
                    <a:lnTo>
                      <a:pt x="36" y="25"/>
                    </a:lnTo>
                    <a:lnTo>
                      <a:pt x="39" y="30"/>
                    </a:lnTo>
                    <a:lnTo>
                      <a:pt x="43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2"/>
                    </a:lnTo>
                    <a:lnTo>
                      <a:pt x="43" y="58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7" y="58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57" y="37"/>
                    </a:lnTo>
                    <a:lnTo>
                      <a:pt x="56" y="37"/>
                    </a:lnTo>
                    <a:lnTo>
                      <a:pt x="5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270"/>
              <p:cNvSpPr>
                <a:spLocks noEditPoints="1"/>
              </p:cNvSpPr>
              <p:nvPr/>
            </p:nvSpPr>
            <p:spPr bwMode="auto">
              <a:xfrm>
                <a:off x="3863" y="911"/>
                <a:ext cx="69" cy="67"/>
              </a:xfrm>
              <a:custGeom>
                <a:avLst/>
                <a:gdLst>
                  <a:gd name="T0" fmla="*/ 34 w 69"/>
                  <a:gd name="T1" fmla="*/ 0 h 67"/>
                  <a:gd name="T2" fmla="*/ 21 w 69"/>
                  <a:gd name="T3" fmla="*/ 3 h 67"/>
                  <a:gd name="T4" fmla="*/ 10 w 69"/>
                  <a:gd name="T5" fmla="*/ 10 h 67"/>
                  <a:gd name="T6" fmla="*/ 1 w 69"/>
                  <a:gd name="T7" fmla="*/ 21 h 67"/>
                  <a:gd name="T8" fmla="*/ 0 w 69"/>
                  <a:gd name="T9" fmla="*/ 34 h 67"/>
                  <a:gd name="T10" fmla="*/ 0 w 69"/>
                  <a:gd name="T11" fmla="*/ 41 h 67"/>
                  <a:gd name="T12" fmla="*/ 5 w 69"/>
                  <a:gd name="T13" fmla="*/ 53 h 67"/>
                  <a:gd name="T14" fmla="*/ 15 w 69"/>
                  <a:gd name="T15" fmla="*/ 63 h 67"/>
                  <a:gd name="T16" fmla="*/ 28 w 69"/>
                  <a:gd name="T17" fmla="*/ 67 h 67"/>
                  <a:gd name="T18" fmla="*/ 34 w 69"/>
                  <a:gd name="T19" fmla="*/ 67 h 67"/>
                  <a:gd name="T20" fmla="*/ 48 w 69"/>
                  <a:gd name="T21" fmla="*/ 66 h 67"/>
                  <a:gd name="T22" fmla="*/ 59 w 69"/>
                  <a:gd name="T23" fmla="*/ 58 h 67"/>
                  <a:gd name="T24" fmla="*/ 66 w 69"/>
                  <a:gd name="T25" fmla="*/ 48 h 67"/>
                  <a:gd name="T26" fmla="*/ 69 w 69"/>
                  <a:gd name="T27" fmla="*/ 34 h 67"/>
                  <a:gd name="T28" fmla="*/ 67 w 69"/>
                  <a:gd name="T29" fmla="*/ 28 h 67"/>
                  <a:gd name="T30" fmla="*/ 62 w 69"/>
                  <a:gd name="T31" fmla="*/ 15 h 67"/>
                  <a:gd name="T32" fmla="*/ 52 w 69"/>
                  <a:gd name="T33" fmla="*/ 6 h 67"/>
                  <a:gd name="T34" fmla="*/ 41 w 69"/>
                  <a:gd name="T35" fmla="*/ 1 h 67"/>
                  <a:gd name="T36" fmla="*/ 34 w 69"/>
                  <a:gd name="T37" fmla="*/ 0 h 67"/>
                  <a:gd name="T38" fmla="*/ 11 w 69"/>
                  <a:gd name="T39" fmla="*/ 49 h 67"/>
                  <a:gd name="T40" fmla="*/ 11 w 69"/>
                  <a:gd name="T41" fmla="*/ 44 h 67"/>
                  <a:gd name="T42" fmla="*/ 19 w 69"/>
                  <a:gd name="T43" fmla="*/ 36 h 67"/>
                  <a:gd name="T44" fmla="*/ 24 w 69"/>
                  <a:gd name="T45" fmla="*/ 26 h 67"/>
                  <a:gd name="T46" fmla="*/ 23 w 69"/>
                  <a:gd name="T47" fmla="*/ 23 h 67"/>
                  <a:gd name="T48" fmla="*/ 21 w 69"/>
                  <a:gd name="T49" fmla="*/ 21 h 67"/>
                  <a:gd name="T50" fmla="*/ 16 w 69"/>
                  <a:gd name="T51" fmla="*/ 26 h 67"/>
                  <a:gd name="T52" fmla="*/ 11 w 69"/>
                  <a:gd name="T53" fmla="*/ 23 h 67"/>
                  <a:gd name="T54" fmla="*/ 15 w 69"/>
                  <a:gd name="T55" fmla="*/ 18 h 67"/>
                  <a:gd name="T56" fmla="*/ 21 w 69"/>
                  <a:gd name="T57" fmla="*/ 16 h 67"/>
                  <a:gd name="T58" fmla="*/ 24 w 69"/>
                  <a:gd name="T59" fmla="*/ 16 h 67"/>
                  <a:gd name="T60" fmla="*/ 28 w 69"/>
                  <a:gd name="T61" fmla="*/ 18 h 67"/>
                  <a:gd name="T62" fmla="*/ 31 w 69"/>
                  <a:gd name="T63" fmla="*/ 25 h 67"/>
                  <a:gd name="T64" fmla="*/ 29 w 69"/>
                  <a:gd name="T65" fmla="*/ 30 h 67"/>
                  <a:gd name="T66" fmla="*/ 26 w 69"/>
                  <a:gd name="T67" fmla="*/ 34 h 67"/>
                  <a:gd name="T68" fmla="*/ 23 w 69"/>
                  <a:gd name="T69" fmla="*/ 39 h 67"/>
                  <a:gd name="T70" fmla="*/ 21 w 69"/>
                  <a:gd name="T71" fmla="*/ 41 h 67"/>
                  <a:gd name="T72" fmla="*/ 18 w 69"/>
                  <a:gd name="T73" fmla="*/ 44 h 67"/>
                  <a:gd name="T74" fmla="*/ 31 w 69"/>
                  <a:gd name="T75" fmla="*/ 49 h 67"/>
                  <a:gd name="T76" fmla="*/ 54 w 69"/>
                  <a:gd name="T77" fmla="*/ 49 h 67"/>
                  <a:gd name="T78" fmla="*/ 49 w 69"/>
                  <a:gd name="T79" fmla="*/ 41 h 67"/>
                  <a:gd name="T80" fmla="*/ 34 w 69"/>
                  <a:gd name="T81" fmla="*/ 38 h 67"/>
                  <a:gd name="T82" fmla="*/ 52 w 69"/>
                  <a:gd name="T83" fmla="*/ 16 h 67"/>
                  <a:gd name="T84" fmla="*/ 49 w 69"/>
                  <a:gd name="T85" fmla="*/ 36 h 67"/>
                  <a:gd name="T86" fmla="*/ 54 w 69"/>
                  <a:gd name="T87" fmla="*/ 28 h 67"/>
                  <a:gd name="T88" fmla="*/ 59 w 69"/>
                  <a:gd name="T89" fmla="*/ 36 h 67"/>
                  <a:gd name="T90" fmla="*/ 54 w 69"/>
                  <a:gd name="T91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9" h="67">
                    <a:moveTo>
                      <a:pt x="34" y="0"/>
                    </a:moveTo>
                    <a:lnTo>
                      <a:pt x="34" y="0"/>
                    </a:lnTo>
                    <a:lnTo>
                      <a:pt x="28" y="1"/>
                    </a:lnTo>
                    <a:lnTo>
                      <a:pt x="21" y="3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5" y="15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1" y="48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3"/>
                    </a:lnTo>
                    <a:lnTo>
                      <a:pt x="21" y="66"/>
                    </a:lnTo>
                    <a:lnTo>
                      <a:pt x="28" y="67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41" y="67"/>
                    </a:lnTo>
                    <a:lnTo>
                      <a:pt x="48" y="66"/>
                    </a:lnTo>
                    <a:lnTo>
                      <a:pt x="52" y="63"/>
                    </a:lnTo>
                    <a:lnTo>
                      <a:pt x="59" y="58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7" y="41"/>
                    </a:lnTo>
                    <a:lnTo>
                      <a:pt x="69" y="34"/>
                    </a:lnTo>
                    <a:lnTo>
                      <a:pt x="69" y="34"/>
                    </a:lnTo>
                    <a:lnTo>
                      <a:pt x="67" y="28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2" y="6"/>
                    </a:lnTo>
                    <a:lnTo>
                      <a:pt x="48" y="3"/>
                    </a:lnTo>
                    <a:lnTo>
                      <a:pt x="41" y="1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31" y="49"/>
                    </a:moveTo>
                    <a:lnTo>
                      <a:pt x="11" y="49"/>
                    </a:lnTo>
                    <a:lnTo>
                      <a:pt x="11" y="44"/>
                    </a:lnTo>
                    <a:lnTo>
                      <a:pt x="11" y="44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23" y="31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3" y="23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6" y="2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20"/>
                    </a:lnTo>
                    <a:lnTo>
                      <a:pt x="15" y="18"/>
                    </a:lnTo>
                    <a:lnTo>
                      <a:pt x="18" y="16"/>
                    </a:lnTo>
                    <a:lnTo>
                      <a:pt x="21" y="16"/>
                    </a:lnTo>
                    <a:lnTo>
                      <a:pt x="21" y="16"/>
                    </a:lnTo>
                    <a:lnTo>
                      <a:pt x="24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9" y="21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3" y="39"/>
                    </a:lnTo>
                    <a:lnTo>
                      <a:pt x="23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18" y="44"/>
                    </a:lnTo>
                    <a:lnTo>
                      <a:pt x="31" y="44"/>
                    </a:lnTo>
                    <a:lnTo>
                      <a:pt x="31" y="49"/>
                    </a:lnTo>
                    <a:close/>
                    <a:moveTo>
                      <a:pt x="54" y="41"/>
                    </a:moveTo>
                    <a:lnTo>
                      <a:pt x="54" y="49"/>
                    </a:lnTo>
                    <a:lnTo>
                      <a:pt x="49" y="49"/>
                    </a:lnTo>
                    <a:lnTo>
                      <a:pt x="49" y="41"/>
                    </a:lnTo>
                    <a:lnTo>
                      <a:pt x="34" y="41"/>
                    </a:lnTo>
                    <a:lnTo>
                      <a:pt x="34" y="38"/>
                    </a:lnTo>
                    <a:lnTo>
                      <a:pt x="48" y="16"/>
                    </a:lnTo>
                    <a:lnTo>
                      <a:pt x="52" y="16"/>
                    </a:lnTo>
                    <a:lnTo>
                      <a:pt x="41" y="36"/>
                    </a:lnTo>
                    <a:lnTo>
                      <a:pt x="49" y="36"/>
                    </a:lnTo>
                    <a:lnTo>
                      <a:pt x="49" y="28"/>
                    </a:lnTo>
                    <a:lnTo>
                      <a:pt x="54" y="28"/>
                    </a:lnTo>
                    <a:lnTo>
                      <a:pt x="54" y="36"/>
                    </a:lnTo>
                    <a:lnTo>
                      <a:pt x="59" y="36"/>
                    </a:lnTo>
                    <a:lnTo>
                      <a:pt x="59" y="41"/>
                    </a:lnTo>
                    <a:lnTo>
                      <a:pt x="5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271"/>
              <p:cNvSpPr/>
              <p:nvPr/>
            </p:nvSpPr>
            <p:spPr bwMode="auto">
              <a:xfrm>
                <a:off x="3975" y="1361"/>
                <a:ext cx="1229" cy="1231"/>
              </a:xfrm>
              <a:custGeom>
                <a:avLst/>
                <a:gdLst>
                  <a:gd name="T0" fmla="*/ 652 w 1229"/>
                  <a:gd name="T1" fmla="*/ 15 h 1231"/>
                  <a:gd name="T2" fmla="*/ 1214 w 1229"/>
                  <a:gd name="T3" fmla="*/ 578 h 1231"/>
                  <a:gd name="T4" fmla="*/ 1214 w 1229"/>
                  <a:gd name="T5" fmla="*/ 578 h 1231"/>
                  <a:gd name="T6" fmla="*/ 1221 w 1229"/>
                  <a:gd name="T7" fmla="*/ 586 h 1231"/>
                  <a:gd name="T8" fmla="*/ 1226 w 1229"/>
                  <a:gd name="T9" fmla="*/ 596 h 1231"/>
                  <a:gd name="T10" fmla="*/ 1229 w 1229"/>
                  <a:gd name="T11" fmla="*/ 606 h 1231"/>
                  <a:gd name="T12" fmla="*/ 1229 w 1229"/>
                  <a:gd name="T13" fmla="*/ 616 h 1231"/>
                  <a:gd name="T14" fmla="*/ 1229 w 1229"/>
                  <a:gd name="T15" fmla="*/ 626 h 1231"/>
                  <a:gd name="T16" fmla="*/ 1226 w 1229"/>
                  <a:gd name="T17" fmla="*/ 636 h 1231"/>
                  <a:gd name="T18" fmla="*/ 1221 w 1229"/>
                  <a:gd name="T19" fmla="*/ 645 h 1231"/>
                  <a:gd name="T20" fmla="*/ 1214 w 1229"/>
                  <a:gd name="T21" fmla="*/ 654 h 1231"/>
                  <a:gd name="T22" fmla="*/ 652 w 1229"/>
                  <a:gd name="T23" fmla="*/ 1215 h 1231"/>
                  <a:gd name="T24" fmla="*/ 652 w 1229"/>
                  <a:gd name="T25" fmla="*/ 1215 h 1231"/>
                  <a:gd name="T26" fmla="*/ 643 w 1229"/>
                  <a:gd name="T27" fmla="*/ 1223 h 1231"/>
                  <a:gd name="T28" fmla="*/ 633 w 1229"/>
                  <a:gd name="T29" fmla="*/ 1226 h 1231"/>
                  <a:gd name="T30" fmla="*/ 625 w 1229"/>
                  <a:gd name="T31" fmla="*/ 1230 h 1231"/>
                  <a:gd name="T32" fmla="*/ 614 w 1229"/>
                  <a:gd name="T33" fmla="*/ 1231 h 1231"/>
                  <a:gd name="T34" fmla="*/ 604 w 1229"/>
                  <a:gd name="T35" fmla="*/ 1230 h 1231"/>
                  <a:gd name="T36" fmla="*/ 594 w 1229"/>
                  <a:gd name="T37" fmla="*/ 1226 h 1231"/>
                  <a:gd name="T38" fmla="*/ 586 w 1229"/>
                  <a:gd name="T39" fmla="*/ 1223 h 1231"/>
                  <a:gd name="T40" fmla="*/ 577 w 1229"/>
                  <a:gd name="T41" fmla="*/ 1215 h 1231"/>
                  <a:gd name="T42" fmla="*/ 15 w 1229"/>
                  <a:gd name="T43" fmla="*/ 654 h 1231"/>
                  <a:gd name="T44" fmla="*/ 15 w 1229"/>
                  <a:gd name="T45" fmla="*/ 654 h 1231"/>
                  <a:gd name="T46" fmla="*/ 8 w 1229"/>
                  <a:gd name="T47" fmla="*/ 645 h 1231"/>
                  <a:gd name="T48" fmla="*/ 3 w 1229"/>
                  <a:gd name="T49" fmla="*/ 636 h 1231"/>
                  <a:gd name="T50" fmla="*/ 0 w 1229"/>
                  <a:gd name="T51" fmla="*/ 626 h 1231"/>
                  <a:gd name="T52" fmla="*/ 0 w 1229"/>
                  <a:gd name="T53" fmla="*/ 616 h 1231"/>
                  <a:gd name="T54" fmla="*/ 0 w 1229"/>
                  <a:gd name="T55" fmla="*/ 606 h 1231"/>
                  <a:gd name="T56" fmla="*/ 3 w 1229"/>
                  <a:gd name="T57" fmla="*/ 596 h 1231"/>
                  <a:gd name="T58" fmla="*/ 8 w 1229"/>
                  <a:gd name="T59" fmla="*/ 586 h 1231"/>
                  <a:gd name="T60" fmla="*/ 15 w 1229"/>
                  <a:gd name="T61" fmla="*/ 578 h 1231"/>
                  <a:gd name="T62" fmla="*/ 577 w 1229"/>
                  <a:gd name="T63" fmla="*/ 15 h 1231"/>
                  <a:gd name="T64" fmla="*/ 577 w 1229"/>
                  <a:gd name="T65" fmla="*/ 15 h 1231"/>
                  <a:gd name="T66" fmla="*/ 586 w 1229"/>
                  <a:gd name="T67" fmla="*/ 9 h 1231"/>
                  <a:gd name="T68" fmla="*/ 594 w 1229"/>
                  <a:gd name="T69" fmla="*/ 4 h 1231"/>
                  <a:gd name="T70" fmla="*/ 604 w 1229"/>
                  <a:gd name="T71" fmla="*/ 2 h 1231"/>
                  <a:gd name="T72" fmla="*/ 614 w 1229"/>
                  <a:gd name="T73" fmla="*/ 0 h 1231"/>
                  <a:gd name="T74" fmla="*/ 625 w 1229"/>
                  <a:gd name="T75" fmla="*/ 2 h 1231"/>
                  <a:gd name="T76" fmla="*/ 633 w 1229"/>
                  <a:gd name="T77" fmla="*/ 4 h 1231"/>
                  <a:gd name="T78" fmla="*/ 643 w 1229"/>
                  <a:gd name="T79" fmla="*/ 9 h 1231"/>
                  <a:gd name="T80" fmla="*/ 652 w 1229"/>
                  <a:gd name="T81" fmla="*/ 15 h 1231"/>
                  <a:gd name="T82" fmla="*/ 652 w 1229"/>
                  <a:gd name="T83" fmla="*/ 1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9" h="1231">
                    <a:moveTo>
                      <a:pt x="652" y="15"/>
                    </a:moveTo>
                    <a:lnTo>
                      <a:pt x="1214" y="578"/>
                    </a:lnTo>
                    <a:lnTo>
                      <a:pt x="1214" y="578"/>
                    </a:lnTo>
                    <a:lnTo>
                      <a:pt x="1221" y="586"/>
                    </a:lnTo>
                    <a:lnTo>
                      <a:pt x="1226" y="596"/>
                    </a:lnTo>
                    <a:lnTo>
                      <a:pt x="1229" y="606"/>
                    </a:lnTo>
                    <a:lnTo>
                      <a:pt x="1229" y="616"/>
                    </a:lnTo>
                    <a:lnTo>
                      <a:pt x="1229" y="626"/>
                    </a:lnTo>
                    <a:lnTo>
                      <a:pt x="1226" y="636"/>
                    </a:lnTo>
                    <a:lnTo>
                      <a:pt x="1221" y="645"/>
                    </a:lnTo>
                    <a:lnTo>
                      <a:pt x="1214" y="654"/>
                    </a:lnTo>
                    <a:lnTo>
                      <a:pt x="652" y="1215"/>
                    </a:lnTo>
                    <a:lnTo>
                      <a:pt x="652" y="1215"/>
                    </a:lnTo>
                    <a:lnTo>
                      <a:pt x="643" y="1223"/>
                    </a:lnTo>
                    <a:lnTo>
                      <a:pt x="633" y="1226"/>
                    </a:lnTo>
                    <a:lnTo>
                      <a:pt x="625" y="1230"/>
                    </a:lnTo>
                    <a:lnTo>
                      <a:pt x="614" y="1231"/>
                    </a:lnTo>
                    <a:lnTo>
                      <a:pt x="604" y="1230"/>
                    </a:lnTo>
                    <a:lnTo>
                      <a:pt x="594" y="1226"/>
                    </a:lnTo>
                    <a:lnTo>
                      <a:pt x="586" y="1223"/>
                    </a:lnTo>
                    <a:lnTo>
                      <a:pt x="577" y="1215"/>
                    </a:lnTo>
                    <a:lnTo>
                      <a:pt x="15" y="654"/>
                    </a:lnTo>
                    <a:lnTo>
                      <a:pt x="15" y="654"/>
                    </a:lnTo>
                    <a:lnTo>
                      <a:pt x="8" y="645"/>
                    </a:lnTo>
                    <a:lnTo>
                      <a:pt x="3" y="636"/>
                    </a:lnTo>
                    <a:lnTo>
                      <a:pt x="0" y="626"/>
                    </a:lnTo>
                    <a:lnTo>
                      <a:pt x="0" y="616"/>
                    </a:lnTo>
                    <a:lnTo>
                      <a:pt x="0" y="606"/>
                    </a:lnTo>
                    <a:lnTo>
                      <a:pt x="3" y="596"/>
                    </a:lnTo>
                    <a:lnTo>
                      <a:pt x="8" y="586"/>
                    </a:lnTo>
                    <a:lnTo>
                      <a:pt x="15" y="578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86" y="9"/>
                    </a:lnTo>
                    <a:lnTo>
                      <a:pt x="594" y="4"/>
                    </a:lnTo>
                    <a:lnTo>
                      <a:pt x="604" y="2"/>
                    </a:lnTo>
                    <a:lnTo>
                      <a:pt x="614" y="0"/>
                    </a:lnTo>
                    <a:lnTo>
                      <a:pt x="625" y="2"/>
                    </a:lnTo>
                    <a:lnTo>
                      <a:pt x="633" y="4"/>
                    </a:lnTo>
                    <a:lnTo>
                      <a:pt x="643" y="9"/>
                    </a:lnTo>
                    <a:lnTo>
                      <a:pt x="652" y="15"/>
                    </a:lnTo>
                    <a:lnTo>
                      <a:pt x="652" y="1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272"/>
              <p:cNvSpPr/>
              <p:nvPr/>
            </p:nvSpPr>
            <p:spPr bwMode="auto">
              <a:xfrm>
                <a:off x="4425" y="1803"/>
                <a:ext cx="48" cy="57"/>
              </a:xfrm>
              <a:custGeom>
                <a:avLst/>
                <a:gdLst>
                  <a:gd name="T0" fmla="*/ 48 w 48"/>
                  <a:gd name="T1" fmla="*/ 14 h 57"/>
                  <a:gd name="T2" fmla="*/ 33 w 48"/>
                  <a:gd name="T3" fmla="*/ 14 h 57"/>
                  <a:gd name="T4" fmla="*/ 33 w 48"/>
                  <a:gd name="T5" fmla="*/ 57 h 57"/>
                  <a:gd name="T6" fmla="*/ 17 w 48"/>
                  <a:gd name="T7" fmla="*/ 57 h 57"/>
                  <a:gd name="T8" fmla="*/ 17 w 48"/>
                  <a:gd name="T9" fmla="*/ 14 h 57"/>
                  <a:gd name="T10" fmla="*/ 0 w 48"/>
                  <a:gd name="T11" fmla="*/ 14 h 57"/>
                  <a:gd name="T12" fmla="*/ 0 w 48"/>
                  <a:gd name="T13" fmla="*/ 0 h 57"/>
                  <a:gd name="T14" fmla="*/ 48 w 48"/>
                  <a:gd name="T15" fmla="*/ 0 h 57"/>
                  <a:gd name="T16" fmla="*/ 48 w 48"/>
                  <a:gd name="T17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7">
                    <a:moveTo>
                      <a:pt x="48" y="14"/>
                    </a:moveTo>
                    <a:lnTo>
                      <a:pt x="33" y="14"/>
                    </a:lnTo>
                    <a:lnTo>
                      <a:pt x="33" y="57"/>
                    </a:lnTo>
                    <a:lnTo>
                      <a:pt x="17" y="57"/>
                    </a:lnTo>
                    <a:lnTo>
                      <a:pt x="17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273"/>
              <p:cNvSpPr>
                <a:spLocks noEditPoints="1"/>
              </p:cNvSpPr>
              <p:nvPr/>
            </p:nvSpPr>
            <p:spPr bwMode="auto">
              <a:xfrm>
                <a:off x="4478" y="1802"/>
                <a:ext cx="15" cy="58"/>
              </a:xfrm>
              <a:custGeom>
                <a:avLst/>
                <a:gdLst>
                  <a:gd name="T0" fmla="*/ 0 w 15"/>
                  <a:gd name="T1" fmla="*/ 13 h 58"/>
                  <a:gd name="T2" fmla="*/ 0 w 15"/>
                  <a:gd name="T3" fmla="*/ 0 h 58"/>
                  <a:gd name="T4" fmla="*/ 15 w 15"/>
                  <a:gd name="T5" fmla="*/ 0 h 58"/>
                  <a:gd name="T6" fmla="*/ 15 w 15"/>
                  <a:gd name="T7" fmla="*/ 13 h 58"/>
                  <a:gd name="T8" fmla="*/ 0 w 15"/>
                  <a:gd name="T9" fmla="*/ 13 h 58"/>
                  <a:gd name="T10" fmla="*/ 0 w 15"/>
                  <a:gd name="T11" fmla="*/ 58 h 58"/>
                  <a:gd name="T12" fmla="*/ 0 w 15"/>
                  <a:gd name="T13" fmla="*/ 16 h 58"/>
                  <a:gd name="T14" fmla="*/ 15 w 15"/>
                  <a:gd name="T15" fmla="*/ 16 h 58"/>
                  <a:gd name="T16" fmla="*/ 15 w 15"/>
                  <a:gd name="T17" fmla="*/ 58 h 58"/>
                  <a:gd name="T18" fmla="*/ 0 w 15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5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274"/>
              <p:cNvSpPr/>
              <p:nvPr/>
            </p:nvSpPr>
            <p:spPr bwMode="auto">
              <a:xfrm>
                <a:off x="4498" y="1805"/>
                <a:ext cx="31" cy="56"/>
              </a:xfrm>
              <a:custGeom>
                <a:avLst/>
                <a:gdLst>
                  <a:gd name="T0" fmla="*/ 31 w 31"/>
                  <a:gd name="T1" fmla="*/ 53 h 56"/>
                  <a:gd name="T2" fmla="*/ 31 w 31"/>
                  <a:gd name="T3" fmla="*/ 53 h 56"/>
                  <a:gd name="T4" fmla="*/ 25 w 31"/>
                  <a:gd name="T5" fmla="*/ 55 h 56"/>
                  <a:gd name="T6" fmla="*/ 25 w 31"/>
                  <a:gd name="T7" fmla="*/ 55 h 56"/>
                  <a:gd name="T8" fmla="*/ 18 w 31"/>
                  <a:gd name="T9" fmla="*/ 56 h 56"/>
                  <a:gd name="T10" fmla="*/ 18 w 31"/>
                  <a:gd name="T11" fmla="*/ 56 h 56"/>
                  <a:gd name="T12" fmla="*/ 13 w 31"/>
                  <a:gd name="T13" fmla="*/ 55 h 56"/>
                  <a:gd name="T14" fmla="*/ 13 w 31"/>
                  <a:gd name="T15" fmla="*/ 55 h 56"/>
                  <a:gd name="T16" fmla="*/ 8 w 31"/>
                  <a:gd name="T17" fmla="*/ 53 h 56"/>
                  <a:gd name="T18" fmla="*/ 8 w 31"/>
                  <a:gd name="T19" fmla="*/ 53 h 56"/>
                  <a:gd name="T20" fmla="*/ 7 w 31"/>
                  <a:gd name="T21" fmla="*/ 50 h 56"/>
                  <a:gd name="T22" fmla="*/ 7 w 31"/>
                  <a:gd name="T23" fmla="*/ 50 h 56"/>
                  <a:gd name="T24" fmla="*/ 5 w 31"/>
                  <a:gd name="T25" fmla="*/ 43 h 56"/>
                  <a:gd name="T26" fmla="*/ 5 w 31"/>
                  <a:gd name="T27" fmla="*/ 25 h 56"/>
                  <a:gd name="T28" fmla="*/ 0 w 31"/>
                  <a:gd name="T29" fmla="*/ 25 h 56"/>
                  <a:gd name="T30" fmla="*/ 0 w 31"/>
                  <a:gd name="T31" fmla="*/ 13 h 56"/>
                  <a:gd name="T32" fmla="*/ 5 w 31"/>
                  <a:gd name="T33" fmla="*/ 13 h 56"/>
                  <a:gd name="T34" fmla="*/ 5 w 31"/>
                  <a:gd name="T35" fmla="*/ 0 h 56"/>
                  <a:gd name="T36" fmla="*/ 20 w 31"/>
                  <a:gd name="T37" fmla="*/ 0 h 56"/>
                  <a:gd name="T38" fmla="*/ 20 w 31"/>
                  <a:gd name="T39" fmla="*/ 13 h 56"/>
                  <a:gd name="T40" fmla="*/ 28 w 31"/>
                  <a:gd name="T41" fmla="*/ 13 h 56"/>
                  <a:gd name="T42" fmla="*/ 28 w 31"/>
                  <a:gd name="T43" fmla="*/ 25 h 56"/>
                  <a:gd name="T44" fmla="*/ 20 w 31"/>
                  <a:gd name="T45" fmla="*/ 25 h 56"/>
                  <a:gd name="T46" fmla="*/ 20 w 31"/>
                  <a:gd name="T47" fmla="*/ 38 h 56"/>
                  <a:gd name="T48" fmla="*/ 20 w 31"/>
                  <a:gd name="T49" fmla="*/ 38 h 56"/>
                  <a:gd name="T50" fmla="*/ 21 w 31"/>
                  <a:gd name="T51" fmla="*/ 41 h 56"/>
                  <a:gd name="T52" fmla="*/ 21 w 31"/>
                  <a:gd name="T53" fmla="*/ 41 h 56"/>
                  <a:gd name="T54" fmla="*/ 23 w 31"/>
                  <a:gd name="T55" fmla="*/ 41 h 56"/>
                  <a:gd name="T56" fmla="*/ 23 w 31"/>
                  <a:gd name="T57" fmla="*/ 41 h 56"/>
                  <a:gd name="T58" fmla="*/ 26 w 31"/>
                  <a:gd name="T59" fmla="*/ 41 h 56"/>
                  <a:gd name="T60" fmla="*/ 26 w 31"/>
                  <a:gd name="T61" fmla="*/ 41 h 56"/>
                  <a:gd name="T62" fmla="*/ 30 w 31"/>
                  <a:gd name="T63" fmla="*/ 40 h 56"/>
                  <a:gd name="T64" fmla="*/ 31 w 31"/>
                  <a:gd name="T6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56">
                    <a:moveTo>
                      <a:pt x="31" y="53"/>
                    </a:moveTo>
                    <a:lnTo>
                      <a:pt x="31" y="53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5" y="43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20" y="0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25"/>
                    </a:lnTo>
                    <a:lnTo>
                      <a:pt x="20" y="25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41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30" y="4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275"/>
              <p:cNvSpPr/>
              <p:nvPr/>
            </p:nvSpPr>
            <p:spPr bwMode="auto">
              <a:xfrm>
                <a:off x="4534" y="1802"/>
                <a:ext cx="25" cy="59"/>
              </a:xfrm>
              <a:custGeom>
                <a:avLst/>
                <a:gdLst>
                  <a:gd name="T0" fmla="*/ 0 w 25"/>
                  <a:gd name="T1" fmla="*/ 0 h 59"/>
                  <a:gd name="T2" fmla="*/ 15 w 25"/>
                  <a:gd name="T3" fmla="*/ 0 h 59"/>
                  <a:gd name="T4" fmla="*/ 15 w 25"/>
                  <a:gd name="T5" fmla="*/ 39 h 59"/>
                  <a:gd name="T6" fmla="*/ 15 w 25"/>
                  <a:gd name="T7" fmla="*/ 39 h 59"/>
                  <a:gd name="T8" fmla="*/ 15 w 25"/>
                  <a:gd name="T9" fmla="*/ 44 h 59"/>
                  <a:gd name="T10" fmla="*/ 18 w 25"/>
                  <a:gd name="T11" fmla="*/ 44 h 59"/>
                  <a:gd name="T12" fmla="*/ 18 w 25"/>
                  <a:gd name="T13" fmla="*/ 44 h 59"/>
                  <a:gd name="T14" fmla="*/ 20 w 25"/>
                  <a:gd name="T15" fmla="*/ 44 h 59"/>
                  <a:gd name="T16" fmla="*/ 20 w 25"/>
                  <a:gd name="T17" fmla="*/ 44 h 59"/>
                  <a:gd name="T18" fmla="*/ 23 w 25"/>
                  <a:gd name="T19" fmla="*/ 44 h 59"/>
                  <a:gd name="T20" fmla="*/ 25 w 25"/>
                  <a:gd name="T21" fmla="*/ 56 h 59"/>
                  <a:gd name="T22" fmla="*/ 25 w 25"/>
                  <a:gd name="T23" fmla="*/ 56 h 59"/>
                  <a:gd name="T24" fmla="*/ 18 w 25"/>
                  <a:gd name="T25" fmla="*/ 58 h 59"/>
                  <a:gd name="T26" fmla="*/ 18 w 25"/>
                  <a:gd name="T27" fmla="*/ 58 h 59"/>
                  <a:gd name="T28" fmla="*/ 12 w 25"/>
                  <a:gd name="T29" fmla="*/ 59 h 59"/>
                  <a:gd name="T30" fmla="*/ 12 w 25"/>
                  <a:gd name="T31" fmla="*/ 59 h 59"/>
                  <a:gd name="T32" fmla="*/ 7 w 25"/>
                  <a:gd name="T33" fmla="*/ 58 h 59"/>
                  <a:gd name="T34" fmla="*/ 4 w 25"/>
                  <a:gd name="T35" fmla="*/ 56 h 59"/>
                  <a:gd name="T36" fmla="*/ 4 w 25"/>
                  <a:gd name="T37" fmla="*/ 56 h 59"/>
                  <a:gd name="T38" fmla="*/ 0 w 25"/>
                  <a:gd name="T39" fmla="*/ 51 h 59"/>
                  <a:gd name="T40" fmla="*/ 0 w 25"/>
                  <a:gd name="T41" fmla="*/ 46 h 59"/>
                  <a:gd name="T42" fmla="*/ 0 w 25"/>
                  <a:gd name="T4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" h="59">
                    <a:moveTo>
                      <a:pt x="0" y="0"/>
                    </a:moveTo>
                    <a:lnTo>
                      <a:pt x="15" y="0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7" y="58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276"/>
              <p:cNvSpPr>
                <a:spLocks noEditPoints="1"/>
              </p:cNvSpPr>
              <p:nvPr/>
            </p:nvSpPr>
            <p:spPr bwMode="auto">
              <a:xfrm>
                <a:off x="4561" y="1817"/>
                <a:ext cx="44" cy="44"/>
              </a:xfrm>
              <a:custGeom>
                <a:avLst/>
                <a:gdLst>
                  <a:gd name="T0" fmla="*/ 21 w 44"/>
                  <a:gd name="T1" fmla="*/ 44 h 44"/>
                  <a:gd name="T2" fmla="*/ 21 w 44"/>
                  <a:gd name="T3" fmla="*/ 44 h 44"/>
                  <a:gd name="T4" fmla="*/ 13 w 44"/>
                  <a:gd name="T5" fmla="*/ 41 h 44"/>
                  <a:gd name="T6" fmla="*/ 13 w 44"/>
                  <a:gd name="T7" fmla="*/ 41 h 44"/>
                  <a:gd name="T8" fmla="*/ 5 w 44"/>
                  <a:gd name="T9" fmla="*/ 38 h 44"/>
                  <a:gd name="T10" fmla="*/ 5 w 44"/>
                  <a:gd name="T11" fmla="*/ 38 h 44"/>
                  <a:gd name="T12" fmla="*/ 1 w 44"/>
                  <a:gd name="T13" fmla="*/ 31 h 44"/>
                  <a:gd name="T14" fmla="*/ 1 w 44"/>
                  <a:gd name="T15" fmla="*/ 31 h 44"/>
                  <a:gd name="T16" fmla="*/ 0 w 44"/>
                  <a:gd name="T17" fmla="*/ 23 h 44"/>
                  <a:gd name="T18" fmla="*/ 0 w 44"/>
                  <a:gd name="T19" fmla="*/ 23 h 44"/>
                  <a:gd name="T20" fmla="*/ 1 w 44"/>
                  <a:gd name="T21" fmla="*/ 15 h 44"/>
                  <a:gd name="T22" fmla="*/ 1 w 44"/>
                  <a:gd name="T23" fmla="*/ 15 h 44"/>
                  <a:gd name="T24" fmla="*/ 5 w 44"/>
                  <a:gd name="T25" fmla="*/ 6 h 44"/>
                  <a:gd name="T26" fmla="*/ 5 w 44"/>
                  <a:gd name="T27" fmla="*/ 6 h 44"/>
                  <a:gd name="T28" fmla="*/ 11 w 44"/>
                  <a:gd name="T29" fmla="*/ 1 h 44"/>
                  <a:gd name="T30" fmla="*/ 11 w 44"/>
                  <a:gd name="T31" fmla="*/ 1 h 44"/>
                  <a:gd name="T32" fmla="*/ 16 w 44"/>
                  <a:gd name="T33" fmla="*/ 1 h 44"/>
                  <a:gd name="T34" fmla="*/ 21 w 44"/>
                  <a:gd name="T35" fmla="*/ 0 h 44"/>
                  <a:gd name="T36" fmla="*/ 21 w 44"/>
                  <a:gd name="T37" fmla="*/ 0 h 44"/>
                  <a:gd name="T38" fmla="*/ 28 w 44"/>
                  <a:gd name="T39" fmla="*/ 1 h 44"/>
                  <a:gd name="T40" fmla="*/ 31 w 44"/>
                  <a:gd name="T41" fmla="*/ 1 h 44"/>
                  <a:gd name="T42" fmla="*/ 31 w 44"/>
                  <a:gd name="T43" fmla="*/ 1 h 44"/>
                  <a:gd name="T44" fmla="*/ 39 w 44"/>
                  <a:gd name="T45" fmla="*/ 6 h 44"/>
                  <a:gd name="T46" fmla="*/ 39 w 44"/>
                  <a:gd name="T47" fmla="*/ 6 h 44"/>
                  <a:gd name="T48" fmla="*/ 43 w 44"/>
                  <a:gd name="T49" fmla="*/ 13 h 44"/>
                  <a:gd name="T50" fmla="*/ 43 w 44"/>
                  <a:gd name="T51" fmla="*/ 13 h 44"/>
                  <a:gd name="T52" fmla="*/ 44 w 44"/>
                  <a:gd name="T53" fmla="*/ 21 h 44"/>
                  <a:gd name="T54" fmla="*/ 44 w 44"/>
                  <a:gd name="T55" fmla="*/ 21 h 44"/>
                  <a:gd name="T56" fmla="*/ 44 w 44"/>
                  <a:gd name="T57" fmla="*/ 24 h 44"/>
                  <a:gd name="T58" fmla="*/ 44 w 44"/>
                  <a:gd name="T59" fmla="*/ 24 h 44"/>
                  <a:gd name="T60" fmla="*/ 44 w 44"/>
                  <a:gd name="T61" fmla="*/ 26 h 44"/>
                  <a:gd name="T62" fmla="*/ 14 w 44"/>
                  <a:gd name="T63" fmla="*/ 26 h 44"/>
                  <a:gd name="T64" fmla="*/ 14 w 44"/>
                  <a:gd name="T65" fmla="*/ 26 h 44"/>
                  <a:gd name="T66" fmla="*/ 16 w 44"/>
                  <a:gd name="T67" fmla="*/ 29 h 44"/>
                  <a:gd name="T68" fmla="*/ 18 w 44"/>
                  <a:gd name="T69" fmla="*/ 31 h 44"/>
                  <a:gd name="T70" fmla="*/ 18 w 44"/>
                  <a:gd name="T71" fmla="*/ 31 h 44"/>
                  <a:gd name="T72" fmla="*/ 23 w 44"/>
                  <a:gd name="T73" fmla="*/ 33 h 44"/>
                  <a:gd name="T74" fmla="*/ 23 w 44"/>
                  <a:gd name="T75" fmla="*/ 33 h 44"/>
                  <a:gd name="T76" fmla="*/ 28 w 44"/>
                  <a:gd name="T77" fmla="*/ 31 h 44"/>
                  <a:gd name="T78" fmla="*/ 28 w 44"/>
                  <a:gd name="T79" fmla="*/ 31 h 44"/>
                  <a:gd name="T80" fmla="*/ 29 w 44"/>
                  <a:gd name="T81" fmla="*/ 28 h 44"/>
                  <a:gd name="T82" fmla="*/ 43 w 44"/>
                  <a:gd name="T83" fmla="*/ 33 h 44"/>
                  <a:gd name="T84" fmla="*/ 43 w 44"/>
                  <a:gd name="T85" fmla="*/ 33 h 44"/>
                  <a:gd name="T86" fmla="*/ 39 w 44"/>
                  <a:gd name="T87" fmla="*/ 36 h 44"/>
                  <a:gd name="T88" fmla="*/ 34 w 44"/>
                  <a:gd name="T89" fmla="*/ 41 h 44"/>
                  <a:gd name="T90" fmla="*/ 34 w 44"/>
                  <a:gd name="T91" fmla="*/ 41 h 44"/>
                  <a:gd name="T92" fmla="*/ 29 w 44"/>
                  <a:gd name="T93" fmla="*/ 43 h 44"/>
                  <a:gd name="T94" fmla="*/ 21 w 44"/>
                  <a:gd name="T95" fmla="*/ 44 h 44"/>
                  <a:gd name="T96" fmla="*/ 21 w 44"/>
                  <a:gd name="T97" fmla="*/ 44 h 44"/>
                  <a:gd name="T98" fmla="*/ 28 w 44"/>
                  <a:gd name="T99" fmla="*/ 18 h 44"/>
                  <a:gd name="T100" fmla="*/ 28 w 44"/>
                  <a:gd name="T101" fmla="*/ 18 h 44"/>
                  <a:gd name="T102" fmla="*/ 26 w 44"/>
                  <a:gd name="T103" fmla="*/ 13 h 44"/>
                  <a:gd name="T104" fmla="*/ 26 w 44"/>
                  <a:gd name="T105" fmla="*/ 13 h 44"/>
                  <a:gd name="T106" fmla="*/ 24 w 44"/>
                  <a:gd name="T107" fmla="*/ 11 h 44"/>
                  <a:gd name="T108" fmla="*/ 21 w 44"/>
                  <a:gd name="T109" fmla="*/ 11 h 44"/>
                  <a:gd name="T110" fmla="*/ 21 w 44"/>
                  <a:gd name="T111" fmla="*/ 11 h 44"/>
                  <a:gd name="T112" fmla="*/ 19 w 44"/>
                  <a:gd name="T113" fmla="*/ 11 h 44"/>
                  <a:gd name="T114" fmla="*/ 16 w 44"/>
                  <a:gd name="T115" fmla="*/ 13 h 44"/>
                  <a:gd name="T116" fmla="*/ 16 w 44"/>
                  <a:gd name="T117" fmla="*/ 13 h 44"/>
                  <a:gd name="T118" fmla="*/ 14 w 44"/>
                  <a:gd name="T119" fmla="*/ 18 h 44"/>
                  <a:gd name="T120" fmla="*/ 28 w 44"/>
                  <a:gd name="T1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44">
                    <a:moveTo>
                      <a:pt x="21" y="44"/>
                    </a:moveTo>
                    <a:lnTo>
                      <a:pt x="21" y="44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6" y="29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9" y="28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39" y="36"/>
                    </a:lnTo>
                    <a:lnTo>
                      <a:pt x="34" y="41"/>
                    </a:lnTo>
                    <a:lnTo>
                      <a:pt x="34" y="41"/>
                    </a:lnTo>
                    <a:lnTo>
                      <a:pt x="29" y="43"/>
                    </a:lnTo>
                    <a:lnTo>
                      <a:pt x="21" y="44"/>
                    </a:lnTo>
                    <a:lnTo>
                      <a:pt x="21" y="44"/>
                    </a:lnTo>
                    <a:close/>
                    <a:moveTo>
                      <a:pt x="28" y="18"/>
                    </a:moveTo>
                    <a:lnTo>
                      <a:pt x="28" y="18"/>
                    </a:lnTo>
                    <a:lnTo>
                      <a:pt x="26" y="13"/>
                    </a:lnTo>
                    <a:lnTo>
                      <a:pt x="26" y="13"/>
                    </a:lnTo>
                    <a:lnTo>
                      <a:pt x="24" y="11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14" y="18"/>
                    </a:ln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277"/>
              <p:cNvSpPr/>
              <p:nvPr/>
            </p:nvSpPr>
            <p:spPr bwMode="auto">
              <a:xfrm>
                <a:off x="4630" y="1803"/>
                <a:ext cx="38" cy="57"/>
              </a:xfrm>
              <a:custGeom>
                <a:avLst/>
                <a:gdLst>
                  <a:gd name="T0" fmla="*/ 0 w 38"/>
                  <a:gd name="T1" fmla="*/ 57 h 57"/>
                  <a:gd name="T2" fmla="*/ 0 w 38"/>
                  <a:gd name="T3" fmla="*/ 0 h 57"/>
                  <a:gd name="T4" fmla="*/ 38 w 38"/>
                  <a:gd name="T5" fmla="*/ 0 h 57"/>
                  <a:gd name="T6" fmla="*/ 38 w 38"/>
                  <a:gd name="T7" fmla="*/ 14 h 57"/>
                  <a:gd name="T8" fmla="*/ 15 w 38"/>
                  <a:gd name="T9" fmla="*/ 14 h 57"/>
                  <a:gd name="T10" fmla="*/ 15 w 38"/>
                  <a:gd name="T11" fmla="*/ 24 h 57"/>
                  <a:gd name="T12" fmla="*/ 35 w 38"/>
                  <a:gd name="T13" fmla="*/ 24 h 57"/>
                  <a:gd name="T14" fmla="*/ 35 w 38"/>
                  <a:gd name="T15" fmla="*/ 35 h 57"/>
                  <a:gd name="T16" fmla="*/ 15 w 38"/>
                  <a:gd name="T17" fmla="*/ 35 h 57"/>
                  <a:gd name="T18" fmla="*/ 15 w 38"/>
                  <a:gd name="T19" fmla="*/ 57 h 57"/>
                  <a:gd name="T20" fmla="*/ 0 w 38"/>
                  <a:gd name="T21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57">
                    <a:moveTo>
                      <a:pt x="0" y="57"/>
                    </a:moveTo>
                    <a:lnTo>
                      <a:pt x="0" y="0"/>
                    </a:lnTo>
                    <a:lnTo>
                      <a:pt x="38" y="0"/>
                    </a:lnTo>
                    <a:lnTo>
                      <a:pt x="38" y="14"/>
                    </a:lnTo>
                    <a:lnTo>
                      <a:pt x="15" y="14"/>
                    </a:lnTo>
                    <a:lnTo>
                      <a:pt x="15" y="24"/>
                    </a:lnTo>
                    <a:lnTo>
                      <a:pt x="35" y="24"/>
                    </a:lnTo>
                    <a:lnTo>
                      <a:pt x="35" y="35"/>
                    </a:lnTo>
                    <a:lnTo>
                      <a:pt x="15" y="35"/>
                    </a:lnTo>
                    <a:lnTo>
                      <a:pt x="15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278"/>
              <p:cNvSpPr>
                <a:spLocks noEditPoints="1"/>
              </p:cNvSpPr>
              <p:nvPr/>
            </p:nvSpPr>
            <p:spPr bwMode="auto">
              <a:xfrm>
                <a:off x="4673" y="1802"/>
                <a:ext cx="15" cy="58"/>
              </a:xfrm>
              <a:custGeom>
                <a:avLst/>
                <a:gdLst>
                  <a:gd name="T0" fmla="*/ 0 w 15"/>
                  <a:gd name="T1" fmla="*/ 13 h 58"/>
                  <a:gd name="T2" fmla="*/ 0 w 15"/>
                  <a:gd name="T3" fmla="*/ 0 h 58"/>
                  <a:gd name="T4" fmla="*/ 15 w 15"/>
                  <a:gd name="T5" fmla="*/ 0 h 58"/>
                  <a:gd name="T6" fmla="*/ 15 w 15"/>
                  <a:gd name="T7" fmla="*/ 13 h 58"/>
                  <a:gd name="T8" fmla="*/ 0 w 15"/>
                  <a:gd name="T9" fmla="*/ 13 h 58"/>
                  <a:gd name="T10" fmla="*/ 0 w 15"/>
                  <a:gd name="T11" fmla="*/ 58 h 58"/>
                  <a:gd name="T12" fmla="*/ 0 w 15"/>
                  <a:gd name="T13" fmla="*/ 16 h 58"/>
                  <a:gd name="T14" fmla="*/ 15 w 15"/>
                  <a:gd name="T15" fmla="*/ 16 h 58"/>
                  <a:gd name="T16" fmla="*/ 15 w 15"/>
                  <a:gd name="T17" fmla="*/ 58 h 58"/>
                  <a:gd name="T18" fmla="*/ 0 w 15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58">
                    <a:moveTo>
                      <a:pt x="0" y="13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15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6"/>
                    </a:lnTo>
                    <a:lnTo>
                      <a:pt x="15" y="16"/>
                    </a:lnTo>
                    <a:lnTo>
                      <a:pt x="15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279"/>
              <p:cNvSpPr/>
              <p:nvPr/>
            </p:nvSpPr>
            <p:spPr bwMode="auto">
              <a:xfrm>
                <a:off x="4691" y="1818"/>
                <a:ext cx="45" cy="42"/>
              </a:xfrm>
              <a:custGeom>
                <a:avLst/>
                <a:gdLst>
                  <a:gd name="T0" fmla="*/ 13 w 45"/>
                  <a:gd name="T1" fmla="*/ 42 h 42"/>
                  <a:gd name="T2" fmla="*/ 0 w 45"/>
                  <a:gd name="T3" fmla="*/ 0 h 42"/>
                  <a:gd name="T4" fmla="*/ 15 w 45"/>
                  <a:gd name="T5" fmla="*/ 0 h 42"/>
                  <a:gd name="T6" fmla="*/ 23 w 45"/>
                  <a:gd name="T7" fmla="*/ 30 h 42"/>
                  <a:gd name="T8" fmla="*/ 30 w 45"/>
                  <a:gd name="T9" fmla="*/ 0 h 42"/>
                  <a:gd name="T10" fmla="*/ 45 w 45"/>
                  <a:gd name="T11" fmla="*/ 0 h 42"/>
                  <a:gd name="T12" fmla="*/ 30 w 45"/>
                  <a:gd name="T13" fmla="*/ 42 h 42"/>
                  <a:gd name="T14" fmla="*/ 13 w 45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42">
                    <a:moveTo>
                      <a:pt x="13" y="42"/>
                    </a:moveTo>
                    <a:lnTo>
                      <a:pt x="0" y="0"/>
                    </a:lnTo>
                    <a:lnTo>
                      <a:pt x="15" y="0"/>
                    </a:lnTo>
                    <a:lnTo>
                      <a:pt x="23" y="3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30" y="42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280"/>
              <p:cNvSpPr>
                <a:spLocks noEditPoints="1"/>
              </p:cNvSpPr>
              <p:nvPr/>
            </p:nvSpPr>
            <p:spPr bwMode="auto">
              <a:xfrm>
                <a:off x="4734" y="1817"/>
                <a:ext cx="46" cy="44"/>
              </a:xfrm>
              <a:custGeom>
                <a:avLst/>
                <a:gdLst>
                  <a:gd name="T0" fmla="*/ 23 w 46"/>
                  <a:gd name="T1" fmla="*/ 44 h 44"/>
                  <a:gd name="T2" fmla="*/ 23 w 46"/>
                  <a:gd name="T3" fmla="*/ 44 h 44"/>
                  <a:gd name="T4" fmla="*/ 13 w 46"/>
                  <a:gd name="T5" fmla="*/ 41 h 44"/>
                  <a:gd name="T6" fmla="*/ 13 w 46"/>
                  <a:gd name="T7" fmla="*/ 41 h 44"/>
                  <a:gd name="T8" fmla="*/ 6 w 46"/>
                  <a:gd name="T9" fmla="*/ 38 h 44"/>
                  <a:gd name="T10" fmla="*/ 6 w 46"/>
                  <a:gd name="T11" fmla="*/ 38 h 44"/>
                  <a:gd name="T12" fmla="*/ 2 w 46"/>
                  <a:gd name="T13" fmla="*/ 31 h 44"/>
                  <a:gd name="T14" fmla="*/ 2 w 46"/>
                  <a:gd name="T15" fmla="*/ 31 h 44"/>
                  <a:gd name="T16" fmla="*/ 0 w 46"/>
                  <a:gd name="T17" fmla="*/ 23 h 44"/>
                  <a:gd name="T18" fmla="*/ 0 w 46"/>
                  <a:gd name="T19" fmla="*/ 23 h 44"/>
                  <a:gd name="T20" fmla="*/ 2 w 46"/>
                  <a:gd name="T21" fmla="*/ 15 h 44"/>
                  <a:gd name="T22" fmla="*/ 2 w 46"/>
                  <a:gd name="T23" fmla="*/ 15 h 44"/>
                  <a:gd name="T24" fmla="*/ 6 w 46"/>
                  <a:gd name="T25" fmla="*/ 6 h 44"/>
                  <a:gd name="T26" fmla="*/ 6 w 46"/>
                  <a:gd name="T27" fmla="*/ 6 h 44"/>
                  <a:gd name="T28" fmla="*/ 13 w 46"/>
                  <a:gd name="T29" fmla="*/ 1 h 44"/>
                  <a:gd name="T30" fmla="*/ 13 w 46"/>
                  <a:gd name="T31" fmla="*/ 1 h 44"/>
                  <a:gd name="T32" fmla="*/ 18 w 46"/>
                  <a:gd name="T33" fmla="*/ 1 h 44"/>
                  <a:gd name="T34" fmla="*/ 23 w 46"/>
                  <a:gd name="T35" fmla="*/ 0 h 44"/>
                  <a:gd name="T36" fmla="*/ 23 w 46"/>
                  <a:gd name="T37" fmla="*/ 0 h 44"/>
                  <a:gd name="T38" fmla="*/ 28 w 46"/>
                  <a:gd name="T39" fmla="*/ 1 h 44"/>
                  <a:gd name="T40" fmla="*/ 33 w 46"/>
                  <a:gd name="T41" fmla="*/ 1 h 44"/>
                  <a:gd name="T42" fmla="*/ 33 w 46"/>
                  <a:gd name="T43" fmla="*/ 1 h 44"/>
                  <a:gd name="T44" fmla="*/ 41 w 46"/>
                  <a:gd name="T45" fmla="*/ 6 h 44"/>
                  <a:gd name="T46" fmla="*/ 41 w 46"/>
                  <a:gd name="T47" fmla="*/ 6 h 44"/>
                  <a:gd name="T48" fmla="*/ 44 w 46"/>
                  <a:gd name="T49" fmla="*/ 13 h 44"/>
                  <a:gd name="T50" fmla="*/ 44 w 46"/>
                  <a:gd name="T51" fmla="*/ 13 h 44"/>
                  <a:gd name="T52" fmla="*/ 46 w 46"/>
                  <a:gd name="T53" fmla="*/ 21 h 44"/>
                  <a:gd name="T54" fmla="*/ 46 w 46"/>
                  <a:gd name="T55" fmla="*/ 21 h 44"/>
                  <a:gd name="T56" fmla="*/ 46 w 46"/>
                  <a:gd name="T57" fmla="*/ 24 h 44"/>
                  <a:gd name="T58" fmla="*/ 46 w 46"/>
                  <a:gd name="T59" fmla="*/ 24 h 44"/>
                  <a:gd name="T60" fmla="*/ 46 w 46"/>
                  <a:gd name="T61" fmla="*/ 26 h 44"/>
                  <a:gd name="T62" fmla="*/ 16 w 46"/>
                  <a:gd name="T63" fmla="*/ 26 h 44"/>
                  <a:gd name="T64" fmla="*/ 16 w 46"/>
                  <a:gd name="T65" fmla="*/ 26 h 44"/>
                  <a:gd name="T66" fmla="*/ 18 w 46"/>
                  <a:gd name="T67" fmla="*/ 29 h 44"/>
                  <a:gd name="T68" fmla="*/ 20 w 46"/>
                  <a:gd name="T69" fmla="*/ 31 h 44"/>
                  <a:gd name="T70" fmla="*/ 20 w 46"/>
                  <a:gd name="T71" fmla="*/ 31 h 44"/>
                  <a:gd name="T72" fmla="*/ 25 w 46"/>
                  <a:gd name="T73" fmla="*/ 33 h 44"/>
                  <a:gd name="T74" fmla="*/ 25 w 46"/>
                  <a:gd name="T75" fmla="*/ 33 h 44"/>
                  <a:gd name="T76" fmla="*/ 28 w 46"/>
                  <a:gd name="T77" fmla="*/ 31 h 44"/>
                  <a:gd name="T78" fmla="*/ 28 w 46"/>
                  <a:gd name="T79" fmla="*/ 31 h 44"/>
                  <a:gd name="T80" fmla="*/ 31 w 46"/>
                  <a:gd name="T81" fmla="*/ 28 h 44"/>
                  <a:gd name="T82" fmla="*/ 44 w 46"/>
                  <a:gd name="T83" fmla="*/ 33 h 44"/>
                  <a:gd name="T84" fmla="*/ 44 w 46"/>
                  <a:gd name="T85" fmla="*/ 33 h 44"/>
                  <a:gd name="T86" fmla="*/ 41 w 46"/>
                  <a:gd name="T87" fmla="*/ 36 h 44"/>
                  <a:gd name="T88" fmla="*/ 36 w 46"/>
                  <a:gd name="T89" fmla="*/ 41 h 44"/>
                  <a:gd name="T90" fmla="*/ 36 w 46"/>
                  <a:gd name="T91" fmla="*/ 41 h 44"/>
                  <a:gd name="T92" fmla="*/ 31 w 46"/>
                  <a:gd name="T93" fmla="*/ 43 h 44"/>
                  <a:gd name="T94" fmla="*/ 23 w 46"/>
                  <a:gd name="T95" fmla="*/ 44 h 44"/>
                  <a:gd name="T96" fmla="*/ 23 w 46"/>
                  <a:gd name="T97" fmla="*/ 44 h 44"/>
                  <a:gd name="T98" fmla="*/ 30 w 46"/>
                  <a:gd name="T99" fmla="*/ 18 h 44"/>
                  <a:gd name="T100" fmla="*/ 30 w 46"/>
                  <a:gd name="T101" fmla="*/ 18 h 44"/>
                  <a:gd name="T102" fmla="*/ 28 w 46"/>
                  <a:gd name="T103" fmla="*/ 13 h 44"/>
                  <a:gd name="T104" fmla="*/ 28 w 46"/>
                  <a:gd name="T105" fmla="*/ 13 h 44"/>
                  <a:gd name="T106" fmla="*/ 26 w 46"/>
                  <a:gd name="T107" fmla="*/ 11 h 44"/>
                  <a:gd name="T108" fmla="*/ 23 w 46"/>
                  <a:gd name="T109" fmla="*/ 11 h 44"/>
                  <a:gd name="T110" fmla="*/ 23 w 46"/>
                  <a:gd name="T111" fmla="*/ 11 h 44"/>
                  <a:gd name="T112" fmla="*/ 21 w 46"/>
                  <a:gd name="T113" fmla="*/ 11 h 44"/>
                  <a:gd name="T114" fmla="*/ 18 w 46"/>
                  <a:gd name="T115" fmla="*/ 13 h 44"/>
                  <a:gd name="T116" fmla="*/ 18 w 46"/>
                  <a:gd name="T117" fmla="*/ 13 h 44"/>
                  <a:gd name="T118" fmla="*/ 16 w 46"/>
                  <a:gd name="T119" fmla="*/ 18 h 44"/>
                  <a:gd name="T120" fmla="*/ 30 w 46"/>
                  <a:gd name="T121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6" h="44">
                    <a:moveTo>
                      <a:pt x="23" y="44"/>
                    </a:moveTo>
                    <a:lnTo>
                      <a:pt x="23" y="44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6" y="38"/>
                    </a:lnTo>
                    <a:lnTo>
                      <a:pt x="6" y="38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1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41" y="6"/>
                    </a:lnTo>
                    <a:lnTo>
                      <a:pt x="41" y="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9"/>
                    </a:lnTo>
                    <a:lnTo>
                      <a:pt x="20" y="31"/>
                    </a:lnTo>
                    <a:lnTo>
                      <a:pt x="20" y="31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31" y="28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1" y="36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1" y="43"/>
                    </a:lnTo>
                    <a:lnTo>
                      <a:pt x="23" y="44"/>
                    </a:lnTo>
                    <a:lnTo>
                      <a:pt x="23" y="44"/>
                    </a:lnTo>
                    <a:close/>
                    <a:moveTo>
                      <a:pt x="30" y="18"/>
                    </a:moveTo>
                    <a:lnTo>
                      <a:pt x="30" y="18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1" y="11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16" y="18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81"/>
              <p:cNvSpPr/>
              <p:nvPr/>
            </p:nvSpPr>
            <p:spPr bwMode="auto">
              <a:xfrm>
                <a:off x="4209" y="1940"/>
                <a:ext cx="30" cy="43"/>
              </a:xfrm>
              <a:custGeom>
                <a:avLst/>
                <a:gdLst>
                  <a:gd name="T0" fmla="*/ 0 w 30"/>
                  <a:gd name="T1" fmla="*/ 43 h 43"/>
                  <a:gd name="T2" fmla="*/ 0 w 30"/>
                  <a:gd name="T3" fmla="*/ 0 h 43"/>
                  <a:gd name="T4" fmla="*/ 7 w 30"/>
                  <a:gd name="T5" fmla="*/ 0 h 43"/>
                  <a:gd name="T6" fmla="*/ 7 w 30"/>
                  <a:gd name="T7" fmla="*/ 37 h 43"/>
                  <a:gd name="T8" fmla="*/ 30 w 30"/>
                  <a:gd name="T9" fmla="*/ 37 h 43"/>
                  <a:gd name="T10" fmla="*/ 30 w 30"/>
                  <a:gd name="T11" fmla="*/ 43 h 43"/>
                  <a:gd name="T12" fmla="*/ 0 w 30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3">
                    <a:moveTo>
                      <a:pt x="0" y="43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37"/>
                    </a:lnTo>
                    <a:lnTo>
                      <a:pt x="30" y="37"/>
                    </a:lnTo>
                    <a:lnTo>
                      <a:pt x="3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82"/>
              <p:cNvSpPr>
                <a:spLocks noEditPoints="1"/>
              </p:cNvSpPr>
              <p:nvPr/>
            </p:nvSpPr>
            <p:spPr bwMode="auto">
              <a:xfrm>
                <a:off x="4241" y="1952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9 w 33"/>
                  <a:gd name="T3" fmla="*/ 30 h 31"/>
                  <a:gd name="T4" fmla="*/ 4 w 33"/>
                  <a:gd name="T5" fmla="*/ 26 h 31"/>
                  <a:gd name="T6" fmla="*/ 1 w 33"/>
                  <a:gd name="T7" fmla="*/ 21 h 31"/>
                  <a:gd name="T8" fmla="*/ 0 w 33"/>
                  <a:gd name="T9" fmla="*/ 15 h 31"/>
                  <a:gd name="T10" fmla="*/ 1 w 33"/>
                  <a:gd name="T11" fmla="*/ 10 h 31"/>
                  <a:gd name="T12" fmla="*/ 4 w 33"/>
                  <a:gd name="T13" fmla="*/ 5 h 31"/>
                  <a:gd name="T14" fmla="*/ 9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5 h 31"/>
                  <a:gd name="T26" fmla="*/ 31 w 33"/>
                  <a:gd name="T27" fmla="*/ 21 h 31"/>
                  <a:gd name="T28" fmla="*/ 28 w 33"/>
                  <a:gd name="T29" fmla="*/ 26 h 31"/>
                  <a:gd name="T30" fmla="*/ 23 w 33"/>
                  <a:gd name="T31" fmla="*/ 30 h 31"/>
                  <a:gd name="T32" fmla="*/ 16 w 33"/>
                  <a:gd name="T33" fmla="*/ 31 h 31"/>
                  <a:gd name="T34" fmla="*/ 6 w 33"/>
                  <a:gd name="T35" fmla="*/ 16 h 31"/>
                  <a:gd name="T36" fmla="*/ 8 w 33"/>
                  <a:gd name="T37" fmla="*/ 20 h 31"/>
                  <a:gd name="T38" fmla="*/ 9 w 33"/>
                  <a:gd name="T39" fmla="*/ 23 h 31"/>
                  <a:gd name="T40" fmla="*/ 13 w 33"/>
                  <a:gd name="T41" fmla="*/ 25 h 31"/>
                  <a:gd name="T42" fmla="*/ 16 w 33"/>
                  <a:gd name="T43" fmla="*/ 26 h 31"/>
                  <a:gd name="T44" fmla="*/ 19 w 33"/>
                  <a:gd name="T45" fmla="*/ 25 h 31"/>
                  <a:gd name="T46" fmla="*/ 23 w 33"/>
                  <a:gd name="T47" fmla="*/ 23 h 31"/>
                  <a:gd name="T48" fmla="*/ 24 w 33"/>
                  <a:gd name="T49" fmla="*/ 20 h 31"/>
                  <a:gd name="T50" fmla="*/ 26 w 33"/>
                  <a:gd name="T51" fmla="*/ 15 h 31"/>
                  <a:gd name="T52" fmla="*/ 24 w 33"/>
                  <a:gd name="T53" fmla="*/ 12 h 31"/>
                  <a:gd name="T54" fmla="*/ 23 w 33"/>
                  <a:gd name="T55" fmla="*/ 8 h 31"/>
                  <a:gd name="T56" fmla="*/ 19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9 w 33"/>
                  <a:gd name="T63" fmla="*/ 8 h 31"/>
                  <a:gd name="T64" fmla="*/ 8 w 33"/>
                  <a:gd name="T65" fmla="*/ 12 h 31"/>
                  <a:gd name="T66" fmla="*/ 6 w 33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5"/>
                    </a:lnTo>
                    <a:lnTo>
                      <a:pt x="33" y="15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83"/>
              <p:cNvSpPr/>
              <p:nvPr/>
            </p:nvSpPr>
            <p:spPr bwMode="auto">
              <a:xfrm>
                <a:off x="4280" y="1952"/>
                <a:ext cx="17" cy="31"/>
              </a:xfrm>
              <a:custGeom>
                <a:avLst/>
                <a:gdLst>
                  <a:gd name="T0" fmla="*/ 17 w 17"/>
                  <a:gd name="T1" fmla="*/ 5 h 31"/>
                  <a:gd name="T2" fmla="*/ 17 w 17"/>
                  <a:gd name="T3" fmla="*/ 5 h 31"/>
                  <a:gd name="T4" fmla="*/ 10 w 17"/>
                  <a:gd name="T5" fmla="*/ 8 h 31"/>
                  <a:gd name="T6" fmla="*/ 10 w 17"/>
                  <a:gd name="T7" fmla="*/ 8 h 31"/>
                  <a:gd name="T8" fmla="*/ 8 w 17"/>
                  <a:gd name="T9" fmla="*/ 10 h 31"/>
                  <a:gd name="T10" fmla="*/ 5 w 17"/>
                  <a:gd name="T11" fmla="*/ 12 h 31"/>
                  <a:gd name="T12" fmla="*/ 5 w 17"/>
                  <a:gd name="T13" fmla="*/ 31 h 31"/>
                  <a:gd name="T14" fmla="*/ 0 w 17"/>
                  <a:gd name="T15" fmla="*/ 31 h 31"/>
                  <a:gd name="T16" fmla="*/ 0 w 17"/>
                  <a:gd name="T17" fmla="*/ 0 h 31"/>
                  <a:gd name="T18" fmla="*/ 5 w 17"/>
                  <a:gd name="T19" fmla="*/ 0 h 31"/>
                  <a:gd name="T20" fmla="*/ 5 w 17"/>
                  <a:gd name="T21" fmla="*/ 7 h 31"/>
                  <a:gd name="T22" fmla="*/ 5 w 17"/>
                  <a:gd name="T23" fmla="*/ 7 h 31"/>
                  <a:gd name="T24" fmla="*/ 10 w 17"/>
                  <a:gd name="T25" fmla="*/ 2 h 31"/>
                  <a:gd name="T26" fmla="*/ 10 w 17"/>
                  <a:gd name="T27" fmla="*/ 2 h 31"/>
                  <a:gd name="T28" fmla="*/ 15 w 17"/>
                  <a:gd name="T29" fmla="*/ 0 h 31"/>
                  <a:gd name="T30" fmla="*/ 15 w 17"/>
                  <a:gd name="T31" fmla="*/ 0 h 31"/>
                  <a:gd name="T32" fmla="*/ 17 w 17"/>
                  <a:gd name="T33" fmla="*/ 0 h 31"/>
                  <a:gd name="T34" fmla="*/ 17 w 17"/>
                  <a:gd name="T35" fmla="*/ 0 h 31"/>
                  <a:gd name="T36" fmla="*/ 17 w 17"/>
                  <a:gd name="T37" fmla="*/ 0 h 31"/>
                  <a:gd name="T38" fmla="*/ 17 w 17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31">
                    <a:moveTo>
                      <a:pt x="17" y="5"/>
                    </a:moveTo>
                    <a:lnTo>
                      <a:pt x="17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5" y="12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284"/>
              <p:cNvSpPr>
                <a:spLocks noEditPoints="1"/>
              </p:cNvSpPr>
              <p:nvPr/>
            </p:nvSpPr>
            <p:spPr bwMode="auto">
              <a:xfrm>
                <a:off x="4300" y="1952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3 w 31"/>
                  <a:gd name="T5" fmla="*/ 26 h 31"/>
                  <a:gd name="T6" fmla="*/ 0 w 31"/>
                  <a:gd name="T7" fmla="*/ 21 h 31"/>
                  <a:gd name="T8" fmla="*/ 0 w 31"/>
                  <a:gd name="T9" fmla="*/ 16 h 31"/>
                  <a:gd name="T10" fmla="*/ 0 w 31"/>
                  <a:gd name="T11" fmla="*/ 10 h 31"/>
                  <a:gd name="T12" fmla="*/ 3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6 h 31"/>
                  <a:gd name="T28" fmla="*/ 7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5 w 31"/>
                  <a:gd name="T45" fmla="*/ 21 h 31"/>
                  <a:gd name="T46" fmla="*/ 30 w 31"/>
                  <a:gd name="T47" fmla="*/ 23 h 31"/>
                  <a:gd name="T48" fmla="*/ 25 w 31"/>
                  <a:gd name="T49" fmla="*/ 30 h 31"/>
                  <a:gd name="T50" fmla="*/ 20 w 31"/>
                  <a:gd name="T51" fmla="*/ 31 h 31"/>
                  <a:gd name="T52" fmla="*/ 16 w 31"/>
                  <a:gd name="T53" fmla="*/ 31 h 31"/>
                  <a:gd name="T54" fmla="*/ 25 w 31"/>
                  <a:gd name="T55" fmla="*/ 13 h 31"/>
                  <a:gd name="T56" fmla="*/ 25 w 31"/>
                  <a:gd name="T57" fmla="*/ 10 h 31"/>
                  <a:gd name="T58" fmla="*/ 21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1 w 31"/>
                  <a:gd name="T65" fmla="*/ 5 h 31"/>
                  <a:gd name="T66" fmla="*/ 10 w 31"/>
                  <a:gd name="T67" fmla="*/ 7 h 31"/>
                  <a:gd name="T68" fmla="*/ 7 w 31"/>
                  <a:gd name="T69" fmla="*/ 10 h 31"/>
                  <a:gd name="T70" fmla="*/ 25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85"/>
              <p:cNvSpPr/>
              <p:nvPr/>
            </p:nvSpPr>
            <p:spPr bwMode="auto">
              <a:xfrm>
                <a:off x="4338" y="1952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3 h 31"/>
                  <a:gd name="T6" fmla="*/ 41 w 48"/>
                  <a:gd name="T7" fmla="*/ 13 h 31"/>
                  <a:gd name="T8" fmla="*/ 39 w 48"/>
                  <a:gd name="T9" fmla="*/ 7 h 31"/>
                  <a:gd name="T10" fmla="*/ 39 w 48"/>
                  <a:gd name="T11" fmla="*/ 7 h 31"/>
                  <a:gd name="T12" fmla="*/ 38 w 48"/>
                  <a:gd name="T13" fmla="*/ 7 h 31"/>
                  <a:gd name="T14" fmla="*/ 35 w 48"/>
                  <a:gd name="T15" fmla="*/ 5 h 31"/>
                  <a:gd name="T16" fmla="*/ 35 w 48"/>
                  <a:gd name="T17" fmla="*/ 5 h 31"/>
                  <a:gd name="T18" fmla="*/ 33 w 48"/>
                  <a:gd name="T19" fmla="*/ 7 h 31"/>
                  <a:gd name="T20" fmla="*/ 30 w 48"/>
                  <a:gd name="T21" fmla="*/ 7 h 31"/>
                  <a:gd name="T22" fmla="*/ 30 w 48"/>
                  <a:gd name="T23" fmla="*/ 7 h 31"/>
                  <a:gd name="T24" fmla="*/ 26 w 48"/>
                  <a:gd name="T25" fmla="*/ 13 h 31"/>
                  <a:gd name="T26" fmla="*/ 26 w 48"/>
                  <a:gd name="T27" fmla="*/ 31 h 31"/>
                  <a:gd name="T28" fmla="*/ 20 w 48"/>
                  <a:gd name="T29" fmla="*/ 31 h 31"/>
                  <a:gd name="T30" fmla="*/ 20 w 48"/>
                  <a:gd name="T31" fmla="*/ 13 h 31"/>
                  <a:gd name="T32" fmla="*/ 20 w 48"/>
                  <a:gd name="T33" fmla="*/ 13 h 31"/>
                  <a:gd name="T34" fmla="*/ 18 w 48"/>
                  <a:gd name="T35" fmla="*/ 7 h 31"/>
                  <a:gd name="T36" fmla="*/ 18 w 48"/>
                  <a:gd name="T37" fmla="*/ 7 h 31"/>
                  <a:gd name="T38" fmla="*/ 16 w 48"/>
                  <a:gd name="T39" fmla="*/ 7 h 31"/>
                  <a:gd name="T40" fmla="*/ 15 w 48"/>
                  <a:gd name="T41" fmla="*/ 5 h 31"/>
                  <a:gd name="T42" fmla="*/ 15 w 48"/>
                  <a:gd name="T43" fmla="*/ 5 h 31"/>
                  <a:gd name="T44" fmla="*/ 11 w 48"/>
                  <a:gd name="T45" fmla="*/ 7 h 31"/>
                  <a:gd name="T46" fmla="*/ 10 w 48"/>
                  <a:gd name="T47" fmla="*/ 7 h 31"/>
                  <a:gd name="T48" fmla="*/ 10 w 48"/>
                  <a:gd name="T49" fmla="*/ 7 h 31"/>
                  <a:gd name="T50" fmla="*/ 6 w 48"/>
                  <a:gd name="T51" fmla="*/ 13 h 31"/>
                  <a:gd name="T52" fmla="*/ 6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5 w 48"/>
                  <a:gd name="T59" fmla="*/ 0 h 31"/>
                  <a:gd name="T60" fmla="*/ 5 w 48"/>
                  <a:gd name="T61" fmla="*/ 7 h 31"/>
                  <a:gd name="T62" fmla="*/ 5 w 48"/>
                  <a:gd name="T63" fmla="*/ 7 h 31"/>
                  <a:gd name="T64" fmla="*/ 10 w 48"/>
                  <a:gd name="T65" fmla="*/ 2 h 31"/>
                  <a:gd name="T66" fmla="*/ 10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1 w 48"/>
                  <a:gd name="T73" fmla="*/ 0 h 31"/>
                  <a:gd name="T74" fmla="*/ 23 w 48"/>
                  <a:gd name="T75" fmla="*/ 2 h 31"/>
                  <a:gd name="T76" fmla="*/ 23 w 48"/>
                  <a:gd name="T77" fmla="*/ 2 h 31"/>
                  <a:gd name="T78" fmla="*/ 26 w 48"/>
                  <a:gd name="T79" fmla="*/ 7 h 31"/>
                  <a:gd name="T80" fmla="*/ 26 w 48"/>
                  <a:gd name="T81" fmla="*/ 7 h 31"/>
                  <a:gd name="T82" fmla="*/ 31 w 48"/>
                  <a:gd name="T83" fmla="*/ 2 h 31"/>
                  <a:gd name="T84" fmla="*/ 31 w 48"/>
                  <a:gd name="T85" fmla="*/ 2 h 31"/>
                  <a:gd name="T86" fmla="*/ 38 w 48"/>
                  <a:gd name="T87" fmla="*/ 0 h 31"/>
                  <a:gd name="T88" fmla="*/ 38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4 w 48"/>
                  <a:gd name="T95" fmla="*/ 3 h 31"/>
                  <a:gd name="T96" fmla="*/ 44 w 48"/>
                  <a:gd name="T97" fmla="*/ 3 h 31"/>
                  <a:gd name="T98" fmla="*/ 46 w 48"/>
                  <a:gd name="T99" fmla="*/ 7 h 31"/>
                  <a:gd name="T100" fmla="*/ 46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8" y="7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3" y="7"/>
                    </a:lnTo>
                    <a:lnTo>
                      <a:pt x="30" y="7"/>
                    </a:lnTo>
                    <a:lnTo>
                      <a:pt x="30" y="7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0" y="31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86"/>
              <p:cNvSpPr>
                <a:spLocks noEditPoints="1"/>
              </p:cNvSpPr>
              <p:nvPr/>
            </p:nvSpPr>
            <p:spPr bwMode="auto">
              <a:xfrm>
                <a:off x="4407" y="1940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87"/>
              <p:cNvSpPr>
                <a:spLocks noEditPoints="1"/>
              </p:cNvSpPr>
              <p:nvPr/>
            </p:nvSpPr>
            <p:spPr bwMode="auto">
              <a:xfrm>
                <a:off x="4422" y="1952"/>
                <a:ext cx="31" cy="45"/>
              </a:xfrm>
              <a:custGeom>
                <a:avLst/>
                <a:gdLst>
                  <a:gd name="T0" fmla="*/ 18 w 31"/>
                  <a:gd name="T1" fmla="*/ 31 h 45"/>
                  <a:gd name="T2" fmla="*/ 12 w 31"/>
                  <a:gd name="T3" fmla="*/ 30 h 45"/>
                  <a:gd name="T4" fmla="*/ 7 w 31"/>
                  <a:gd name="T5" fmla="*/ 45 h 45"/>
                  <a:gd name="T6" fmla="*/ 0 w 31"/>
                  <a:gd name="T7" fmla="*/ 0 h 45"/>
                  <a:gd name="T8" fmla="*/ 7 w 31"/>
                  <a:gd name="T9" fmla="*/ 5 h 45"/>
                  <a:gd name="T10" fmla="*/ 10 w 31"/>
                  <a:gd name="T11" fmla="*/ 2 h 45"/>
                  <a:gd name="T12" fmla="*/ 17 w 31"/>
                  <a:gd name="T13" fmla="*/ 0 h 45"/>
                  <a:gd name="T14" fmla="*/ 23 w 31"/>
                  <a:gd name="T15" fmla="*/ 2 h 45"/>
                  <a:gd name="T16" fmla="*/ 28 w 31"/>
                  <a:gd name="T17" fmla="*/ 5 h 45"/>
                  <a:gd name="T18" fmla="*/ 31 w 31"/>
                  <a:gd name="T19" fmla="*/ 10 h 45"/>
                  <a:gd name="T20" fmla="*/ 31 w 31"/>
                  <a:gd name="T21" fmla="*/ 15 h 45"/>
                  <a:gd name="T22" fmla="*/ 31 w 31"/>
                  <a:gd name="T23" fmla="*/ 21 h 45"/>
                  <a:gd name="T24" fmla="*/ 28 w 31"/>
                  <a:gd name="T25" fmla="*/ 26 h 45"/>
                  <a:gd name="T26" fmla="*/ 23 w 31"/>
                  <a:gd name="T27" fmla="*/ 30 h 45"/>
                  <a:gd name="T28" fmla="*/ 18 w 31"/>
                  <a:gd name="T29" fmla="*/ 31 h 45"/>
                  <a:gd name="T30" fmla="*/ 17 w 31"/>
                  <a:gd name="T31" fmla="*/ 26 h 45"/>
                  <a:gd name="T32" fmla="*/ 20 w 31"/>
                  <a:gd name="T33" fmla="*/ 25 h 45"/>
                  <a:gd name="T34" fmla="*/ 23 w 31"/>
                  <a:gd name="T35" fmla="*/ 23 h 45"/>
                  <a:gd name="T36" fmla="*/ 25 w 31"/>
                  <a:gd name="T37" fmla="*/ 20 h 45"/>
                  <a:gd name="T38" fmla="*/ 25 w 31"/>
                  <a:gd name="T39" fmla="*/ 15 h 45"/>
                  <a:gd name="T40" fmla="*/ 25 w 31"/>
                  <a:gd name="T41" fmla="*/ 12 h 45"/>
                  <a:gd name="T42" fmla="*/ 21 w 31"/>
                  <a:gd name="T43" fmla="*/ 8 h 45"/>
                  <a:gd name="T44" fmla="*/ 20 w 31"/>
                  <a:gd name="T45" fmla="*/ 7 h 45"/>
                  <a:gd name="T46" fmla="*/ 15 w 31"/>
                  <a:gd name="T47" fmla="*/ 5 h 45"/>
                  <a:gd name="T48" fmla="*/ 13 w 31"/>
                  <a:gd name="T49" fmla="*/ 5 h 45"/>
                  <a:gd name="T50" fmla="*/ 10 w 31"/>
                  <a:gd name="T51" fmla="*/ 7 h 45"/>
                  <a:gd name="T52" fmla="*/ 8 w 31"/>
                  <a:gd name="T53" fmla="*/ 8 h 45"/>
                  <a:gd name="T54" fmla="*/ 7 w 31"/>
                  <a:gd name="T55" fmla="*/ 12 h 45"/>
                  <a:gd name="T56" fmla="*/ 7 w 31"/>
                  <a:gd name="T57" fmla="*/ 20 h 45"/>
                  <a:gd name="T58" fmla="*/ 8 w 31"/>
                  <a:gd name="T59" fmla="*/ 21 h 45"/>
                  <a:gd name="T60" fmla="*/ 10 w 31"/>
                  <a:gd name="T61" fmla="*/ 25 h 45"/>
                  <a:gd name="T62" fmla="*/ 13 w 31"/>
                  <a:gd name="T63" fmla="*/ 26 h 45"/>
                  <a:gd name="T64" fmla="*/ 17 w 31"/>
                  <a:gd name="T6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5">
                    <a:moveTo>
                      <a:pt x="18" y="31"/>
                    </a:moveTo>
                    <a:lnTo>
                      <a:pt x="18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5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8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88"/>
              <p:cNvSpPr/>
              <p:nvPr/>
            </p:nvSpPr>
            <p:spPr bwMode="auto">
              <a:xfrm>
                <a:off x="4457" y="1952"/>
                <a:ext cx="26" cy="31"/>
              </a:xfrm>
              <a:custGeom>
                <a:avLst/>
                <a:gdLst>
                  <a:gd name="T0" fmla="*/ 15 w 26"/>
                  <a:gd name="T1" fmla="*/ 31 h 31"/>
                  <a:gd name="T2" fmla="*/ 6 w 26"/>
                  <a:gd name="T3" fmla="*/ 30 h 31"/>
                  <a:gd name="T4" fmla="*/ 3 w 26"/>
                  <a:gd name="T5" fmla="*/ 23 h 31"/>
                  <a:gd name="T6" fmla="*/ 8 w 26"/>
                  <a:gd name="T7" fmla="*/ 26 h 31"/>
                  <a:gd name="T8" fmla="*/ 15 w 26"/>
                  <a:gd name="T9" fmla="*/ 26 h 31"/>
                  <a:gd name="T10" fmla="*/ 19 w 26"/>
                  <a:gd name="T11" fmla="*/ 26 h 31"/>
                  <a:gd name="T12" fmla="*/ 21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3 w 26"/>
                  <a:gd name="T19" fmla="*/ 18 h 31"/>
                  <a:gd name="T20" fmla="*/ 8 w 26"/>
                  <a:gd name="T21" fmla="*/ 16 h 31"/>
                  <a:gd name="T22" fmla="*/ 5 w 26"/>
                  <a:gd name="T23" fmla="*/ 15 h 31"/>
                  <a:gd name="T24" fmla="*/ 3 w 26"/>
                  <a:gd name="T25" fmla="*/ 13 h 31"/>
                  <a:gd name="T26" fmla="*/ 1 w 26"/>
                  <a:gd name="T27" fmla="*/ 10 h 31"/>
                  <a:gd name="T28" fmla="*/ 3 w 26"/>
                  <a:gd name="T29" fmla="*/ 5 h 31"/>
                  <a:gd name="T30" fmla="*/ 5 w 26"/>
                  <a:gd name="T31" fmla="*/ 2 h 31"/>
                  <a:gd name="T32" fmla="*/ 10 w 26"/>
                  <a:gd name="T33" fmla="*/ 0 h 31"/>
                  <a:gd name="T34" fmla="*/ 15 w 26"/>
                  <a:gd name="T35" fmla="*/ 0 h 31"/>
                  <a:gd name="T36" fmla="*/ 21 w 26"/>
                  <a:gd name="T37" fmla="*/ 0 h 31"/>
                  <a:gd name="T38" fmla="*/ 23 w 26"/>
                  <a:gd name="T39" fmla="*/ 8 h 31"/>
                  <a:gd name="T40" fmla="*/ 18 w 26"/>
                  <a:gd name="T41" fmla="*/ 5 h 31"/>
                  <a:gd name="T42" fmla="*/ 15 w 26"/>
                  <a:gd name="T43" fmla="*/ 5 h 31"/>
                  <a:gd name="T44" fmla="*/ 10 w 26"/>
                  <a:gd name="T45" fmla="*/ 5 h 31"/>
                  <a:gd name="T46" fmla="*/ 8 w 26"/>
                  <a:gd name="T47" fmla="*/ 8 h 31"/>
                  <a:gd name="T48" fmla="*/ 8 w 26"/>
                  <a:gd name="T49" fmla="*/ 10 h 31"/>
                  <a:gd name="T50" fmla="*/ 10 w 26"/>
                  <a:gd name="T51" fmla="*/ 12 h 31"/>
                  <a:gd name="T52" fmla="*/ 11 w 26"/>
                  <a:gd name="T53" fmla="*/ 12 h 31"/>
                  <a:gd name="T54" fmla="*/ 15 w 26"/>
                  <a:gd name="T55" fmla="*/ 13 h 31"/>
                  <a:gd name="T56" fmla="*/ 19 w 26"/>
                  <a:gd name="T57" fmla="*/ 15 h 31"/>
                  <a:gd name="T58" fmla="*/ 24 w 26"/>
                  <a:gd name="T59" fmla="*/ 16 h 31"/>
                  <a:gd name="T60" fmla="*/ 26 w 26"/>
                  <a:gd name="T61" fmla="*/ 18 h 31"/>
                  <a:gd name="T62" fmla="*/ 26 w 26"/>
                  <a:gd name="T63" fmla="*/ 21 h 31"/>
                  <a:gd name="T64" fmla="*/ 26 w 26"/>
                  <a:gd name="T65" fmla="*/ 26 h 31"/>
                  <a:gd name="T66" fmla="*/ 23 w 26"/>
                  <a:gd name="T67" fmla="*/ 30 h 31"/>
                  <a:gd name="T68" fmla="*/ 15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6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1" y="12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89"/>
              <p:cNvSpPr/>
              <p:nvPr/>
            </p:nvSpPr>
            <p:spPr bwMode="auto">
              <a:xfrm>
                <a:off x="4490" y="1952"/>
                <a:ext cx="29" cy="31"/>
              </a:xfrm>
              <a:custGeom>
                <a:avLst/>
                <a:gdLst>
                  <a:gd name="T0" fmla="*/ 10 w 29"/>
                  <a:gd name="T1" fmla="*/ 31 h 31"/>
                  <a:gd name="T2" fmla="*/ 10 w 29"/>
                  <a:gd name="T3" fmla="*/ 31 h 31"/>
                  <a:gd name="T4" fmla="*/ 5 w 29"/>
                  <a:gd name="T5" fmla="*/ 31 h 31"/>
                  <a:gd name="T6" fmla="*/ 3 w 29"/>
                  <a:gd name="T7" fmla="*/ 28 h 31"/>
                  <a:gd name="T8" fmla="*/ 3 w 29"/>
                  <a:gd name="T9" fmla="*/ 28 h 31"/>
                  <a:gd name="T10" fmla="*/ 0 w 29"/>
                  <a:gd name="T11" fmla="*/ 25 h 31"/>
                  <a:gd name="T12" fmla="*/ 0 w 29"/>
                  <a:gd name="T13" fmla="*/ 20 h 31"/>
                  <a:gd name="T14" fmla="*/ 0 w 29"/>
                  <a:gd name="T15" fmla="*/ 0 h 31"/>
                  <a:gd name="T16" fmla="*/ 6 w 29"/>
                  <a:gd name="T17" fmla="*/ 0 h 31"/>
                  <a:gd name="T18" fmla="*/ 6 w 29"/>
                  <a:gd name="T19" fmla="*/ 18 h 31"/>
                  <a:gd name="T20" fmla="*/ 6 w 29"/>
                  <a:gd name="T21" fmla="*/ 18 h 31"/>
                  <a:gd name="T22" fmla="*/ 8 w 29"/>
                  <a:gd name="T23" fmla="*/ 25 h 31"/>
                  <a:gd name="T24" fmla="*/ 10 w 29"/>
                  <a:gd name="T25" fmla="*/ 26 h 31"/>
                  <a:gd name="T26" fmla="*/ 13 w 29"/>
                  <a:gd name="T27" fmla="*/ 26 h 31"/>
                  <a:gd name="T28" fmla="*/ 13 w 29"/>
                  <a:gd name="T29" fmla="*/ 26 h 31"/>
                  <a:gd name="T30" fmla="*/ 18 w 29"/>
                  <a:gd name="T31" fmla="*/ 25 h 31"/>
                  <a:gd name="T32" fmla="*/ 18 w 29"/>
                  <a:gd name="T33" fmla="*/ 25 h 31"/>
                  <a:gd name="T34" fmla="*/ 21 w 29"/>
                  <a:gd name="T35" fmla="*/ 20 h 31"/>
                  <a:gd name="T36" fmla="*/ 21 w 29"/>
                  <a:gd name="T37" fmla="*/ 0 h 31"/>
                  <a:gd name="T38" fmla="*/ 28 w 29"/>
                  <a:gd name="T39" fmla="*/ 0 h 31"/>
                  <a:gd name="T40" fmla="*/ 28 w 29"/>
                  <a:gd name="T41" fmla="*/ 23 h 31"/>
                  <a:gd name="T42" fmla="*/ 28 w 29"/>
                  <a:gd name="T43" fmla="*/ 23 h 31"/>
                  <a:gd name="T44" fmla="*/ 28 w 29"/>
                  <a:gd name="T45" fmla="*/ 25 h 31"/>
                  <a:gd name="T46" fmla="*/ 28 w 29"/>
                  <a:gd name="T47" fmla="*/ 25 h 31"/>
                  <a:gd name="T48" fmla="*/ 29 w 29"/>
                  <a:gd name="T49" fmla="*/ 25 h 31"/>
                  <a:gd name="T50" fmla="*/ 29 w 29"/>
                  <a:gd name="T51" fmla="*/ 31 h 31"/>
                  <a:gd name="T52" fmla="*/ 29 w 29"/>
                  <a:gd name="T53" fmla="*/ 31 h 31"/>
                  <a:gd name="T54" fmla="*/ 28 w 29"/>
                  <a:gd name="T55" fmla="*/ 31 h 31"/>
                  <a:gd name="T56" fmla="*/ 28 w 29"/>
                  <a:gd name="T57" fmla="*/ 31 h 31"/>
                  <a:gd name="T58" fmla="*/ 26 w 29"/>
                  <a:gd name="T59" fmla="*/ 31 h 31"/>
                  <a:gd name="T60" fmla="*/ 26 w 29"/>
                  <a:gd name="T61" fmla="*/ 31 h 31"/>
                  <a:gd name="T62" fmla="*/ 24 w 29"/>
                  <a:gd name="T63" fmla="*/ 30 h 31"/>
                  <a:gd name="T64" fmla="*/ 24 w 29"/>
                  <a:gd name="T65" fmla="*/ 30 h 31"/>
                  <a:gd name="T66" fmla="*/ 23 w 29"/>
                  <a:gd name="T67" fmla="*/ 28 h 31"/>
                  <a:gd name="T68" fmla="*/ 23 w 29"/>
                  <a:gd name="T69" fmla="*/ 25 h 31"/>
                  <a:gd name="T70" fmla="*/ 23 w 29"/>
                  <a:gd name="T71" fmla="*/ 25 h 31"/>
                  <a:gd name="T72" fmla="*/ 19 w 29"/>
                  <a:gd name="T73" fmla="*/ 28 h 31"/>
                  <a:gd name="T74" fmla="*/ 16 w 29"/>
                  <a:gd name="T75" fmla="*/ 30 h 31"/>
                  <a:gd name="T76" fmla="*/ 16 w 29"/>
                  <a:gd name="T77" fmla="*/ 30 h 31"/>
                  <a:gd name="T78" fmla="*/ 10 w 29"/>
                  <a:gd name="T79" fmla="*/ 31 h 31"/>
                  <a:gd name="T80" fmla="*/ 10 w 29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9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19" y="28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90"/>
              <p:cNvSpPr/>
              <p:nvPr/>
            </p:nvSpPr>
            <p:spPr bwMode="auto">
              <a:xfrm>
                <a:off x="4528" y="1952"/>
                <a:ext cx="46" cy="31"/>
              </a:xfrm>
              <a:custGeom>
                <a:avLst/>
                <a:gdLst>
                  <a:gd name="T0" fmla="*/ 46 w 46"/>
                  <a:gd name="T1" fmla="*/ 31 h 31"/>
                  <a:gd name="T2" fmla="*/ 39 w 46"/>
                  <a:gd name="T3" fmla="*/ 31 h 31"/>
                  <a:gd name="T4" fmla="*/ 39 w 46"/>
                  <a:gd name="T5" fmla="*/ 13 h 31"/>
                  <a:gd name="T6" fmla="*/ 39 w 46"/>
                  <a:gd name="T7" fmla="*/ 13 h 31"/>
                  <a:gd name="T8" fmla="*/ 39 w 46"/>
                  <a:gd name="T9" fmla="*/ 7 h 31"/>
                  <a:gd name="T10" fmla="*/ 39 w 46"/>
                  <a:gd name="T11" fmla="*/ 7 h 31"/>
                  <a:gd name="T12" fmla="*/ 36 w 46"/>
                  <a:gd name="T13" fmla="*/ 7 h 31"/>
                  <a:gd name="T14" fmla="*/ 34 w 46"/>
                  <a:gd name="T15" fmla="*/ 5 h 31"/>
                  <a:gd name="T16" fmla="*/ 34 w 46"/>
                  <a:gd name="T17" fmla="*/ 5 h 31"/>
                  <a:gd name="T18" fmla="*/ 31 w 46"/>
                  <a:gd name="T19" fmla="*/ 7 h 31"/>
                  <a:gd name="T20" fmla="*/ 29 w 46"/>
                  <a:gd name="T21" fmla="*/ 7 h 31"/>
                  <a:gd name="T22" fmla="*/ 29 w 46"/>
                  <a:gd name="T23" fmla="*/ 7 h 31"/>
                  <a:gd name="T24" fmla="*/ 26 w 46"/>
                  <a:gd name="T25" fmla="*/ 13 h 31"/>
                  <a:gd name="T26" fmla="*/ 26 w 46"/>
                  <a:gd name="T27" fmla="*/ 31 h 31"/>
                  <a:gd name="T28" fmla="*/ 19 w 46"/>
                  <a:gd name="T29" fmla="*/ 31 h 31"/>
                  <a:gd name="T30" fmla="*/ 19 w 46"/>
                  <a:gd name="T31" fmla="*/ 13 h 31"/>
                  <a:gd name="T32" fmla="*/ 19 w 46"/>
                  <a:gd name="T33" fmla="*/ 13 h 31"/>
                  <a:gd name="T34" fmla="*/ 18 w 46"/>
                  <a:gd name="T35" fmla="*/ 7 h 31"/>
                  <a:gd name="T36" fmla="*/ 18 w 46"/>
                  <a:gd name="T37" fmla="*/ 7 h 31"/>
                  <a:gd name="T38" fmla="*/ 16 w 46"/>
                  <a:gd name="T39" fmla="*/ 7 h 31"/>
                  <a:gd name="T40" fmla="*/ 14 w 46"/>
                  <a:gd name="T41" fmla="*/ 5 h 31"/>
                  <a:gd name="T42" fmla="*/ 14 w 46"/>
                  <a:gd name="T43" fmla="*/ 5 h 31"/>
                  <a:gd name="T44" fmla="*/ 11 w 46"/>
                  <a:gd name="T45" fmla="*/ 7 h 31"/>
                  <a:gd name="T46" fmla="*/ 10 w 46"/>
                  <a:gd name="T47" fmla="*/ 7 h 31"/>
                  <a:gd name="T48" fmla="*/ 10 w 46"/>
                  <a:gd name="T49" fmla="*/ 7 h 31"/>
                  <a:gd name="T50" fmla="*/ 6 w 46"/>
                  <a:gd name="T51" fmla="*/ 13 h 31"/>
                  <a:gd name="T52" fmla="*/ 6 w 46"/>
                  <a:gd name="T53" fmla="*/ 31 h 31"/>
                  <a:gd name="T54" fmla="*/ 0 w 46"/>
                  <a:gd name="T55" fmla="*/ 31 h 31"/>
                  <a:gd name="T56" fmla="*/ 0 w 46"/>
                  <a:gd name="T57" fmla="*/ 0 h 31"/>
                  <a:gd name="T58" fmla="*/ 5 w 46"/>
                  <a:gd name="T59" fmla="*/ 0 h 31"/>
                  <a:gd name="T60" fmla="*/ 5 w 46"/>
                  <a:gd name="T61" fmla="*/ 7 h 31"/>
                  <a:gd name="T62" fmla="*/ 5 w 46"/>
                  <a:gd name="T63" fmla="*/ 7 h 31"/>
                  <a:gd name="T64" fmla="*/ 10 w 46"/>
                  <a:gd name="T65" fmla="*/ 2 h 31"/>
                  <a:gd name="T66" fmla="*/ 10 w 46"/>
                  <a:gd name="T67" fmla="*/ 2 h 31"/>
                  <a:gd name="T68" fmla="*/ 16 w 46"/>
                  <a:gd name="T69" fmla="*/ 0 h 31"/>
                  <a:gd name="T70" fmla="*/ 16 w 46"/>
                  <a:gd name="T71" fmla="*/ 0 h 31"/>
                  <a:gd name="T72" fmla="*/ 19 w 46"/>
                  <a:gd name="T73" fmla="*/ 0 h 31"/>
                  <a:gd name="T74" fmla="*/ 23 w 46"/>
                  <a:gd name="T75" fmla="*/ 2 h 31"/>
                  <a:gd name="T76" fmla="*/ 23 w 46"/>
                  <a:gd name="T77" fmla="*/ 2 h 31"/>
                  <a:gd name="T78" fmla="*/ 26 w 46"/>
                  <a:gd name="T79" fmla="*/ 7 h 31"/>
                  <a:gd name="T80" fmla="*/ 26 w 46"/>
                  <a:gd name="T81" fmla="*/ 7 h 31"/>
                  <a:gd name="T82" fmla="*/ 31 w 46"/>
                  <a:gd name="T83" fmla="*/ 2 h 31"/>
                  <a:gd name="T84" fmla="*/ 31 w 46"/>
                  <a:gd name="T85" fmla="*/ 2 h 31"/>
                  <a:gd name="T86" fmla="*/ 38 w 46"/>
                  <a:gd name="T87" fmla="*/ 0 h 31"/>
                  <a:gd name="T88" fmla="*/ 38 w 46"/>
                  <a:gd name="T89" fmla="*/ 0 h 31"/>
                  <a:gd name="T90" fmla="*/ 41 w 46"/>
                  <a:gd name="T91" fmla="*/ 0 h 31"/>
                  <a:gd name="T92" fmla="*/ 41 w 46"/>
                  <a:gd name="T93" fmla="*/ 0 h 31"/>
                  <a:gd name="T94" fmla="*/ 44 w 46"/>
                  <a:gd name="T95" fmla="*/ 3 h 31"/>
                  <a:gd name="T96" fmla="*/ 44 w 46"/>
                  <a:gd name="T97" fmla="*/ 3 h 31"/>
                  <a:gd name="T98" fmla="*/ 46 w 46"/>
                  <a:gd name="T99" fmla="*/ 7 h 31"/>
                  <a:gd name="T100" fmla="*/ 46 w 46"/>
                  <a:gd name="T101" fmla="*/ 7 h 31"/>
                  <a:gd name="T102" fmla="*/ 46 w 46"/>
                  <a:gd name="T103" fmla="*/ 12 h 31"/>
                  <a:gd name="T104" fmla="*/ 46 w 46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" h="31">
                    <a:moveTo>
                      <a:pt x="46" y="31"/>
                    </a:moveTo>
                    <a:lnTo>
                      <a:pt x="39" y="31"/>
                    </a:lnTo>
                    <a:lnTo>
                      <a:pt x="39" y="13"/>
                    </a:lnTo>
                    <a:lnTo>
                      <a:pt x="39" y="13"/>
                    </a:lnTo>
                    <a:lnTo>
                      <a:pt x="39" y="7"/>
                    </a:lnTo>
                    <a:lnTo>
                      <a:pt x="39" y="7"/>
                    </a:lnTo>
                    <a:lnTo>
                      <a:pt x="36" y="7"/>
                    </a:lnTo>
                    <a:lnTo>
                      <a:pt x="34" y="5"/>
                    </a:lnTo>
                    <a:lnTo>
                      <a:pt x="34" y="5"/>
                    </a:lnTo>
                    <a:lnTo>
                      <a:pt x="31" y="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19" y="31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12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91"/>
              <p:cNvSpPr>
                <a:spLocks noEditPoints="1"/>
              </p:cNvSpPr>
              <p:nvPr/>
            </p:nvSpPr>
            <p:spPr bwMode="auto">
              <a:xfrm>
                <a:off x="4595" y="1940"/>
                <a:ext cx="33" cy="43"/>
              </a:xfrm>
              <a:custGeom>
                <a:avLst/>
                <a:gdLst>
                  <a:gd name="T0" fmla="*/ 15 w 33"/>
                  <a:gd name="T1" fmla="*/ 43 h 43"/>
                  <a:gd name="T2" fmla="*/ 9 w 33"/>
                  <a:gd name="T3" fmla="*/ 42 h 43"/>
                  <a:gd name="T4" fmla="*/ 4 w 33"/>
                  <a:gd name="T5" fmla="*/ 38 h 43"/>
                  <a:gd name="T6" fmla="*/ 0 w 33"/>
                  <a:gd name="T7" fmla="*/ 33 h 43"/>
                  <a:gd name="T8" fmla="*/ 0 w 33"/>
                  <a:gd name="T9" fmla="*/ 27 h 43"/>
                  <a:gd name="T10" fmla="*/ 0 w 33"/>
                  <a:gd name="T11" fmla="*/ 22 h 43"/>
                  <a:gd name="T12" fmla="*/ 4 w 33"/>
                  <a:gd name="T13" fmla="*/ 17 h 43"/>
                  <a:gd name="T14" fmla="*/ 9 w 33"/>
                  <a:gd name="T15" fmla="*/ 12 h 43"/>
                  <a:gd name="T16" fmla="*/ 13 w 33"/>
                  <a:gd name="T17" fmla="*/ 12 h 43"/>
                  <a:gd name="T18" fmla="*/ 20 w 33"/>
                  <a:gd name="T19" fmla="*/ 14 h 43"/>
                  <a:gd name="T20" fmla="*/ 25 w 33"/>
                  <a:gd name="T21" fmla="*/ 19 h 43"/>
                  <a:gd name="T22" fmla="*/ 32 w 33"/>
                  <a:gd name="T23" fmla="*/ 0 h 43"/>
                  <a:gd name="T24" fmla="*/ 32 w 33"/>
                  <a:gd name="T25" fmla="*/ 35 h 43"/>
                  <a:gd name="T26" fmla="*/ 32 w 33"/>
                  <a:gd name="T27" fmla="*/ 37 h 43"/>
                  <a:gd name="T28" fmla="*/ 33 w 33"/>
                  <a:gd name="T29" fmla="*/ 43 h 43"/>
                  <a:gd name="T30" fmla="*/ 32 w 33"/>
                  <a:gd name="T31" fmla="*/ 43 h 43"/>
                  <a:gd name="T32" fmla="*/ 30 w 33"/>
                  <a:gd name="T33" fmla="*/ 43 h 43"/>
                  <a:gd name="T34" fmla="*/ 27 w 33"/>
                  <a:gd name="T35" fmla="*/ 42 h 43"/>
                  <a:gd name="T36" fmla="*/ 25 w 33"/>
                  <a:gd name="T37" fmla="*/ 40 h 43"/>
                  <a:gd name="T38" fmla="*/ 25 w 33"/>
                  <a:gd name="T39" fmla="*/ 37 h 43"/>
                  <a:gd name="T40" fmla="*/ 22 w 33"/>
                  <a:gd name="T41" fmla="*/ 42 h 43"/>
                  <a:gd name="T42" fmla="*/ 15 w 33"/>
                  <a:gd name="T43" fmla="*/ 43 h 43"/>
                  <a:gd name="T44" fmla="*/ 15 w 33"/>
                  <a:gd name="T45" fmla="*/ 38 h 43"/>
                  <a:gd name="T46" fmla="*/ 18 w 33"/>
                  <a:gd name="T47" fmla="*/ 38 h 43"/>
                  <a:gd name="T48" fmla="*/ 22 w 33"/>
                  <a:gd name="T49" fmla="*/ 37 h 43"/>
                  <a:gd name="T50" fmla="*/ 23 w 33"/>
                  <a:gd name="T51" fmla="*/ 35 h 43"/>
                  <a:gd name="T52" fmla="*/ 25 w 33"/>
                  <a:gd name="T53" fmla="*/ 24 h 43"/>
                  <a:gd name="T54" fmla="*/ 23 w 33"/>
                  <a:gd name="T55" fmla="*/ 22 h 43"/>
                  <a:gd name="T56" fmla="*/ 22 w 33"/>
                  <a:gd name="T57" fmla="*/ 19 h 43"/>
                  <a:gd name="T58" fmla="*/ 18 w 33"/>
                  <a:gd name="T59" fmla="*/ 17 h 43"/>
                  <a:gd name="T60" fmla="*/ 15 w 33"/>
                  <a:gd name="T61" fmla="*/ 17 h 43"/>
                  <a:gd name="T62" fmla="*/ 12 w 33"/>
                  <a:gd name="T63" fmla="*/ 19 h 43"/>
                  <a:gd name="T64" fmla="*/ 9 w 33"/>
                  <a:gd name="T65" fmla="*/ 20 h 43"/>
                  <a:gd name="T66" fmla="*/ 7 w 33"/>
                  <a:gd name="T67" fmla="*/ 24 h 43"/>
                  <a:gd name="T68" fmla="*/ 7 w 33"/>
                  <a:gd name="T69" fmla="*/ 28 h 43"/>
                  <a:gd name="T70" fmla="*/ 7 w 33"/>
                  <a:gd name="T71" fmla="*/ 32 h 43"/>
                  <a:gd name="T72" fmla="*/ 9 w 33"/>
                  <a:gd name="T73" fmla="*/ 35 h 43"/>
                  <a:gd name="T74" fmla="*/ 12 w 33"/>
                  <a:gd name="T75" fmla="*/ 37 h 43"/>
                  <a:gd name="T76" fmla="*/ 15 w 33"/>
                  <a:gd name="T7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3">
                    <a:moveTo>
                      <a:pt x="15" y="43"/>
                    </a:moveTo>
                    <a:lnTo>
                      <a:pt x="15" y="43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5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5" y="40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5" y="43"/>
                    </a:lnTo>
                    <a:lnTo>
                      <a:pt x="15" y="43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2"/>
                    </a:lnTo>
                    <a:lnTo>
                      <a:pt x="25" y="24"/>
                    </a:lnTo>
                    <a:lnTo>
                      <a:pt x="25" y="24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2" y="19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9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92"/>
              <p:cNvSpPr>
                <a:spLocks noEditPoints="1"/>
              </p:cNvSpPr>
              <p:nvPr/>
            </p:nvSpPr>
            <p:spPr bwMode="auto">
              <a:xfrm>
                <a:off x="4633" y="1952"/>
                <a:ext cx="32" cy="31"/>
              </a:xfrm>
              <a:custGeom>
                <a:avLst/>
                <a:gdLst>
                  <a:gd name="T0" fmla="*/ 15 w 32"/>
                  <a:gd name="T1" fmla="*/ 31 h 31"/>
                  <a:gd name="T2" fmla="*/ 8 w 32"/>
                  <a:gd name="T3" fmla="*/ 30 h 31"/>
                  <a:gd name="T4" fmla="*/ 4 w 32"/>
                  <a:gd name="T5" fmla="*/ 26 h 31"/>
                  <a:gd name="T6" fmla="*/ 0 w 32"/>
                  <a:gd name="T7" fmla="*/ 21 h 31"/>
                  <a:gd name="T8" fmla="*/ 0 w 32"/>
                  <a:gd name="T9" fmla="*/ 15 h 31"/>
                  <a:gd name="T10" fmla="*/ 0 w 32"/>
                  <a:gd name="T11" fmla="*/ 10 h 31"/>
                  <a:gd name="T12" fmla="*/ 4 w 32"/>
                  <a:gd name="T13" fmla="*/ 5 h 31"/>
                  <a:gd name="T14" fmla="*/ 8 w 32"/>
                  <a:gd name="T15" fmla="*/ 2 h 31"/>
                  <a:gd name="T16" fmla="*/ 15 w 32"/>
                  <a:gd name="T17" fmla="*/ 0 h 31"/>
                  <a:gd name="T18" fmla="*/ 22 w 32"/>
                  <a:gd name="T19" fmla="*/ 2 h 31"/>
                  <a:gd name="T20" fmla="*/ 28 w 32"/>
                  <a:gd name="T21" fmla="*/ 5 h 31"/>
                  <a:gd name="T22" fmla="*/ 30 w 32"/>
                  <a:gd name="T23" fmla="*/ 10 h 31"/>
                  <a:gd name="T24" fmla="*/ 32 w 32"/>
                  <a:gd name="T25" fmla="*/ 15 h 31"/>
                  <a:gd name="T26" fmla="*/ 30 w 32"/>
                  <a:gd name="T27" fmla="*/ 21 h 31"/>
                  <a:gd name="T28" fmla="*/ 28 w 32"/>
                  <a:gd name="T29" fmla="*/ 26 h 31"/>
                  <a:gd name="T30" fmla="*/ 22 w 32"/>
                  <a:gd name="T31" fmla="*/ 30 h 31"/>
                  <a:gd name="T32" fmla="*/ 15 w 32"/>
                  <a:gd name="T33" fmla="*/ 31 h 31"/>
                  <a:gd name="T34" fmla="*/ 7 w 32"/>
                  <a:gd name="T35" fmla="*/ 16 h 31"/>
                  <a:gd name="T36" fmla="*/ 7 w 32"/>
                  <a:gd name="T37" fmla="*/ 20 h 31"/>
                  <a:gd name="T38" fmla="*/ 8 w 32"/>
                  <a:gd name="T39" fmla="*/ 23 h 31"/>
                  <a:gd name="T40" fmla="*/ 12 w 32"/>
                  <a:gd name="T41" fmla="*/ 25 h 31"/>
                  <a:gd name="T42" fmla="*/ 15 w 32"/>
                  <a:gd name="T43" fmla="*/ 26 h 31"/>
                  <a:gd name="T44" fmla="*/ 20 w 32"/>
                  <a:gd name="T45" fmla="*/ 25 h 31"/>
                  <a:gd name="T46" fmla="*/ 22 w 32"/>
                  <a:gd name="T47" fmla="*/ 23 h 31"/>
                  <a:gd name="T48" fmla="*/ 25 w 32"/>
                  <a:gd name="T49" fmla="*/ 20 h 31"/>
                  <a:gd name="T50" fmla="*/ 25 w 32"/>
                  <a:gd name="T51" fmla="*/ 15 h 31"/>
                  <a:gd name="T52" fmla="*/ 25 w 32"/>
                  <a:gd name="T53" fmla="*/ 12 h 31"/>
                  <a:gd name="T54" fmla="*/ 22 w 32"/>
                  <a:gd name="T55" fmla="*/ 8 h 31"/>
                  <a:gd name="T56" fmla="*/ 20 w 32"/>
                  <a:gd name="T57" fmla="*/ 7 h 31"/>
                  <a:gd name="T58" fmla="*/ 15 w 32"/>
                  <a:gd name="T59" fmla="*/ 5 h 31"/>
                  <a:gd name="T60" fmla="*/ 12 w 32"/>
                  <a:gd name="T61" fmla="*/ 7 h 31"/>
                  <a:gd name="T62" fmla="*/ 10 w 32"/>
                  <a:gd name="T63" fmla="*/ 8 h 31"/>
                  <a:gd name="T64" fmla="*/ 7 w 32"/>
                  <a:gd name="T65" fmla="*/ 12 h 31"/>
                  <a:gd name="T66" fmla="*/ 7 w 32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93"/>
              <p:cNvSpPr/>
              <p:nvPr/>
            </p:nvSpPr>
            <p:spPr bwMode="auto">
              <a:xfrm>
                <a:off x="4671" y="1940"/>
                <a:ext cx="15" cy="43"/>
              </a:xfrm>
              <a:custGeom>
                <a:avLst/>
                <a:gdLst>
                  <a:gd name="T0" fmla="*/ 0 w 15"/>
                  <a:gd name="T1" fmla="*/ 0 h 43"/>
                  <a:gd name="T2" fmla="*/ 7 w 15"/>
                  <a:gd name="T3" fmla="*/ 0 h 43"/>
                  <a:gd name="T4" fmla="*/ 7 w 15"/>
                  <a:gd name="T5" fmla="*/ 33 h 43"/>
                  <a:gd name="T6" fmla="*/ 7 w 15"/>
                  <a:gd name="T7" fmla="*/ 33 h 43"/>
                  <a:gd name="T8" fmla="*/ 8 w 15"/>
                  <a:gd name="T9" fmla="*/ 37 h 43"/>
                  <a:gd name="T10" fmla="*/ 8 w 15"/>
                  <a:gd name="T11" fmla="*/ 37 h 43"/>
                  <a:gd name="T12" fmla="*/ 10 w 15"/>
                  <a:gd name="T13" fmla="*/ 38 h 43"/>
                  <a:gd name="T14" fmla="*/ 10 w 15"/>
                  <a:gd name="T15" fmla="*/ 38 h 43"/>
                  <a:gd name="T16" fmla="*/ 12 w 15"/>
                  <a:gd name="T17" fmla="*/ 38 h 43"/>
                  <a:gd name="T18" fmla="*/ 12 w 15"/>
                  <a:gd name="T19" fmla="*/ 38 h 43"/>
                  <a:gd name="T20" fmla="*/ 13 w 15"/>
                  <a:gd name="T21" fmla="*/ 37 h 43"/>
                  <a:gd name="T22" fmla="*/ 15 w 15"/>
                  <a:gd name="T23" fmla="*/ 42 h 43"/>
                  <a:gd name="T24" fmla="*/ 15 w 15"/>
                  <a:gd name="T25" fmla="*/ 42 h 43"/>
                  <a:gd name="T26" fmla="*/ 12 w 15"/>
                  <a:gd name="T27" fmla="*/ 43 h 43"/>
                  <a:gd name="T28" fmla="*/ 12 w 15"/>
                  <a:gd name="T29" fmla="*/ 43 h 43"/>
                  <a:gd name="T30" fmla="*/ 7 w 15"/>
                  <a:gd name="T31" fmla="*/ 43 h 43"/>
                  <a:gd name="T32" fmla="*/ 7 w 15"/>
                  <a:gd name="T33" fmla="*/ 43 h 43"/>
                  <a:gd name="T34" fmla="*/ 5 w 15"/>
                  <a:gd name="T35" fmla="*/ 43 h 43"/>
                  <a:gd name="T36" fmla="*/ 2 w 15"/>
                  <a:gd name="T37" fmla="*/ 42 h 43"/>
                  <a:gd name="T38" fmla="*/ 2 w 15"/>
                  <a:gd name="T39" fmla="*/ 42 h 43"/>
                  <a:gd name="T40" fmla="*/ 0 w 15"/>
                  <a:gd name="T41" fmla="*/ 40 h 43"/>
                  <a:gd name="T42" fmla="*/ 0 w 15"/>
                  <a:gd name="T43" fmla="*/ 37 h 43"/>
                  <a:gd name="T44" fmla="*/ 0 w 15"/>
                  <a:gd name="T4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lnTo>
                      <a:pt x="7" y="0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5" y="43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0" y="40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94"/>
              <p:cNvSpPr>
                <a:spLocks noEditPoints="1"/>
              </p:cNvSpPr>
              <p:nvPr/>
            </p:nvSpPr>
            <p:spPr bwMode="auto">
              <a:xfrm>
                <a:off x="4688" y="1952"/>
                <a:ext cx="31" cy="31"/>
              </a:xfrm>
              <a:custGeom>
                <a:avLst/>
                <a:gdLst>
                  <a:gd name="T0" fmla="*/ 15 w 31"/>
                  <a:gd name="T1" fmla="*/ 31 h 31"/>
                  <a:gd name="T2" fmla="*/ 8 w 31"/>
                  <a:gd name="T3" fmla="*/ 30 h 31"/>
                  <a:gd name="T4" fmla="*/ 3 w 31"/>
                  <a:gd name="T5" fmla="*/ 26 h 31"/>
                  <a:gd name="T6" fmla="*/ 0 w 31"/>
                  <a:gd name="T7" fmla="*/ 21 h 31"/>
                  <a:gd name="T8" fmla="*/ 0 w 31"/>
                  <a:gd name="T9" fmla="*/ 15 h 31"/>
                  <a:gd name="T10" fmla="*/ 0 w 31"/>
                  <a:gd name="T11" fmla="*/ 10 h 31"/>
                  <a:gd name="T12" fmla="*/ 3 w 31"/>
                  <a:gd name="T13" fmla="*/ 5 h 31"/>
                  <a:gd name="T14" fmla="*/ 8 w 31"/>
                  <a:gd name="T15" fmla="*/ 2 h 31"/>
                  <a:gd name="T16" fmla="*/ 15 w 31"/>
                  <a:gd name="T17" fmla="*/ 0 h 31"/>
                  <a:gd name="T18" fmla="*/ 21 w 31"/>
                  <a:gd name="T19" fmla="*/ 2 h 31"/>
                  <a:gd name="T20" fmla="*/ 26 w 31"/>
                  <a:gd name="T21" fmla="*/ 5 h 31"/>
                  <a:gd name="T22" fmla="*/ 29 w 31"/>
                  <a:gd name="T23" fmla="*/ 10 h 31"/>
                  <a:gd name="T24" fmla="*/ 31 w 31"/>
                  <a:gd name="T25" fmla="*/ 15 h 31"/>
                  <a:gd name="T26" fmla="*/ 29 w 31"/>
                  <a:gd name="T27" fmla="*/ 21 h 31"/>
                  <a:gd name="T28" fmla="*/ 26 w 31"/>
                  <a:gd name="T29" fmla="*/ 26 h 31"/>
                  <a:gd name="T30" fmla="*/ 21 w 31"/>
                  <a:gd name="T31" fmla="*/ 30 h 31"/>
                  <a:gd name="T32" fmla="*/ 15 w 31"/>
                  <a:gd name="T33" fmla="*/ 31 h 31"/>
                  <a:gd name="T34" fmla="*/ 6 w 31"/>
                  <a:gd name="T35" fmla="*/ 16 h 31"/>
                  <a:gd name="T36" fmla="*/ 6 w 31"/>
                  <a:gd name="T37" fmla="*/ 20 h 31"/>
                  <a:gd name="T38" fmla="*/ 8 w 31"/>
                  <a:gd name="T39" fmla="*/ 23 h 31"/>
                  <a:gd name="T40" fmla="*/ 11 w 31"/>
                  <a:gd name="T41" fmla="*/ 25 h 31"/>
                  <a:gd name="T42" fmla="*/ 15 w 31"/>
                  <a:gd name="T43" fmla="*/ 26 h 31"/>
                  <a:gd name="T44" fmla="*/ 19 w 31"/>
                  <a:gd name="T45" fmla="*/ 25 h 31"/>
                  <a:gd name="T46" fmla="*/ 21 w 31"/>
                  <a:gd name="T47" fmla="*/ 23 h 31"/>
                  <a:gd name="T48" fmla="*/ 24 w 31"/>
                  <a:gd name="T49" fmla="*/ 20 h 31"/>
                  <a:gd name="T50" fmla="*/ 24 w 31"/>
                  <a:gd name="T51" fmla="*/ 15 h 31"/>
                  <a:gd name="T52" fmla="*/ 24 w 31"/>
                  <a:gd name="T53" fmla="*/ 12 h 31"/>
                  <a:gd name="T54" fmla="*/ 21 w 31"/>
                  <a:gd name="T55" fmla="*/ 8 h 31"/>
                  <a:gd name="T56" fmla="*/ 19 w 31"/>
                  <a:gd name="T57" fmla="*/ 7 h 31"/>
                  <a:gd name="T58" fmla="*/ 15 w 31"/>
                  <a:gd name="T59" fmla="*/ 5 h 31"/>
                  <a:gd name="T60" fmla="*/ 11 w 31"/>
                  <a:gd name="T61" fmla="*/ 7 h 31"/>
                  <a:gd name="T62" fmla="*/ 8 w 31"/>
                  <a:gd name="T63" fmla="*/ 8 h 31"/>
                  <a:gd name="T64" fmla="*/ 6 w 31"/>
                  <a:gd name="T65" fmla="*/ 12 h 31"/>
                  <a:gd name="T66" fmla="*/ 6 w 31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6" y="26"/>
                    </a:lnTo>
                    <a:lnTo>
                      <a:pt x="26" y="26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95"/>
              <p:cNvSpPr/>
              <p:nvPr/>
            </p:nvSpPr>
            <p:spPr bwMode="auto">
              <a:xfrm>
                <a:off x="4726" y="1952"/>
                <a:ext cx="18" cy="31"/>
              </a:xfrm>
              <a:custGeom>
                <a:avLst/>
                <a:gdLst>
                  <a:gd name="T0" fmla="*/ 18 w 18"/>
                  <a:gd name="T1" fmla="*/ 5 h 31"/>
                  <a:gd name="T2" fmla="*/ 18 w 18"/>
                  <a:gd name="T3" fmla="*/ 5 h 31"/>
                  <a:gd name="T4" fmla="*/ 11 w 18"/>
                  <a:gd name="T5" fmla="*/ 8 h 31"/>
                  <a:gd name="T6" fmla="*/ 11 w 18"/>
                  <a:gd name="T7" fmla="*/ 8 h 31"/>
                  <a:gd name="T8" fmla="*/ 8 w 18"/>
                  <a:gd name="T9" fmla="*/ 10 h 31"/>
                  <a:gd name="T10" fmla="*/ 6 w 18"/>
                  <a:gd name="T11" fmla="*/ 12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10 w 18"/>
                  <a:gd name="T25" fmla="*/ 2 h 31"/>
                  <a:gd name="T26" fmla="*/ 10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5"/>
                    </a:moveTo>
                    <a:lnTo>
                      <a:pt x="18" y="5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96"/>
              <p:cNvSpPr/>
              <p:nvPr/>
            </p:nvSpPr>
            <p:spPr bwMode="auto">
              <a:xfrm>
                <a:off x="4760" y="1952"/>
                <a:ext cx="27" cy="31"/>
              </a:xfrm>
              <a:custGeom>
                <a:avLst/>
                <a:gdLst>
                  <a:gd name="T0" fmla="*/ 13 w 27"/>
                  <a:gd name="T1" fmla="*/ 31 h 31"/>
                  <a:gd name="T2" fmla="*/ 7 w 27"/>
                  <a:gd name="T3" fmla="*/ 30 h 31"/>
                  <a:gd name="T4" fmla="*/ 2 w 27"/>
                  <a:gd name="T5" fmla="*/ 23 h 31"/>
                  <a:gd name="T6" fmla="*/ 9 w 27"/>
                  <a:gd name="T7" fmla="*/ 26 h 31"/>
                  <a:gd name="T8" fmla="*/ 13 w 27"/>
                  <a:gd name="T9" fmla="*/ 26 h 31"/>
                  <a:gd name="T10" fmla="*/ 18 w 27"/>
                  <a:gd name="T11" fmla="*/ 26 h 31"/>
                  <a:gd name="T12" fmla="*/ 20 w 27"/>
                  <a:gd name="T13" fmla="*/ 23 h 31"/>
                  <a:gd name="T14" fmla="*/ 20 w 27"/>
                  <a:gd name="T15" fmla="*/ 21 h 31"/>
                  <a:gd name="T16" fmla="*/ 18 w 27"/>
                  <a:gd name="T17" fmla="*/ 20 h 31"/>
                  <a:gd name="T18" fmla="*/ 12 w 27"/>
                  <a:gd name="T19" fmla="*/ 18 h 31"/>
                  <a:gd name="T20" fmla="*/ 7 w 27"/>
                  <a:gd name="T21" fmla="*/ 16 h 31"/>
                  <a:gd name="T22" fmla="*/ 4 w 27"/>
                  <a:gd name="T23" fmla="*/ 15 h 31"/>
                  <a:gd name="T24" fmla="*/ 2 w 27"/>
                  <a:gd name="T25" fmla="*/ 13 h 31"/>
                  <a:gd name="T26" fmla="*/ 2 w 27"/>
                  <a:gd name="T27" fmla="*/ 10 h 31"/>
                  <a:gd name="T28" fmla="*/ 2 w 27"/>
                  <a:gd name="T29" fmla="*/ 5 h 31"/>
                  <a:gd name="T30" fmla="*/ 5 w 27"/>
                  <a:gd name="T31" fmla="*/ 2 h 31"/>
                  <a:gd name="T32" fmla="*/ 9 w 27"/>
                  <a:gd name="T33" fmla="*/ 0 h 31"/>
                  <a:gd name="T34" fmla="*/ 13 w 27"/>
                  <a:gd name="T35" fmla="*/ 0 h 31"/>
                  <a:gd name="T36" fmla="*/ 20 w 27"/>
                  <a:gd name="T37" fmla="*/ 0 h 31"/>
                  <a:gd name="T38" fmla="*/ 22 w 27"/>
                  <a:gd name="T39" fmla="*/ 8 h 31"/>
                  <a:gd name="T40" fmla="*/ 18 w 27"/>
                  <a:gd name="T41" fmla="*/ 5 h 31"/>
                  <a:gd name="T42" fmla="*/ 13 w 27"/>
                  <a:gd name="T43" fmla="*/ 5 h 31"/>
                  <a:gd name="T44" fmla="*/ 9 w 27"/>
                  <a:gd name="T45" fmla="*/ 5 h 31"/>
                  <a:gd name="T46" fmla="*/ 7 w 27"/>
                  <a:gd name="T47" fmla="*/ 8 h 31"/>
                  <a:gd name="T48" fmla="*/ 9 w 27"/>
                  <a:gd name="T49" fmla="*/ 10 h 31"/>
                  <a:gd name="T50" fmla="*/ 9 w 27"/>
                  <a:gd name="T51" fmla="*/ 12 h 31"/>
                  <a:gd name="T52" fmla="*/ 12 w 27"/>
                  <a:gd name="T53" fmla="*/ 12 h 31"/>
                  <a:gd name="T54" fmla="*/ 13 w 27"/>
                  <a:gd name="T55" fmla="*/ 13 h 31"/>
                  <a:gd name="T56" fmla="*/ 20 w 27"/>
                  <a:gd name="T57" fmla="*/ 15 h 31"/>
                  <a:gd name="T58" fmla="*/ 23 w 27"/>
                  <a:gd name="T59" fmla="*/ 16 h 31"/>
                  <a:gd name="T60" fmla="*/ 25 w 27"/>
                  <a:gd name="T61" fmla="*/ 18 h 31"/>
                  <a:gd name="T62" fmla="*/ 27 w 27"/>
                  <a:gd name="T63" fmla="*/ 21 h 31"/>
                  <a:gd name="T64" fmla="*/ 25 w 27"/>
                  <a:gd name="T65" fmla="*/ 26 h 31"/>
                  <a:gd name="T66" fmla="*/ 23 w 27"/>
                  <a:gd name="T67" fmla="*/ 30 h 31"/>
                  <a:gd name="T68" fmla="*/ 13 w 27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7" y="30"/>
                    </a:lnTo>
                    <a:lnTo>
                      <a:pt x="7" y="30"/>
                    </a:lnTo>
                    <a:lnTo>
                      <a:pt x="0" y="26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5" y="18"/>
                    </a:lnTo>
                    <a:lnTo>
                      <a:pt x="25" y="18"/>
                    </a:lnTo>
                    <a:lnTo>
                      <a:pt x="27" y="21"/>
                    </a:lnTo>
                    <a:lnTo>
                      <a:pt x="27" y="21"/>
                    </a:lnTo>
                    <a:lnTo>
                      <a:pt x="25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97"/>
              <p:cNvSpPr>
                <a:spLocks noEditPoints="1"/>
              </p:cNvSpPr>
              <p:nvPr/>
            </p:nvSpPr>
            <p:spPr bwMode="auto">
              <a:xfrm>
                <a:off x="4793" y="1940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98"/>
              <p:cNvSpPr/>
              <p:nvPr/>
            </p:nvSpPr>
            <p:spPr bwMode="auto">
              <a:xfrm>
                <a:off x="4805" y="1942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6 w 20"/>
                  <a:gd name="T5" fmla="*/ 41 h 41"/>
                  <a:gd name="T6" fmla="*/ 16 w 20"/>
                  <a:gd name="T7" fmla="*/ 41 h 41"/>
                  <a:gd name="T8" fmla="*/ 11 w 20"/>
                  <a:gd name="T9" fmla="*/ 41 h 41"/>
                  <a:gd name="T10" fmla="*/ 11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6 w 20"/>
                  <a:gd name="T17" fmla="*/ 40 h 41"/>
                  <a:gd name="T18" fmla="*/ 6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1 w 20"/>
                  <a:gd name="T37" fmla="*/ 0 h 41"/>
                  <a:gd name="T38" fmla="*/ 11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1 w 20"/>
                  <a:gd name="T45" fmla="*/ 15 h 41"/>
                  <a:gd name="T46" fmla="*/ 11 w 20"/>
                  <a:gd name="T47" fmla="*/ 33 h 41"/>
                  <a:gd name="T48" fmla="*/ 11 w 20"/>
                  <a:gd name="T49" fmla="*/ 33 h 41"/>
                  <a:gd name="T50" fmla="*/ 11 w 20"/>
                  <a:gd name="T51" fmla="*/ 35 h 41"/>
                  <a:gd name="T52" fmla="*/ 11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6 w 20"/>
                  <a:gd name="T59" fmla="*/ 35 h 41"/>
                  <a:gd name="T60" fmla="*/ 16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99"/>
              <p:cNvSpPr>
                <a:spLocks noEditPoints="1"/>
              </p:cNvSpPr>
              <p:nvPr/>
            </p:nvSpPr>
            <p:spPr bwMode="auto">
              <a:xfrm>
                <a:off x="4841" y="1952"/>
                <a:ext cx="30" cy="31"/>
              </a:xfrm>
              <a:custGeom>
                <a:avLst/>
                <a:gdLst>
                  <a:gd name="T0" fmla="*/ 12 w 30"/>
                  <a:gd name="T1" fmla="*/ 31 h 31"/>
                  <a:gd name="T2" fmla="*/ 7 w 30"/>
                  <a:gd name="T3" fmla="*/ 31 h 31"/>
                  <a:gd name="T4" fmla="*/ 3 w 30"/>
                  <a:gd name="T5" fmla="*/ 30 h 31"/>
                  <a:gd name="T6" fmla="*/ 2 w 30"/>
                  <a:gd name="T7" fmla="*/ 26 h 31"/>
                  <a:gd name="T8" fmla="*/ 0 w 30"/>
                  <a:gd name="T9" fmla="*/ 21 h 31"/>
                  <a:gd name="T10" fmla="*/ 2 w 30"/>
                  <a:gd name="T11" fmla="*/ 18 h 31"/>
                  <a:gd name="T12" fmla="*/ 5 w 30"/>
                  <a:gd name="T13" fmla="*/ 15 h 31"/>
                  <a:gd name="T14" fmla="*/ 8 w 30"/>
                  <a:gd name="T15" fmla="*/ 13 h 31"/>
                  <a:gd name="T16" fmla="*/ 13 w 30"/>
                  <a:gd name="T17" fmla="*/ 12 h 31"/>
                  <a:gd name="T18" fmla="*/ 18 w 30"/>
                  <a:gd name="T19" fmla="*/ 13 h 31"/>
                  <a:gd name="T20" fmla="*/ 22 w 30"/>
                  <a:gd name="T21" fmla="*/ 12 h 31"/>
                  <a:gd name="T22" fmla="*/ 22 w 30"/>
                  <a:gd name="T23" fmla="*/ 8 h 31"/>
                  <a:gd name="T24" fmla="*/ 20 w 30"/>
                  <a:gd name="T25" fmla="*/ 7 h 31"/>
                  <a:gd name="T26" fmla="*/ 15 w 30"/>
                  <a:gd name="T27" fmla="*/ 5 h 31"/>
                  <a:gd name="T28" fmla="*/ 10 w 30"/>
                  <a:gd name="T29" fmla="*/ 5 h 31"/>
                  <a:gd name="T30" fmla="*/ 5 w 30"/>
                  <a:gd name="T31" fmla="*/ 8 h 31"/>
                  <a:gd name="T32" fmla="*/ 3 w 30"/>
                  <a:gd name="T33" fmla="*/ 3 h 31"/>
                  <a:gd name="T34" fmla="*/ 15 w 30"/>
                  <a:gd name="T35" fmla="*/ 0 h 31"/>
                  <a:gd name="T36" fmla="*/ 22 w 30"/>
                  <a:gd name="T37" fmla="*/ 0 h 31"/>
                  <a:gd name="T38" fmla="*/ 25 w 30"/>
                  <a:gd name="T39" fmla="*/ 3 h 31"/>
                  <a:gd name="T40" fmla="*/ 28 w 30"/>
                  <a:gd name="T41" fmla="*/ 12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31 h 31"/>
                  <a:gd name="T48" fmla="*/ 28 w 30"/>
                  <a:gd name="T49" fmla="*/ 31 h 31"/>
                  <a:gd name="T50" fmla="*/ 28 w 30"/>
                  <a:gd name="T51" fmla="*/ 31 h 31"/>
                  <a:gd name="T52" fmla="*/ 25 w 30"/>
                  <a:gd name="T53" fmla="*/ 30 h 31"/>
                  <a:gd name="T54" fmla="*/ 23 w 30"/>
                  <a:gd name="T55" fmla="*/ 26 h 31"/>
                  <a:gd name="T56" fmla="*/ 18 w 30"/>
                  <a:gd name="T57" fmla="*/ 30 h 31"/>
                  <a:gd name="T58" fmla="*/ 12 w 30"/>
                  <a:gd name="T59" fmla="*/ 31 h 31"/>
                  <a:gd name="T60" fmla="*/ 13 w 30"/>
                  <a:gd name="T61" fmla="*/ 26 h 31"/>
                  <a:gd name="T62" fmla="*/ 18 w 30"/>
                  <a:gd name="T63" fmla="*/ 26 h 31"/>
                  <a:gd name="T64" fmla="*/ 22 w 30"/>
                  <a:gd name="T65" fmla="*/ 23 h 31"/>
                  <a:gd name="T66" fmla="*/ 22 w 30"/>
                  <a:gd name="T67" fmla="*/ 21 h 31"/>
                  <a:gd name="T68" fmla="*/ 22 w 30"/>
                  <a:gd name="T69" fmla="*/ 16 h 31"/>
                  <a:gd name="T70" fmla="*/ 18 w 30"/>
                  <a:gd name="T71" fmla="*/ 16 h 31"/>
                  <a:gd name="T72" fmla="*/ 15 w 30"/>
                  <a:gd name="T73" fmla="*/ 16 h 31"/>
                  <a:gd name="T74" fmla="*/ 10 w 30"/>
                  <a:gd name="T75" fmla="*/ 18 h 31"/>
                  <a:gd name="T76" fmla="*/ 7 w 30"/>
                  <a:gd name="T77" fmla="*/ 21 h 31"/>
                  <a:gd name="T78" fmla="*/ 8 w 30"/>
                  <a:gd name="T79" fmla="*/ 25 h 31"/>
                  <a:gd name="T80" fmla="*/ 13 w 30"/>
                  <a:gd name="T81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2" y="31"/>
                    </a:moveTo>
                    <a:lnTo>
                      <a:pt x="12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5" y="8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8" y="7"/>
                    </a:lnTo>
                    <a:lnTo>
                      <a:pt x="28" y="12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2" y="31"/>
                    </a:lnTo>
                    <a:lnTo>
                      <a:pt x="12" y="31"/>
                    </a:lnTo>
                    <a:close/>
                    <a:moveTo>
                      <a:pt x="13" y="26"/>
                    </a:moveTo>
                    <a:lnTo>
                      <a:pt x="13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3" y="26"/>
                    </a:lnTo>
                    <a:lnTo>
                      <a:pt x="13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300"/>
              <p:cNvSpPr/>
              <p:nvPr/>
            </p:nvSpPr>
            <p:spPr bwMode="auto">
              <a:xfrm>
                <a:off x="4877" y="1952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2 w 48"/>
                  <a:gd name="T3" fmla="*/ 31 h 31"/>
                  <a:gd name="T4" fmla="*/ 42 w 48"/>
                  <a:gd name="T5" fmla="*/ 13 h 31"/>
                  <a:gd name="T6" fmla="*/ 42 w 48"/>
                  <a:gd name="T7" fmla="*/ 13 h 31"/>
                  <a:gd name="T8" fmla="*/ 40 w 48"/>
                  <a:gd name="T9" fmla="*/ 7 h 31"/>
                  <a:gd name="T10" fmla="*/ 40 w 48"/>
                  <a:gd name="T11" fmla="*/ 7 h 31"/>
                  <a:gd name="T12" fmla="*/ 38 w 48"/>
                  <a:gd name="T13" fmla="*/ 7 h 31"/>
                  <a:gd name="T14" fmla="*/ 37 w 48"/>
                  <a:gd name="T15" fmla="*/ 5 h 31"/>
                  <a:gd name="T16" fmla="*/ 37 w 48"/>
                  <a:gd name="T17" fmla="*/ 5 h 31"/>
                  <a:gd name="T18" fmla="*/ 33 w 48"/>
                  <a:gd name="T19" fmla="*/ 7 h 31"/>
                  <a:gd name="T20" fmla="*/ 32 w 48"/>
                  <a:gd name="T21" fmla="*/ 7 h 31"/>
                  <a:gd name="T22" fmla="*/ 32 w 48"/>
                  <a:gd name="T23" fmla="*/ 7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3 h 31"/>
                  <a:gd name="T32" fmla="*/ 22 w 48"/>
                  <a:gd name="T33" fmla="*/ 13 h 31"/>
                  <a:gd name="T34" fmla="*/ 20 w 48"/>
                  <a:gd name="T35" fmla="*/ 7 h 31"/>
                  <a:gd name="T36" fmla="*/ 20 w 48"/>
                  <a:gd name="T37" fmla="*/ 7 h 31"/>
                  <a:gd name="T38" fmla="*/ 19 w 48"/>
                  <a:gd name="T39" fmla="*/ 7 h 31"/>
                  <a:gd name="T40" fmla="*/ 17 w 48"/>
                  <a:gd name="T41" fmla="*/ 5 h 31"/>
                  <a:gd name="T42" fmla="*/ 17 w 48"/>
                  <a:gd name="T43" fmla="*/ 5 h 31"/>
                  <a:gd name="T44" fmla="*/ 14 w 48"/>
                  <a:gd name="T45" fmla="*/ 7 h 31"/>
                  <a:gd name="T46" fmla="*/ 10 w 48"/>
                  <a:gd name="T47" fmla="*/ 7 h 31"/>
                  <a:gd name="T48" fmla="*/ 10 w 48"/>
                  <a:gd name="T49" fmla="*/ 7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7 h 31"/>
                  <a:gd name="T62" fmla="*/ 7 w 48"/>
                  <a:gd name="T63" fmla="*/ 7 h 31"/>
                  <a:gd name="T64" fmla="*/ 12 w 48"/>
                  <a:gd name="T65" fmla="*/ 2 h 31"/>
                  <a:gd name="T66" fmla="*/ 12 w 48"/>
                  <a:gd name="T67" fmla="*/ 2 h 31"/>
                  <a:gd name="T68" fmla="*/ 19 w 48"/>
                  <a:gd name="T69" fmla="*/ 0 h 31"/>
                  <a:gd name="T70" fmla="*/ 19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8 w 48"/>
                  <a:gd name="T79" fmla="*/ 7 h 31"/>
                  <a:gd name="T80" fmla="*/ 28 w 48"/>
                  <a:gd name="T81" fmla="*/ 7 h 31"/>
                  <a:gd name="T82" fmla="*/ 33 w 48"/>
                  <a:gd name="T83" fmla="*/ 2 h 31"/>
                  <a:gd name="T84" fmla="*/ 33 w 48"/>
                  <a:gd name="T85" fmla="*/ 2 h 31"/>
                  <a:gd name="T86" fmla="*/ 40 w 48"/>
                  <a:gd name="T87" fmla="*/ 0 h 31"/>
                  <a:gd name="T88" fmla="*/ 40 w 48"/>
                  <a:gd name="T89" fmla="*/ 0 h 31"/>
                  <a:gd name="T90" fmla="*/ 43 w 48"/>
                  <a:gd name="T91" fmla="*/ 0 h 31"/>
                  <a:gd name="T92" fmla="*/ 43 w 48"/>
                  <a:gd name="T93" fmla="*/ 0 h 31"/>
                  <a:gd name="T94" fmla="*/ 47 w 48"/>
                  <a:gd name="T95" fmla="*/ 3 h 31"/>
                  <a:gd name="T96" fmla="*/ 47 w 48"/>
                  <a:gd name="T97" fmla="*/ 3 h 31"/>
                  <a:gd name="T98" fmla="*/ 48 w 48"/>
                  <a:gd name="T99" fmla="*/ 7 h 31"/>
                  <a:gd name="T100" fmla="*/ 48 w 48"/>
                  <a:gd name="T101" fmla="*/ 7 h 31"/>
                  <a:gd name="T102" fmla="*/ 48 w 48"/>
                  <a:gd name="T103" fmla="*/ 12 h 31"/>
                  <a:gd name="T104" fmla="*/ 48 w 48"/>
                  <a:gd name="T10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2" y="3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7" y="5"/>
                    </a:lnTo>
                    <a:lnTo>
                      <a:pt x="37" y="5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7"/>
                    </a:lnTo>
                    <a:lnTo>
                      <a:pt x="48" y="7"/>
                    </a:lnTo>
                    <a:lnTo>
                      <a:pt x="48" y="12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301"/>
              <p:cNvSpPr>
                <a:spLocks noEditPoints="1"/>
              </p:cNvSpPr>
              <p:nvPr/>
            </p:nvSpPr>
            <p:spPr bwMode="auto">
              <a:xfrm>
                <a:off x="4932" y="1952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0 h 31"/>
                  <a:gd name="T4" fmla="*/ 5 w 31"/>
                  <a:gd name="T5" fmla="*/ 26 h 31"/>
                  <a:gd name="T6" fmla="*/ 2 w 31"/>
                  <a:gd name="T7" fmla="*/ 21 h 31"/>
                  <a:gd name="T8" fmla="*/ 0 w 31"/>
                  <a:gd name="T9" fmla="*/ 16 h 31"/>
                  <a:gd name="T10" fmla="*/ 2 w 31"/>
                  <a:gd name="T11" fmla="*/ 10 h 31"/>
                  <a:gd name="T12" fmla="*/ 5 w 31"/>
                  <a:gd name="T13" fmla="*/ 5 h 31"/>
                  <a:gd name="T14" fmla="*/ 10 w 31"/>
                  <a:gd name="T15" fmla="*/ 0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5 h 31"/>
                  <a:gd name="T26" fmla="*/ 31 w 31"/>
                  <a:gd name="T27" fmla="*/ 16 h 31"/>
                  <a:gd name="T28" fmla="*/ 6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6 h 31"/>
                  <a:gd name="T38" fmla="*/ 20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5 w 31"/>
                  <a:gd name="T45" fmla="*/ 21 h 31"/>
                  <a:gd name="T46" fmla="*/ 30 w 31"/>
                  <a:gd name="T47" fmla="*/ 23 h 31"/>
                  <a:gd name="T48" fmla="*/ 25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6 w 31"/>
                  <a:gd name="T55" fmla="*/ 13 h 31"/>
                  <a:gd name="T56" fmla="*/ 25 w 31"/>
                  <a:gd name="T57" fmla="*/ 10 h 31"/>
                  <a:gd name="T58" fmla="*/ 23 w 31"/>
                  <a:gd name="T59" fmla="*/ 7 h 31"/>
                  <a:gd name="T60" fmla="*/ 20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6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6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302"/>
              <p:cNvSpPr/>
              <p:nvPr/>
            </p:nvSpPr>
            <p:spPr bwMode="auto">
              <a:xfrm>
                <a:off x="4967" y="1942"/>
                <a:ext cx="19" cy="41"/>
              </a:xfrm>
              <a:custGeom>
                <a:avLst/>
                <a:gdLst>
                  <a:gd name="T0" fmla="*/ 19 w 19"/>
                  <a:gd name="T1" fmla="*/ 40 h 41"/>
                  <a:gd name="T2" fmla="*/ 19 w 19"/>
                  <a:gd name="T3" fmla="*/ 40 h 41"/>
                  <a:gd name="T4" fmla="*/ 16 w 19"/>
                  <a:gd name="T5" fmla="*/ 41 h 41"/>
                  <a:gd name="T6" fmla="*/ 16 w 19"/>
                  <a:gd name="T7" fmla="*/ 41 h 41"/>
                  <a:gd name="T8" fmla="*/ 11 w 19"/>
                  <a:gd name="T9" fmla="*/ 41 h 41"/>
                  <a:gd name="T10" fmla="*/ 11 w 19"/>
                  <a:gd name="T11" fmla="*/ 41 h 41"/>
                  <a:gd name="T12" fmla="*/ 9 w 19"/>
                  <a:gd name="T13" fmla="*/ 41 h 41"/>
                  <a:gd name="T14" fmla="*/ 9 w 19"/>
                  <a:gd name="T15" fmla="*/ 41 h 41"/>
                  <a:gd name="T16" fmla="*/ 6 w 19"/>
                  <a:gd name="T17" fmla="*/ 40 h 41"/>
                  <a:gd name="T18" fmla="*/ 6 w 19"/>
                  <a:gd name="T19" fmla="*/ 40 h 41"/>
                  <a:gd name="T20" fmla="*/ 4 w 19"/>
                  <a:gd name="T21" fmla="*/ 38 h 41"/>
                  <a:gd name="T22" fmla="*/ 4 w 19"/>
                  <a:gd name="T23" fmla="*/ 38 h 41"/>
                  <a:gd name="T24" fmla="*/ 4 w 19"/>
                  <a:gd name="T25" fmla="*/ 35 h 41"/>
                  <a:gd name="T26" fmla="*/ 4 w 19"/>
                  <a:gd name="T27" fmla="*/ 15 h 41"/>
                  <a:gd name="T28" fmla="*/ 0 w 19"/>
                  <a:gd name="T29" fmla="*/ 15 h 41"/>
                  <a:gd name="T30" fmla="*/ 0 w 19"/>
                  <a:gd name="T31" fmla="*/ 10 h 41"/>
                  <a:gd name="T32" fmla="*/ 4 w 19"/>
                  <a:gd name="T33" fmla="*/ 10 h 41"/>
                  <a:gd name="T34" fmla="*/ 4 w 19"/>
                  <a:gd name="T35" fmla="*/ 0 h 41"/>
                  <a:gd name="T36" fmla="*/ 11 w 19"/>
                  <a:gd name="T37" fmla="*/ 0 h 41"/>
                  <a:gd name="T38" fmla="*/ 11 w 19"/>
                  <a:gd name="T39" fmla="*/ 10 h 41"/>
                  <a:gd name="T40" fmla="*/ 18 w 19"/>
                  <a:gd name="T41" fmla="*/ 10 h 41"/>
                  <a:gd name="T42" fmla="*/ 18 w 19"/>
                  <a:gd name="T43" fmla="*/ 15 h 41"/>
                  <a:gd name="T44" fmla="*/ 11 w 19"/>
                  <a:gd name="T45" fmla="*/ 15 h 41"/>
                  <a:gd name="T46" fmla="*/ 11 w 19"/>
                  <a:gd name="T47" fmla="*/ 33 h 41"/>
                  <a:gd name="T48" fmla="*/ 11 w 19"/>
                  <a:gd name="T49" fmla="*/ 33 h 41"/>
                  <a:gd name="T50" fmla="*/ 11 w 19"/>
                  <a:gd name="T51" fmla="*/ 35 h 41"/>
                  <a:gd name="T52" fmla="*/ 11 w 19"/>
                  <a:gd name="T53" fmla="*/ 35 h 41"/>
                  <a:gd name="T54" fmla="*/ 14 w 19"/>
                  <a:gd name="T55" fmla="*/ 36 h 41"/>
                  <a:gd name="T56" fmla="*/ 14 w 19"/>
                  <a:gd name="T57" fmla="*/ 36 h 41"/>
                  <a:gd name="T58" fmla="*/ 16 w 19"/>
                  <a:gd name="T59" fmla="*/ 35 h 41"/>
                  <a:gd name="T60" fmla="*/ 16 w 19"/>
                  <a:gd name="T61" fmla="*/ 35 h 41"/>
                  <a:gd name="T62" fmla="*/ 18 w 19"/>
                  <a:gd name="T63" fmla="*/ 35 h 41"/>
                  <a:gd name="T64" fmla="*/ 19 w 19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1">
                    <a:moveTo>
                      <a:pt x="19" y="40"/>
                    </a:moveTo>
                    <a:lnTo>
                      <a:pt x="19" y="40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4" y="38"/>
                    </a:lnTo>
                    <a:lnTo>
                      <a:pt x="4" y="35"/>
                    </a:lnTo>
                    <a:lnTo>
                      <a:pt x="4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1" y="15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5"/>
                    </a:lnTo>
                    <a:lnTo>
                      <a:pt x="11" y="35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6" y="35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303"/>
              <p:cNvSpPr/>
              <p:nvPr/>
            </p:nvSpPr>
            <p:spPr bwMode="auto">
              <a:xfrm>
                <a:off x="4993" y="1975"/>
                <a:ext cx="5" cy="13"/>
              </a:xfrm>
              <a:custGeom>
                <a:avLst/>
                <a:gdLst>
                  <a:gd name="T0" fmla="*/ 0 w 5"/>
                  <a:gd name="T1" fmla="*/ 13 h 13"/>
                  <a:gd name="T2" fmla="*/ 2 w 5"/>
                  <a:gd name="T3" fmla="*/ 8 h 13"/>
                  <a:gd name="T4" fmla="*/ 0 w 5"/>
                  <a:gd name="T5" fmla="*/ 8 h 13"/>
                  <a:gd name="T6" fmla="*/ 0 w 5"/>
                  <a:gd name="T7" fmla="*/ 0 h 13"/>
                  <a:gd name="T8" fmla="*/ 5 w 5"/>
                  <a:gd name="T9" fmla="*/ 0 h 13"/>
                  <a:gd name="T10" fmla="*/ 5 w 5"/>
                  <a:gd name="T11" fmla="*/ 8 h 13"/>
                  <a:gd name="T12" fmla="*/ 3 w 5"/>
                  <a:gd name="T13" fmla="*/ 13 h 13"/>
                  <a:gd name="T14" fmla="*/ 0 w 5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0" y="13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304"/>
              <p:cNvSpPr/>
              <p:nvPr/>
            </p:nvSpPr>
            <p:spPr bwMode="auto">
              <a:xfrm>
                <a:off x="4201" y="2023"/>
                <a:ext cx="30" cy="31"/>
              </a:xfrm>
              <a:custGeom>
                <a:avLst/>
                <a:gdLst>
                  <a:gd name="T0" fmla="*/ 0 w 30"/>
                  <a:gd name="T1" fmla="*/ 16 h 31"/>
                  <a:gd name="T2" fmla="*/ 0 w 30"/>
                  <a:gd name="T3" fmla="*/ 16 h 31"/>
                  <a:gd name="T4" fmla="*/ 2 w 30"/>
                  <a:gd name="T5" fmla="*/ 10 h 31"/>
                  <a:gd name="T6" fmla="*/ 2 w 30"/>
                  <a:gd name="T7" fmla="*/ 10 h 31"/>
                  <a:gd name="T8" fmla="*/ 5 w 30"/>
                  <a:gd name="T9" fmla="*/ 5 h 31"/>
                  <a:gd name="T10" fmla="*/ 5 w 30"/>
                  <a:gd name="T11" fmla="*/ 5 h 31"/>
                  <a:gd name="T12" fmla="*/ 10 w 30"/>
                  <a:gd name="T13" fmla="*/ 2 h 31"/>
                  <a:gd name="T14" fmla="*/ 10 w 30"/>
                  <a:gd name="T15" fmla="*/ 2 h 31"/>
                  <a:gd name="T16" fmla="*/ 16 w 30"/>
                  <a:gd name="T17" fmla="*/ 0 h 31"/>
                  <a:gd name="T18" fmla="*/ 16 w 30"/>
                  <a:gd name="T19" fmla="*/ 0 h 31"/>
                  <a:gd name="T20" fmla="*/ 21 w 30"/>
                  <a:gd name="T21" fmla="*/ 0 h 31"/>
                  <a:gd name="T22" fmla="*/ 25 w 30"/>
                  <a:gd name="T23" fmla="*/ 2 h 31"/>
                  <a:gd name="T24" fmla="*/ 25 w 30"/>
                  <a:gd name="T25" fmla="*/ 2 h 31"/>
                  <a:gd name="T26" fmla="*/ 28 w 30"/>
                  <a:gd name="T27" fmla="*/ 5 h 31"/>
                  <a:gd name="T28" fmla="*/ 30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6 w 30"/>
                  <a:gd name="T39" fmla="*/ 5 h 31"/>
                  <a:gd name="T40" fmla="*/ 16 w 30"/>
                  <a:gd name="T41" fmla="*/ 5 h 31"/>
                  <a:gd name="T42" fmla="*/ 13 w 30"/>
                  <a:gd name="T43" fmla="*/ 7 h 31"/>
                  <a:gd name="T44" fmla="*/ 13 w 30"/>
                  <a:gd name="T45" fmla="*/ 7 h 31"/>
                  <a:gd name="T46" fmla="*/ 10 w 30"/>
                  <a:gd name="T47" fmla="*/ 8 h 31"/>
                  <a:gd name="T48" fmla="*/ 10 w 30"/>
                  <a:gd name="T49" fmla="*/ 8 h 31"/>
                  <a:gd name="T50" fmla="*/ 8 w 30"/>
                  <a:gd name="T51" fmla="*/ 11 h 31"/>
                  <a:gd name="T52" fmla="*/ 8 w 30"/>
                  <a:gd name="T53" fmla="*/ 11 h 31"/>
                  <a:gd name="T54" fmla="*/ 7 w 30"/>
                  <a:gd name="T55" fmla="*/ 16 h 31"/>
                  <a:gd name="T56" fmla="*/ 7 w 30"/>
                  <a:gd name="T57" fmla="*/ 16 h 31"/>
                  <a:gd name="T58" fmla="*/ 8 w 30"/>
                  <a:gd name="T59" fmla="*/ 20 h 31"/>
                  <a:gd name="T60" fmla="*/ 8 w 30"/>
                  <a:gd name="T61" fmla="*/ 20 h 31"/>
                  <a:gd name="T62" fmla="*/ 10 w 30"/>
                  <a:gd name="T63" fmla="*/ 23 h 31"/>
                  <a:gd name="T64" fmla="*/ 10 w 30"/>
                  <a:gd name="T65" fmla="*/ 23 h 31"/>
                  <a:gd name="T66" fmla="*/ 13 w 30"/>
                  <a:gd name="T67" fmla="*/ 26 h 31"/>
                  <a:gd name="T68" fmla="*/ 13 w 30"/>
                  <a:gd name="T69" fmla="*/ 26 h 31"/>
                  <a:gd name="T70" fmla="*/ 16 w 30"/>
                  <a:gd name="T71" fmla="*/ 26 h 31"/>
                  <a:gd name="T72" fmla="*/ 16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1 w 30"/>
                  <a:gd name="T79" fmla="*/ 25 h 31"/>
                  <a:gd name="T80" fmla="*/ 21 w 30"/>
                  <a:gd name="T81" fmla="*/ 25 h 31"/>
                  <a:gd name="T82" fmla="*/ 23 w 30"/>
                  <a:gd name="T83" fmla="*/ 23 h 31"/>
                  <a:gd name="T84" fmla="*/ 23 w 30"/>
                  <a:gd name="T85" fmla="*/ 23 h 31"/>
                  <a:gd name="T86" fmla="*/ 23 w 30"/>
                  <a:gd name="T87" fmla="*/ 21 h 31"/>
                  <a:gd name="T88" fmla="*/ 30 w 30"/>
                  <a:gd name="T89" fmla="*/ 25 h 31"/>
                  <a:gd name="T90" fmla="*/ 30 w 30"/>
                  <a:gd name="T91" fmla="*/ 25 h 31"/>
                  <a:gd name="T92" fmla="*/ 28 w 30"/>
                  <a:gd name="T93" fmla="*/ 28 h 31"/>
                  <a:gd name="T94" fmla="*/ 25 w 30"/>
                  <a:gd name="T95" fmla="*/ 30 h 31"/>
                  <a:gd name="T96" fmla="*/ 25 w 30"/>
                  <a:gd name="T97" fmla="*/ 30 h 31"/>
                  <a:gd name="T98" fmla="*/ 21 w 30"/>
                  <a:gd name="T99" fmla="*/ 31 h 31"/>
                  <a:gd name="T100" fmla="*/ 16 w 30"/>
                  <a:gd name="T101" fmla="*/ 31 h 31"/>
                  <a:gd name="T102" fmla="*/ 16 w 30"/>
                  <a:gd name="T103" fmla="*/ 31 h 31"/>
                  <a:gd name="T104" fmla="*/ 10 w 30"/>
                  <a:gd name="T105" fmla="*/ 31 h 31"/>
                  <a:gd name="T106" fmla="*/ 10 w 30"/>
                  <a:gd name="T107" fmla="*/ 31 h 31"/>
                  <a:gd name="T108" fmla="*/ 5 w 30"/>
                  <a:gd name="T109" fmla="*/ 26 h 31"/>
                  <a:gd name="T110" fmla="*/ 5 w 30"/>
                  <a:gd name="T111" fmla="*/ 26 h 31"/>
                  <a:gd name="T112" fmla="*/ 2 w 30"/>
                  <a:gd name="T113" fmla="*/ 21 h 31"/>
                  <a:gd name="T114" fmla="*/ 2 w 30"/>
                  <a:gd name="T115" fmla="*/ 21 h 31"/>
                  <a:gd name="T116" fmla="*/ 0 w 30"/>
                  <a:gd name="T117" fmla="*/ 16 h 31"/>
                  <a:gd name="T118" fmla="*/ 0 w 30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6"/>
                    </a:move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0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305"/>
              <p:cNvSpPr>
                <a:spLocks noEditPoints="1"/>
              </p:cNvSpPr>
              <p:nvPr/>
            </p:nvSpPr>
            <p:spPr bwMode="auto">
              <a:xfrm>
                <a:off x="4234" y="2023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6 h 31"/>
                  <a:gd name="T26" fmla="*/ 31 w 33"/>
                  <a:gd name="T27" fmla="*/ 21 h 31"/>
                  <a:gd name="T28" fmla="*/ 28 w 33"/>
                  <a:gd name="T29" fmla="*/ 28 h 31"/>
                  <a:gd name="T30" fmla="*/ 23 w 33"/>
                  <a:gd name="T31" fmla="*/ 31 h 31"/>
                  <a:gd name="T32" fmla="*/ 16 w 33"/>
                  <a:gd name="T33" fmla="*/ 31 h 31"/>
                  <a:gd name="T34" fmla="*/ 7 w 33"/>
                  <a:gd name="T35" fmla="*/ 16 h 31"/>
                  <a:gd name="T36" fmla="*/ 8 w 33"/>
                  <a:gd name="T37" fmla="*/ 20 h 31"/>
                  <a:gd name="T38" fmla="*/ 10 w 33"/>
                  <a:gd name="T39" fmla="*/ 23 h 31"/>
                  <a:gd name="T40" fmla="*/ 13 w 33"/>
                  <a:gd name="T41" fmla="*/ 26 h 31"/>
                  <a:gd name="T42" fmla="*/ 16 w 33"/>
                  <a:gd name="T43" fmla="*/ 26 h 31"/>
                  <a:gd name="T44" fmla="*/ 20 w 33"/>
                  <a:gd name="T45" fmla="*/ 26 h 31"/>
                  <a:gd name="T46" fmla="*/ 23 w 33"/>
                  <a:gd name="T47" fmla="*/ 23 h 31"/>
                  <a:gd name="T48" fmla="*/ 25 w 33"/>
                  <a:gd name="T49" fmla="*/ 20 h 31"/>
                  <a:gd name="T50" fmla="*/ 26 w 33"/>
                  <a:gd name="T51" fmla="*/ 16 h 31"/>
                  <a:gd name="T52" fmla="*/ 25 w 33"/>
                  <a:gd name="T53" fmla="*/ 11 h 31"/>
                  <a:gd name="T54" fmla="*/ 23 w 33"/>
                  <a:gd name="T55" fmla="*/ 8 h 31"/>
                  <a:gd name="T56" fmla="*/ 20 w 33"/>
                  <a:gd name="T57" fmla="*/ 7 h 31"/>
                  <a:gd name="T58" fmla="*/ 16 w 33"/>
                  <a:gd name="T59" fmla="*/ 5 h 31"/>
                  <a:gd name="T60" fmla="*/ 13 w 33"/>
                  <a:gd name="T61" fmla="*/ 7 h 31"/>
                  <a:gd name="T62" fmla="*/ 10 w 33"/>
                  <a:gd name="T63" fmla="*/ 8 h 31"/>
                  <a:gd name="T64" fmla="*/ 8 w 33"/>
                  <a:gd name="T65" fmla="*/ 11 h 31"/>
                  <a:gd name="T66" fmla="*/ 7 w 33"/>
                  <a:gd name="T6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21"/>
                    </a:lnTo>
                    <a:lnTo>
                      <a:pt x="31" y="21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7" y="16"/>
                    </a:moveTo>
                    <a:lnTo>
                      <a:pt x="7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306"/>
              <p:cNvSpPr/>
              <p:nvPr/>
            </p:nvSpPr>
            <p:spPr bwMode="auto">
              <a:xfrm>
                <a:off x="4274" y="2023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7 h 31"/>
                  <a:gd name="T14" fmla="*/ 14 w 28"/>
                  <a:gd name="T15" fmla="*/ 5 h 31"/>
                  <a:gd name="T16" fmla="*/ 14 w 28"/>
                  <a:gd name="T17" fmla="*/ 5 h 31"/>
                  <a:gd name="T18" fmla="*/ 13 w 28"/>
                  <a:gd name="T19" fmla="*/ 7 h 31"/>
                  <a:gd name="T20" fmla="*/ 13 w 28"/>
                  <a:gd name="T21" fmla="*/ 7 h 31"/>
                  <a:gd name="T22" fmla="*/ 9 w 28"/>
                  <a:gd name="T23" fmla="*/ 8 h 31"/>
                  <a:gd name="T24" fmla="*/ 9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4 w 28"/>
                  <a:gd name="T39" fmla="*/ 0 h 31"/>
                  <a:gd name="T40" fmla="*/ 4 w 28"/>
                  <a:gd name="T41" fmla="*/ 7 h 31"/>
                  <a:gd name="T42" fmla="*/ 4 w 28"/>
                  <a:gd name="T43" fmla="*/ 7 h 31"/>
                  <a:gd name="T44" fmla="*/ 8 w 28"/>
                  <a:gd name="T45" fmla="*/ 3 h 31"/>
                  <a:gd name="T46" fmla="*/ 9 w 28"/>
                  <a:gd name="T47" fmla="*/ 2 h 31"/>
                  <a:gd name="T48" fmla="*/ 9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4 w 28"/>
                  <a:gd name="T59" fmla="*/ 3 h 31"/>
                  <a:gd name="T60" fmla="*/ 24 w 28"/>
                  <a:gd name="T61" fmla="*/ 3 h 31"/>
                  <a:gd name="T62" fmla="*/ 26 w 28"/>
                  <a:gd name="T63" fmla="*/ 8 h 31"/>
                  <a:gd name="T64" fmla="*/ 26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307"/>
              <p:cNvSpPr/>
              <p:nvPr/>
            </p:nvSpPr>
            <p:spPr bwMode="auto">
              <a:xfrm>
                <a:off x="4307" y="2023"/>
                <a:ext cx="26" cy="31"/>
              </a:xfrm>
              <a:custGeom>
                <a:avLst/>
                <a:gdLst>
                  <a:gd name="T0" fmla="*/ 13 w 26"/>
                  <a:gd name="T1" fmla="*/ 31 h 31"/>
                  <a:gd name="T2" fmla="*/ 6 w 26"/>
                  <a:gd name="T3" fmla="*/ 31 h 31"/>
                  <a:gd name="T4" fmla="*/ 3 w 26"/>
                  <a:gd name="T5" fmla="*/ 23 h 31"/>
                  <a:gd name="T6" fmla="*/ 8 w 26"/>
                  <a:gd name="T7" fmla="*/ 26 h 31"/>
                  <a:gd name="T8" fmla="*/ 13 w 26"/>
                  <a:gd name="T9" fmla="*/ 28 h 31"/>
                  <a:gd name="T10" fmla="*/ 18 w 26"/>
                  <a:gd name="T11" fmla="*/ 26 h 31"/>
                  <a:gd name="T12" fmla="*/ 19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1 w 26"/>
                  <a:gd name="T19" fmla="*/ 18 h 31"/>
                  <a:gd name="T20" fmla="*/ 6 w 26"/>
                  <a:gd name="T21" fmla="*/ 16 h 31"/>
                  <a:gd name="T22" fmla="*/ 3 w 26"/>
                  <a:gd name="T23" fmla="*/ 15 h 31"/>
                  <a:gd name="T24" fmla="*/ 1 w 26"/>
                  <a:gd name="T25" fmla="*/ 13 h 31"/>
                  <a:gd name="T26" fmla="*/ 1 w 26"/>
                  <a:gd name="T27" fmla="*/ 10 h 31"/>
                  <a:gd name="T28" fmla="*/ 1 w 26"/>
                  <a:gd name="T29" fmla="*/ 5 h 31"/>
                  <a:gd name="T30" fmla="*/ 4 w 26"/>
                  <a:gd name="T31" fmla="*/ 2 h 31"/>
                  <a:gd name="T32" fmla="*/ 8 w 26"/>
                  <a:gd name="T33" fmla="*/ 0 h 31"/>
                  <a:gd name="T34" fmla="*/ 13 w 26"/>
                  <a:gd name="T35" fmla="*/ 0 h 31"/>
                  <a:gd name="T36" fmla="*/ 19 w 26"/>
                  <a:gd name="T37" fmla="*/ 2 h 31"/>
                  <a:gd name="T38" fmla="*/ 23 w 26"/>
                  <a:gd name="T39" fmla="*/ 8 h 31"/>
                  <a:gd name="T40" fmla="*/ 18 w 26"/>
                  <a:gd name="T41" fmla="*/ 5 h 31"/>
                  <a:gd name="T42" fmla="*/ 13 w 26"/>
                  <a:gd name="T43" fmla="*/ 5 h 31"/>
                  <a:gd name="T44" fmla="*/ 9 w 26"/>
                  <a:gd name="T45" fmla="*/ 5 h 31"/>
                  <a:gd name="T46" fmla="*/ 6 w 26"/>
                  <a:gd name="T47" fmla="*/ 8 h 31"/>
                  <a:gd name="T48" fmla="*/ 8 w 26"/>
                  <a:gd name="T49" fmla="*/ 10 h 31"/>
                  <a:gd name="T50" fmla="*/ 8 w 26"/>
                  <a:gd name="T51" fmla="*/ 11 h 31"/>
                  <a:gd name="T52" fmla="*/ 11 w 26"/>
                  <a:gd name="T53" fmla="*/ 13 h 31"/>
                  <a:gd name="T54" fmla="*/ 14 w 26"/>
                  <a:gd name="T55" fmla="*/ 13 h 31"/>
                  <a:gd name="T56" fmla="*/ 19 w 26"/>
                  <a:gd name="T57" fmla="*/ 15 h 31"/>
                  <a:gd name="T58" fmla="*/ 23 w 26"/>
                  <a:gd name="T59" fmla="*/ 16 h 31"/>
                  <a:gd name="T60" fmla="*/ 24 w 26"/>
                  <a:gd name="T61" fmla="*/ 20 h 31"/>
                  <a:gd name="T62" fmla="*/ 26 w 26"/>
                  <a:gd name="T63" fmla="*/ 23 h 31"/>
                  <a:gd name="T64" fmla="*/ 24 w 26"/>
                  <a:gd name="T65" fmla="*/ 26 h 31"/>
                  <a:gd name="T66" fmla="*/ 23 w 26"/>
                  <a:gd name="T67" fmla="*/ 30 h 31"/>
                  <a:gd name="T68" fmla="*/ 13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308"/>
              <p:cNvSpPr>
                <a:spLocks noEditPoints="1"/>
              </p:cNvSpPr>
              <p:nvPr/>
            </p:nvSpPr>
            <p:spPr bwMode="auto">
              <a:xfrm>
                <a:off x="4336" y="2023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8 w 33"/>
                  <a:gd name="T29" fmla="*/ 18 h 31"/>
                  <a:gd name="T30" fmla="*/ 8 w 33"/>
                  <a:gd name="T31" fmla="*/ 21 h 31"/>
                  <a:gd name="T32" fmla="*/ 12 w 33"/>
                  <a:gd name="T33" fmla="*/ 25 h 31"/>
                  <a:gd name="T34" fmla="*/ 13 w 33"/>
                  <a:gd name="T35" fmla="*/ 26 h 31"/>
                  <a:gd name="T36" fmla="*/ 17 w 33"/>
                  <a:gd name="T37" fmla="*/ 28 h 31"/>
                  <a:gd name="T38" fmla="*/ 20 w 33"/>
                  <a:gd name="T39" fmla="*/ 26 h 31"/>
                  <a:gd name="T40" fmla="*/ 22 w 33"/>
                  <a:gd name="T41" fmla="*/ 26 h 31"/>
                  <a:gd name="T42" fmla="*/ 25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309"/>
              <p:cNvSpPr/>
              <p:nvPr/>
            </p:nvSpPr>
            <p:spPr bwMode="auto">
              <a:xfrm>
                <a:off x="4373" y="2023"/>
                <a:ext cx="31" cy="31"/>
              </a:xfrm>
              <a:custGeom>
                <a:avLst/>
                <a:gdLst>
                  <a:gd name="T0" fmla="*/ 0 w 31"/>
                  <a:gd name="T1" fmla="*/ 16 h 31"/>
                  <a:gd name="T2" fmla="*/ 0 w 31"/>
                  <a:gd name="T3" fmla="*/ 16 h 31"/>
                  <a:gd name="T4" fmla="*/ 1 w 31"/>
                  <a:gd name="T5" fmla="*/ 10 h 31"/>
                  <a:gd name="T6" fmla="*/ 1 w 31"/>
                  <a:gd name="T7" fmla="*/ 10 h 31"/>
                  <a:gd name="T8" fmla="*/ 4 w 31"/>
                  <a:gd name="T9" fmla="*/ 5 h 31"/>
                  <a:gd name="T10" fmla="*/ 4 w 31"/>
                  <a:gd name="T11" fmla="*/ 5 h 31"/>
                  <a:gd name="T12" fmla="*/ 9 w 31"/>
                  <a:gd name="T13" fmla="*/ 2 h 31"/>
                  <a:gd name="T14" fmla="*/ 9 w 31"/>
                  <a:gd name="T15" fmla="*/ 2 h 31"/>
                  <a:gd name="T16" fmla="*/ 16 w 31"/>
                  <a:gd name="T17" fmla="*/ 0 h 31"/>
                  <a:gd name="T18" fmla="*/ 16 w 31"/>
                  <a:gd name="T19" fmla="*/ 0 h 31"/>
                  <a:gd name="T20" fmla="*/ 21 w 31"/>
                  <a:gd name="T21" fmla="*/ 0 h 31"/>
                  <a:gd name="T22" fmla="*/ 24 w 31"/>
                  <a:gd name="T23" fmla="*/ 2 h 31"/>
                  <a:gd name="T24" fmla="*/ 24 w 31"/>
                  <a:gd name="T25" fmla="*/ 2 h 31"/>
                  <a:gd name="T26" fmla="*/ 28 w 31"/>
                  <a:gd name="T27" fmla="*/ 5 h 31"/>
                  <a:gd name="T28" fmla="*/ 29 w 31"/>
                  <a:gd name="T29" fmla="*/ 8 h 31"/>
                  <a:gd name="T30" fmla="*/ 24 w 31"/>
                  <a:gd name="T31" fmla="*/ 10 h 31"/>
                  <a:gd name="T32" fmla="*/ 24 w 31"/>
                  <a:gd name="T33" fmla="*/ 10 h 31"/>
                  <a:gd name="T34" fmla="*/ 21 w 31"/>
                  <a:gd name="T35" fmla="*/ 7 h 31"/>
                  <a:gd name="T36" fmla="*/ 21 w 31"/>
                  <a:gd name="T37" fmla="*/ 7 h 31"/>
                  <a:gd name="T38" fmla="*/ 16 w 31"/>
                  <a:gd name="T39" fmla="*/ 5 h 31"/>
                  <a:gd name="T40" fmla="*/ 16 w 31"/>
                  <a:gd name="T41" fmla="*/ 5 h 31"/>
                  <a:gd name="T42" fmla="*/ 13 w 31"/>
                  <a:gd name="T43" fmla="*/ 7 h 31"/>
                  <a:gd name="T44" fmla="*/ 13 w 31"/>
                  <a:gd name="T45" fmla="*/ 7 h 31"/>
                  <a:gd name="T46" fmla="*/ 9 w 31"/>
                  <a:gd name="T47" fmla="*/ 8 h 31"/>
                  <a:gd name="T48" fmla="*/ 9 w 31"/>
                  <a:gd name="T49" fmla="*/ 8 h 31"/>
                  <a:gd name="T50" fmla="*/ 8 w 31"/>
                  <a:gd name="T51" fmla="*/ 11 h 31"/>
                  <a:gd name="T52" fmla="*/ 8 w 31"/>
                  <a:gd name="T53" fmla="*/ 11 h 31"/>
                  <a:gd name="T54" fmla="*/ 8 w 31"/>
                  <a:gd name="T55" fmla="*/ 16 h 31"/>
                  <a:gd name="T56" fmla="*/ 8 w 31"/>
                  <a:gd name="T57" fmla="*/ 16 h 31"/>
                  <a:gd name="T58" fmla="*/ 8 w 31"/>
                  <a:gd name="T59" fmla="*/ 20 h 31"/>
                  <a:gd name="T60" fmla="*/ 8 w 31"/>
                  <a:gd name="T61" fmla="*/ 20 h 31"/>
                  <a:gd name="T62" fmla="*/ 9 w 31"/>
                  <a:gd name="T63" fmla="*/ 23 h 31"/>
                  <a:gd name="T64" fmla="*/ 9 w 31"/>
                  <a:gd name="T65" fmla="*/ 23 h 31"/>
                  <a:gd name="T66" fmla="*/ 13 w 31"/>
                  <a:gd name="T67" fmla="*/ 26 h 31"/>
                  <a:gd name="T68" fmla="*/ 13 w 31"/>
                  <a:gd name="T69" fmla="*/ 26 h 31"/>
                  <a:gd name="T70" fmla="*/ 16 w 31"/>
                  <a:gd name="T71" fmla="*/ 26 h 31"/>
                  <a:gd name="T72" fmla="*/ 16 w 31"/>
                  <a:gd name="T73" fmla="*/ 26 h 31"/>
                  <a:gd name="T74" fmla="*/ 19 w 31"/>
                  <a:gd name="T75" fmla="*/ 26 h 31"/>
                  <a:gd name="T76" fmla="*/ 19 w 31"/>
                  <a:gd name="T77" fmla="*/ 26 h 31"/>
                  <a:gd name="T78" fmla="*/ 21 w 31"/>
                  <a:gd name="T79" fmla="*/ 25 h 31"/>
                  <a:gd name="T80" fmla="*/ 21 w 31"/>
                  <a:gd name="T81" fmla="*/ 25 h 31"/>
                  <a:gd name="T82" fmla="*/ 23 w 31"/>
                  <a:gd name="T83" fmla="*/ 23 h 31"/>
                  <a:gd name="T84" fmla="*/ 23 w 31"/>
                  <a:gd name="T85" fmla="*/ 23 h 31"/>
                  <a:gd name="T86" fmla="*/ 24 w 31"/>
                  <a:gd name="T87" fmla="*/ 21 h 31"/>
                  <a:gd name="T88" fmla="*/ 31 w 31"/>
                  <a:gd name="T89" fmla="*/ 25 h 31"/>
                  <a:gd name="T90" fmla="*/ 31 w 31"/>
                  <a:gd name="T91" fmla="*/ 25 h 31"/>
                  <a:gd name="T92" fmla="*/ 28 w 31"/>
                  <a:gd name="T93" fmla="*/ 28 h 31"/>
                  <a:gd name="T94" fmla="*/ 24 w 31"/>
                  <a:gd name="T95" fmla="*/ 30 h 31"/>
                  <a:gd name="T96" fmla="*/ 24 w 31"/>
                  <a:gd name="T97" fmla="*/ 30 h 31"/>
                  <a:gd name="T98" fmla="*/ 21 w 31"/>
                  <a:gd name="T99" fmla="*/ 31 h 31"/>
                  <a:gd name="T100" fmla="*/ 16 w 31"/>
                  <a:gd name="T101" fmla="*/ 31 h 31"/>
                  <a:gd name="T102" fmla="*/ 16 w 31"/>
                  <a:gd name="T103" fmla="*/ 31 h 31"/>
                  <a:gd name="T104" fmla="*/ 9 w 31"/>
                  <a:gd name="T105" fmla="*/ 31 h 31"/>
                  <a:gd name="T106" fmla="*/ 9 w 31"/>
                  <a:gd name="T107" fmla="*/ 31 h 31"/>
                  <a:gd name="T108" fmla="*/ 4 w 31"/>
                  <a:gd name="T109" fmla="*/ 26 h 31"/>
                  <a:gd name="T110" fmla="*/ 4 w 31"/>
                  <a:gd name="T111" fmla="*/ 26 h 31"/>
                  <a:gd name="T112" fmla="*/ 1 w 31"/>
                  <a:gd name="T113" fmla="*/ 21 h 31"/>
                  <a:gd name="T114" fmla="*/ 1 w 31"/>
                  <a:gd name="T115" fmla="*/ 21 h 31"/>
                  <a:gd name="T116" fmla="*/ 0 w 31"/>
                  <a:gd name="T117" fmla="*/ 16 h 31"/>
                  <a:gd name="T118" fmla="*/ 0 w 31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" h="31">
                    <a:moveTo>
                      <a:pt x="0" y="16"/>
                    </a:move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1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310"/>
              <p:cNvSpPr/>
              <p:nvPr/>
            </p:nvSpPr>
            <p:spPr bwMode="auto">
              <a:xfrm>
                <a:off x="4407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8 w 20"/>
                  <a:gd name="T13" fmla="*/ 41 h 41"/>
                  <a:gd name="T14" fmla="*/ 8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3 w 20"/>
                  <a:gd name="T25" fmla="*/ 35 h 41"/>
                  <a:gd name="T26" fmla="*/ 3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3 w 20"/>
                  <a:gd name="T33" fmla="*/ 10 h 41"/>
                  <a:gd name="T34" fmla="*/ 3 w 20"/>
                  <a:gd name="T35" fmla="*/ 0 h 41"/>
                  <a:gd name="T36" fmla="*/ 10 w 20"/>
                  <a:gd name="T37" fmla="*/ 0 h 41"/>
                  <a:gd name="T38" fmla="*/ 10 w 20"/>
                  <a:gd name="T39" fmla="*/ 10 h 41"/>
                  <a:gd name="T40" fmla="*/ 17 w 20"/>
                  <a:gd name="T41" fmla="*/ 10 h 41"/>
                  <a:gd name="T42" fmla="*/ 17 w 20"/>
                  <a:gd name="T43" fmla="*/ 15 h 41"/>
                  <a:gd name="T44" fmla="*/ 10 w 20"/>
                  <a:gd name="T45" fmla="*/ 15 h 41"/>
                  <a:gd name="T46" fmla="*/ 10 w 20"/>
                  <a:gd name="T47" fmla="*/ 33 h 41"/>
                  <a:gd name="T48" fmla="*/ 10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3 w 20"/>
                  <a:gd name="T55" fmla="*/ 36 h 41"/>
                  <a:gd name="T56" fmla="*/ 13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10"/>
                    </a:lnTo>
                    <a:lnTo>
                      <a:pt x="17" y="10"/>
                    </a:lnTo>
                    <a:lnTo>
                      <a:pt x="17" y="15"/>
                    </a:lnTo>
                    <a:lnTo>
                      <a:pt x="10" y="15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311"/>
              <p:cNvSpPr>
                <a:spLocks noEditPoints="1"/>
              </p:cNvSpPr>
              <p:nvPr/>
            </p:nvSpPr>
            <p:spPr bwMode="auto">
              <a:xfrm>
                <a:off x="4429" y="2023"/>
                <a:ext cx="33" cy="31"/>
              </a:xfrm>
              <a:custGeom>
                <a:avLst/>
                <a:gdLst>
                  <a:gd name="T0" fmla="*/ 16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1 w 33"/>
                  <a:gd name="T7" fmla="*/ 21 h 31"/>
                  <a:gd name="T8" fmla="*/ 0 w 33"/>
                  <a:gd name="T9" fmla="*/ 16 h 31"/>
                  <a:gd name="T10" fmla="*/ 1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6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1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6 w 33"/>
                  <a:gd name="T29" fmla="*/ 18 h 31"/>
                  <a:gd name="T30" fmla="*/ 8 w 33"/>
                  <a:gd name="T31" fmla="*/ 21 h 31"/>
                  <a:gd name="T32" fmla="*/ 10 w 33"/>
                  <a:gd name="T33" fmla="*/ 25 h 31"/>
                  <a:gd name="T34" fmla="*/ 13 w 33"/>
                  <a:gd name="T35" fmla="*/ 26 h 31"/>
                  <a:gd name="T36" fmla="*/ 16 w 33"/>
                  <a:gd name="T37" fmla="*/ 28 h 31"/>
                  <a:gd name="T38" fmla="*/ 19 w 33"/>
                  <a:gd name="T39" fmla="*/ 26 h 31"/>
                  <a:gd name="T40" fmla="*/ 21 w 33"/>
                  <a:gd name="T41" fmla="*/ 26 h 31"/>
                  <a:gd name="T42" fmla="*/ 23 w 33"/>
                  <a:gd name="T43" fmla="*/ 25 h 31"/>
                  <a:gd name="T44" fmla="*/ 24 w 33"/>
                  <a:gd name="T45" fmla="*/ 23 h 31"/>
                  <a:gd name="T46" fmla="*/ 29 w 33"/>
                  <a:gd name="T47" fmla="*/ 25 h 31"/>
                  <a:gd name="T48" fmla="*/ 24 w 33"/>
                  <a:gd name="T49" fmla="*/ 30 h 31"/>
                  <a:gd name="T50" fmla="*/ 21 w 33"/>
                  <a:gd name="T51" fmla="*/ 31 h 31"/>
                  <a:gd name="T52" fmla="*/ 16 w 33"/>
                  <a:gd name="T53" fmla="*/ 31 h 31"/>
                  <a:gd name="T54" fmla="*/ 26 w 33"/>
                  <a:gd name="T55" fmla="*/ 13 h 31"/>
                  <a:gd name="T56" fmla="*/ 24 w 33"/>
                  <a:gd name="T57" fmla="*/ 10 h 31"/>
                  <a:gd name="T58" fmla="*/ 23 w 33"/>
                  <a:gd name="T59" fmla="*/ 7 h 31"/>
                  <a:gd name="T60" fmla="*/ 19 w 33"/>
                  <a:gd name="T61" fmla="*/ 5 h 31"/>
                  <a:gd name="T62" fmla="*/ 16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6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6" y="13"/>
                    </a:moveTo>
                    <a:lnTo>
                      <a:pt x="26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312"/>
              <p:cNvSpPr/>
              <p:nvPr/>
            </p:nvSpPr>
            <p:spPr bwMode="auto">
              <a:xfrm>
                <a:off x="4463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10 w 20"/>
                  <a:gd name="T13" fmla="*/ 41 h 41"/>
                  <a:gd name="T14" fmla="*/ 10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8 w 20"/>
                  <a:gd name="T41" fmla="*/ 10 h 41"/>
                  <a:gd name="T42" fmla="*/ 18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8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10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8" y="10"/>
                    </a:lnTo>
                    <a:lnTo>
                      <a:pt x="18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313"/>
              <p:cNvSpPr/>
              <p:nvPr/>
            </p:nvSpPr>
            <p:spPr bwMode="auto">
              <a:xfrm>
                <a:off x="4488" y="2023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5 w 30"/>
                  <a:gd name="T5" fmla="*/ 31 h 31"/>
                  <a:gd name="T6" fmla="*/ 2 w 30"/>
                  <a:gd name="T7" fmla="*/ 30 h 31"/>
                  <a:gd name="T8" fmla="*/ 2 w 30"/>
                  <a:gd name="T9" fmla="*/ 30 h 31"/>
                  <a:gd name="T10" fmla="*/ 0 w 30"/>
                  <a:gd name="T11" fmla="*/ 25 h 31"/>
                  <a:gd name="T12" fmla="*/ 0 w 30"/>
                  <a:gd name="T13" fmla="*/ 20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8 h 31"/>
                  <a:gd name="T20" fmla="*/ 7 w 30"/>
                  <a:gd name="T21" fmla="*/ 18 h 31"/>
                  <a:gd name="T22" fmla="*/ 8 w 30"/>
                  <a:gd name="T23" fmla="*/ 25 h 31"/>
                  <a:gd name="T24" fmla="*/ 10 w 30"/>
                  <a:gd name="T25" fmla="*/ 26 h 31"/>
                  <a:gd name="T26" fmla="*/ 12 w 30"/>
                  <a:gd name="T27" fmla="*/ 26 h 31"/>
                  <a:gd name="T28" fmla="*/ 12 w 30"/>
                  <a:gd name="T29" fmla="*/ 26 h 31"/>
                  <a:gd name="T30" fmla="*/ 18 w 30"/>
                  <a:gd name="T31" fmla="*/ 25 h 31"/>
                  <a:gd name="T32" fmla="*/ 18 w 30"/>
                  <a:gd name="T33" fmla="*/ 25 h 31"/>
                  <a:gd name="T34" fmla="*/ 21 w 30"/>
                  <a:gd name="T35" fmla="*/ 20 h 31"/>
                  <a:gd name="T36" fmla="*/ 21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28 w 30"/>
                  <a:gd name="T45" fmla="*/ 25 h 31"/>
                  <a:gd name="T46" fmla="*/ 28 w 30"/>
                  <a:gd name="T47" fmla="*/ 25 h 31"/>
                  <a:gd name="T48" fmla="*/ 30 w 30"/>
                  <a:gd name="T49" fmla="*/ 26 h 31"/>
                  <a:gd name="T50" fmla="*/ 30 w 30"/>
                  <a:gd name="T51" fmla="*/ 31 h 31"/>
                  <a:gd name="T52" fmla="*/ 30 w 30"/>
                  <a:gd name="T53" fmla="*/ 31 h 31"/>
                  <a:gd name="T54" fmla="*/ 28 w 30"/>
                  <a:gd name="T55" fmla="*/ 31 h 31"/>
                  <a:gd name="T56" fmla="*/ 28 w 30"/>
                  <a:gd name="T57" fmla="*/ 31 h 31"/>
                  <a:gd name="T58" fmla="*/ 26 w 30"/>
                  <a:gd name="T59" fmla="*/ 31 h 31"/>
                  <a:gd name="T60" fmla="*/ 26 w 30"/>
                  <a:gd name="T61" fmla="*/ 31 h 31"/>
                  <a:gd name="T62" fmla="*/ 23 w 30"/>
                  <a:gd name="T63" fmla="*/ 31 h 31"/>
                  <a:gd name="T64" fmla="*/ 23 w 30"/>
                  <a:gd name="T65" fmla="*/ 31 h 31"/>
                  <a:gd name="T66" fmla="*/ 23 w 30"/>
                  <a:gd name="T67" fmla="*/ 28 h 31"/>
                  <a:gd name="T68" fmla="*/ 23 w 30"/>
                  <a:gd name="T69" fmla="*/ 25 h 31"/>
                  <a:gd name="T70" fmla="*/ 23 w 30"/>
                  <a:gd name="T71" fmla="*/ 25 h 31"/>
                  <a:gd name="T72" fmla="*/ 20 w 30"/>
                  <a:gd name="T73" fmla="*/ 28 h 31"/>
                  <a:gd name="T74" fmla="*/ 17 w 30"/>
                  <a:gd name="T75" fmla="*/ 30 h 31"/>
                  <a:gd name="T76" fmla="*/ 17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5" y="31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314"/>
              <p:cNvSpPr>
                <a:spLocks noEditPoints="1"/>
              </p:cNvSpPr>
              <p:nvPr/>
            </p:nvSpPr>
            <p:spPr bwMode="auto">
              <a:xfrm>
                <a:off x="4523" y="2023"/>
                <a:ext cx="31" cy="31"/>
              </a:xfrm>
              <a:custGeom>
                <a:avLst/>
                <a:gdLst>
                  <a:gd name="T0" fmla="*/ 16 w 31"/>
                  <a:gd name="T1" fmla="*/ 31 h 31"/>
                  <a:gd name="T2" fmla="*/ 10 w 31"/>
                  <a:gd name="T3" fmla="*/ 31 h 31"/>
                  <a:gd name="T4" fmla="*/ 5 w 31"/>
                  <a:gd name="T5" fmla="*/ 28 h 31"/>
                  <a:gd name="T6" fmla="*/ 1 w 31"/>
                  <a:gd name="T7" fmla="*/ 21 h 31"/>
                  <a:gd name="T8" fmla="*/ 0 w 31"/>
                  <a:gd name="T9" fmla="*/ 16 h 31"/>
                  <a:gd name="T10" fmla="*/ 1 w 31"/>
                  <a:gd name="T11" fmla="*/ 10 h 31"/>
                  <a:gd name="T12" fmla="*/ 5 w 31"/>
                  <a:gd name="T13" fmla="*/ 5 h 31"/>
                  <a:gd name="T14" fmla="*/ 10 w 31"/>
                  <a:gd name="T15" fmla="*/ 2 h 31"/>
                  <a:gd name="T16" fmla="*/ 16 w 31"/>
                  <a:gd name="T17" fmla="*/ 0 h 31"/>
                  <a:gd name="T18" fmla="*/ 23 w 31"/>
                  <a:gd name="T19" fmla="*/ 2 h 31"/>
                  <a:gd name="T20" fmla="*/ 28 w 31"/>
                  <a:gd name="T21" fmla="*/ 5 h 31"/>
                  <a:gd name="T22" fmla="*/ 31 w 31"/>
                  <a:gd name="T23" fmla="*/ 10 h 31"/>
                  <a:gd name="T24" fmla="*/ 31 w 31"/>
                  <a:gd name="T25" fmla="*/ 16 h 31"/>
                  <a:gd name="T26" fmla="*/ 31 w 31"/>
                  <a:gd name="T27" fmla="*/ 16 h 31"/>
                  <a:gd name="T28" fmla="*/ 6 w 31"/>
                  <a:gd name="T29" fmla="*/ 18 h 31"/>
                  <a:gd name="T30" fmla="*/ 8 w 31"/>
                  <a:gd name="T31" fmla="*/ 21 h 31"/>
                  <a:gd name="T32" fmla="*/ 10 w 31"/>
                  <a:gd name="T33" fmla="*/ 25 h 31"/>
                  <a:gd name="T34" fmla="*/ 13 w 31"/>
                  <a:gd name="T35" fmla="*/ 26 h 31"/>
                  <a:gd name="T36" fmla="*/ 16 w 31"/>
                  <a:gd name="T37" fmla="*/ 28 h 31"/>
                  <a:gd name="T38" fmla="*/ 18 w 31"/>
                  <a:gd name="T39" fmla="*/ 26 h 31"/>
                  <a:gd name="T40" fmla="*/ 21 w 31"/>
                  <a:gd name="T41" fmla="*/ 26 h 31"/>
                  <a:gd name="T42" fmla="*/ 23 w 31"/>
                  <a:gd name="T43" fmla="*/ 25 h 31"/>
                  <a:gd name="T44" fmla="*/ 24 w 31"/>
                  <a:gd name="T45" fmla="*/ 23 h 31"/>
                  <a:gd name="T46" fmla="*/ 29 w 31"/>
                  <a:gd name="T47" fmla="*/ 25 h 31"/>
                  <a:gd name="T48" fmla="*/ 24 w 31"/>
                  <a:gd name="T49" fmla="*/ 30 h 31"/>
                  <a:gd name="T50" fmla="*/ 21 w 31"/>
                  <a:gd name="T51" fmla="*/ 31 h 31"/>
                  <a:gd name="T52" fmla="*/ 16 w 31"/>
                  <a:gd name="T53" fmla="*/ 31 h 31"/>
                  <a:gd name="T54" fmla="*/ 24 w 31"/>
                  <a:gd name="T55" fmla="*/ 13 h 31"/>
                  <a:gd name="T56" fmla="*/ 24 w 31"/>
                  <a:gd name="T57" fmla="*/ 10 h 31"/>
                  <a:gd name="T58" fmla="*/ 23 w 31"/>
                  <a:gd name="T59" fmla="*/ 7 h 31"/>
                  <a:gd name="T60" fmla="*/ 19 w 31"/>
                  <a:gd name="T61" fmla="*/ 5 h 31"/>
                  <a:gd name="T62" fmla="*/ 16 w 31"/>
                  <a:gd name="T63" fmla="*/ 5 h 31"/>
                  <a:gd name="T64" fmla="*/ 13 w 31"/>
                  <a:gd name="T65" fmla="*/ 5 h 31"/>
                  <a:gd name="T66" fmla="*/ 10 w 31"/>
                  <a:gd name="T67" fmla="*/ 7 h 31"/>
                  <a:gd name="T68" fmla="*/ 8 w 31"/>
                  <a:gd name="T69" fmla="*/ 10 h 31"/>
                  <a:gd name="T70" fmla="*/ 24 w 31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1">
                    <a:moveTo>
                      <a:pt x="16" y="31"/>
                    </a:moveTo>
                    <a:lnTo>
                      <a:pt x="16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1" y="31"/>
                    </a:lnTo>
                    <a:lnTo>
                      <a:pt x="16" y="31"/>
                    </a:lnTo>
                    <a:lnTo>
                      <a:pt x="16" y="31"/>
                    </a:lnTo>
                    <a:close/>
                    <a:moveTo>
                      <a:pt x="24" y="13"/>
                    </a:moveTo>
                    <a:lnTo>
                      <a:pt x="24" y="13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315"/>
              <p:cNvSpPr/>
              <p:nvPr/>
            </p:nvSpPr>
            <p:spPr bwMode="auto">
              <a:xfrm>
                <a:off x="4561" y="2023"/>
                <a:ext cx="18" cy="31"/>
              </a:xfrm>
              <a:custGeom>
                <a:avLst/>
                <a:gdLst>
                  <a:gd name="T0" fmla="*/ 18 w 18"/>
                  <a:gd name="T1" fmla="*/ 7 h 31"/>
                  <a:gd name="T2" fmla="*/ 18 w 18"/>
                  <a:gd name="T3" fmla="*/ 7 h 31"/>
                  <a:gd name="T4" fmla="*/ 11 w 18"/>
                  <a:gd name="T5" fmla="*/ 8 h 31"/>
                  <a:gd name="T6" fmla="*/ 11 w 18"/>
                  <a:gd name="T7" fmla="*/ 8 h 31"/>
                  <a:gd name="T8" fmla="*/ 8 w 18"/>
                  <a:gd name="T9" fmla="*/ 10 h 31"/>
                  <a:gd name="T10" fmla="*/ 6 w 18"/>
                  <a:gd name="T11" fmla="*/ 13 h 31"/>
                  <a:gd name="T12" fmla="*/ 6 w 18"/>
                  <a:gd name="T13" fmla="*/ 31 h 31"/>
                  <a:gd name="T14" fmla="*/ 0 w 18"/>
                  <a:gd name="T15" fmla="*/ 31 h 31"/>
                  <a:gd name="T16" fmla="*/ 0 w 18"/>
                  <a:gd name="T17" fmla="*/ 0 h 31"/>
                  <a:gd name="T18" fmla="*/ 6 w 18"/>
                  <a:gd name="T19" fmla="*/ 0 h 31"/>
                  <a:gd name="T20" fmla="*/ 6 w 18"/>
                  <a:gd name="T21" fmla="*/ 7 h 31"/>
                  <a:gd name="T22" fmla="*/ 6 w 18"/>
                  <a:gd name="T23" fmla="*/ 7 h 31"/>
                  <a:gd name="T24" fmla="*/ 10 w 18"/>
                  <a:gd name="T25" fmla="*/ 2 h 31"/>
                  <a:gd name="T26" fmla="*/ 10 w 18"/>
                  <a:gd name="T27" fmla="*/ 2 h 31"/>
                  <a:gd name="T28" fmla="*/ 16 w 18"/>
                  <a:gd name="T29" fmla="*/ 0 h 31"/>
                  <a:gd name="T30" fmla="*/ 16 w 18"/>
                  <a:gd name="T31" fmla="*/ 0 h 31"/>
                  <a:gd name="T32" fmla="*/ 16 w 18"/>
                  <a:gd name="T33" fmla="*/ 0 h 31"/>
                  <a:gd name="T34" fmla="*/ 16 w 18"/>
                  <a:gd name="T35" fmla="*/ 0 h 31"/>
                  <a:gd name="T36" fmla="*/ 18 w 18"/>
                  <a:gd name="T37" fmla="*/ 0 h 31"/>
                  <a:gd name="T38" fmla="*/ 18 w 18"/>
                  <a:gd name="T39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1">
                    <a:moveTo>
                      <a:pt x="18" y="7"/>
                    </a:moveTo>
                    <a:lnTo>
                      <a:pt x="18" y="7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316"/>
              <p:cNvSpPr>
                <a:spLocks noEditPoints="1"/>
              </p:cNvSpPr>
              <p:nvPr/>
            </p:nvSpPr>
            <p:spPr bwMode="auto">
              <a:xfrm>
                <a:off x="4595" y="2023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7 w 30"/>
                  <a:gd name="T3" fmla="*/ 31 h 31"/>
                  <a:gd name="T4" fmla="*/ 4 w 30"/>
                  <a:gd name="T5" fmla="*/ 30 h 31"/>
                  <a:gd name="T6" fmla="*/ 0 w 30"/>
                  <a:gd name="T7" fmla="*/ 26 h 31"/>
                  <a:gd name="T8" fmla="*/ 0 w 30"/>
                  <a:gd name="T9" fmla="*/ 23 h 31"/>
                  <a:gd name="T10" fmla="*/ 2 w 30"/>
                  <a:gd name="T11" fmla="*/ 18 h 31"/>
                  <a:gd name="T12" fmla="*/ 4 w 30"/>
                  <a:gd name="T13" fmla="*/ 15 h 31"/>
                  <a:gd name="T14" fmla="*/ 9 w 30"/>
                  <a:gd name="T15" fmla="*/ 13 h 31"/>
                  <a:gd name="T16" fmla="*/ 13 w 30"/>
                  <a:gd name="T17" fmla="*/ 13 h 31"/>
                  <a:gd name="T18" fmla="*/ 18 w 30"/>
                  <a:gd name="T19" fmla="*/ 13 h 31"/>
                  <a:gd name="T20" fmla="*/ 22 w 30"/>
                  <a:gd name="T21" fmla="*/ 11 h 31"/>
                  <a:gd name="T22" fmla="*/ 22 w 30"/>
                  <a:gd name="T23" fmla="*/ 8 h 31"/>
                  <a:gd name="T24" fmla="*/ 20 w 30"/>
                  <a:gd name="T25" fmla="*/ 7 h 31"/>
                  <a:gd name="T26" fmla="*/ 13 w 30"/>
                  <a:gd name="T27" fmla="*/ 5 h 31"/>
                  <a:gd name="T28" fmla="*/ 9 w 30"/>
                  <a:gd name="T29" fmla="*/ 5 h 31"/>
                  <a:gd name="T30" fmla="*/ 4 w 30"/>
                  <a:gd name="T31" fmla="*/ 8 h 31"/>
                  <a:gd name="T32" fmla="*/ 2 w 30"/>
                  <a:gd name="T33" fmla="*/ 3 h 31"/>
                  <a:gd name="T34" fmla="*/ 15 w 30"/>
                  <a:gd name="T35" fmla="*/ 0 h 31"/>
                  <a:gd name="T36" fmla="*/ 20 w 30"/>
                  <a:gd name="T37" fmla="*/ 0 h 31"/>
                  <a:gd name="T38" fmla="*/ 25 w 30"/>
                  <a:gd name="T39" fmla="*/ 3 h 31"/>
                  <a:gd name="T40" fmla="*/ 28 w 30"/>
                  <a:gd name="T41" fmla="*/ 13 h 31"/>
                  <a:gd name="T42" fmla="*/ 28 w 30"/>
                  <a:gd name="T43" fmla="*/ 23 h 31"/>
                  <a:gd name="T44" fmla="*/ 30 w 30"/>
                  <a:gd name="T45" fmla="*/ 26 h 31"/>
                  <a:gd name="T46" fmla="*/ 30 w 30"/>
                  <a:gd name="T47" fmla="*/ 31 h 31"/>
                  <a:gd name="T48" fmla="*/ 28 w 30"/>
                  <a:gd name="T49" fmla="*/ 31 h 31"/>
                  <a:gd name="T50" fmla="*/ 27 w 30"/>
                  <a:gd name="T51" fmla="*/ 31 h 31"/>
                  <a:gd name="T52" fmla="*/ 23 w 30"/>
                  <a:gd name="T53" fmla="*/ 31 h 31"/>
                  <a:gd name="T54" fmla="*/ 22 w 30"/>
                  <a:gd name="T55" fmla="*/ 26 h 31"/>
                  <a:gd name="T56" fmla="*/ 17 w 30"/>
                  <a:gd name="T57" fmla="*/ 31 h 31"/>
                  <a:gd name="T58" fmla="*/ 10 w 30"/>
                  <a:gd name="T59" fmla="*/ 31 h 31"/>
                  <a:gd name="T60" fmla="*/ 12 w 30"/>
                  <a:gd name="T61" fmla="*/ 28 h 31"/>
                  <a:gd name="T62" fmla="*/ 17 w 30"/>
                  <a:gd name="T63" fmla="*/ 26 h 31"/>
                  <a:gd name="T64" fmla="*/ 20 w 30"/>
                  <a:gd name="T65" fmla="*/ 25 h 31"/>
                  <a:gd name="T66" fmla="*/ 22 w 30"/>
                  <a:gd name="T67" fmla="*/ 21 h 31"/>
                  <a:gd name="T68" fmla="*/ 22 w 30"/>
                  <a:gd name="T69" fmla="*/ 18 h 31"/>
                  <a:gd name="T70" fmla="*/ 18 w 30"/>
                  <a:gd name="T71" fmla="*/ 16 h 31"/>
                  <a:gd name="T72" fmla="*/ 15 w 30"/>
                  <a:gd name="T73" fmla="*/ 16 h 31"/>
                  <a:gd name="T74" fmla="*/ 9 w 30"/>
                  <a:gd name="T75" fmla="*/ 18 h 31"/>
                  <a:gd name="T76" fmla="*/ 7 w 30"/>
                  <a:gd name="T77" fmla="*/ 21 h 31"/>
                  <a:gd name="T78" fmla="*/ 9 w 30"/>
                  <a:gd name="T79" fmla="*/ 26 h 31"/>
                  <a:gd name="T80" fmla="*/ 12 w 30"/>
                  <a:gd name="T81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7"/>
                    </a:lnTo>
                    <a:lnTo>
                      <a:pt x="28" y="13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28" y="25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317"/>
              <p:cNvSpPr>
                <a:spLocks noEditPoints="1"/>
              </p:cNvSpPr>
              <p:nvPr/>
            </p:nvSpPr>
            <p:spPr bwMode="auto">
              <a:xfrm>
                <a:off x="4630" y="2011"/>
                <a:ext cx="33" cy="43"/>
              </a:xfrm>
              <a:custGeom>
                <a:avLst/>
                <a:gdLst>
                  <a:gd name="T0" fmla="*/ 15 w 33"/>
                  <a:gd name="T1" fmla="*/ 43 h 43"/>
                  <a:gd name="T2" fmla="*/ 8 w 33"/>
                  <a:gd name="T3" fmla="*/ 43 h 43"/>
                  <a:gd name="T4" fmla="*/ 3 w 33"/>
                  <a:gd name="T5" fmla="*/ 40 h 43"/>
                  <a:gd name="T6" fmla="*/ 0 w 33"/>
                  <a:gd name="T7" fmla="*/ 33 h 43"/>
                  <a:gd name="T8" fmla="*/ 0 w 33"/>
                  <a:gd name="T9" fmla="*/ 28 h 43"/>
                  <a:gd name="T10" fmla="*/ 0 w 33"/>
                  <a:gd name="T11" fmla="*/ 22 h 43"/>
                  <a:gd name="T12" fmla="*/ 3 w 33"/>
                  <a:gd name="T13" fmla="*/ 17 h 43"/>
                  <a:gd name="T14" fmla="*/ 8 w 33"/>
                  <a:gd name="T15" fmla="*/ 14 h 43"/>
                  <a:gd name="T16" fmla="*/ 13 w 33"/>
                  <a:gd name="T17" fmla="*/ 12 h 43"/>
                  <a:gd name="T18" fmla="*/ 20 w 33"/>
                  <a:gd name="T19" fmla="*/ 14 h 43"/>
                  <a:gd name="T20" fmla="*/ 25 w 33"/>
                  <a:gd name="T21" fmla="*/ 19 h 43"/>
                  <a:gd name="T22" fmla="*/ 31 w 33"/>
                  <a:gd name="T23" fmla="*/ 0 h 43"/>
                  <a:gd name="T24" fmla="*/ 31 w 33"/>
                  <a:gd name="T25" fmla="*/ 35 h 43"/>
                  <a:gd name="T26" fmla="*/ 31 w 33"/>
                  <a:gd name="T27" fmla="*/ 37 h 43"/>
                  <a:gd name="T28" fmla="*/ 33 w 33"/>
                  <a:gd name="T29" fmla="*/ 43 h 43"/>
                  <a:gd name="T30" fmla="*/ 31 w 33"/>
                  <a:gd name="T31" fmla="*/ 43 h 43"/>
                  <a:gd name="T32" fmla="*/ 30 w 33"/>
                  <a:gd name="T33" fmla="*/ 43 h 43"/>
                  <a:gd name="T34" fmla="*/ 26 w 33"/>
                  <a:gd name="T35" fmla="*/ 43 h 43"/>
                  <a:gd name="T36" fmla="*/ 26 w 33"/>
                  <a:gd name="T37" fmla="*/ 40 h 43"/>
                  <a:gd name="T38" fmla="*/ 25 w 33"/>
                  <a:gd name="T39" fmla="*/ 38 h 43"/>
                  <a:gd name="T40" fmla="*/ 21 w 33"/>
                  <a:gd name="T41" fmla="*/ 42 h 43"/>
                  <a:gd name="T42" fmla="*/ 15 w 33"/>
                  <a:gd name="T43" fmla="*/ 43 h 43"/>
                  <a:gd name="T44" fmla="*/ 16 w 33"/>
                  <a:gd name="T45" fmla="*/ 38 h 43"/>
                  <a:gd name="T46" fmla="*/ 18 w 33"/>
                  <a:gd name="T47" fmla="*/ 38 h 43"/>
                  <a:gd name="T48" fmla="*/ 21 w 33"/>
                  <a:gd name="T49" fmla="*/ 37 h 43"/>
                  <a:gd name="T50" fmla="*/ 23 w 33"/>
                  <a:gd name="T51" fmla="*/ 35 h 43"/>
                  <a:gd name="T52" fmla="*/ 25 w 33"/>
                  <a:gd name="T53" fmla="*/ 23 h 43"/>
                  <a:gd name="T54" fmla="*/ 23 w 33"/>
                  <a:gd name="T55" fmla="*/ 22 h 43"/>
                  <a:gd name="T56" fmla="*/ 21 w 33"/>
                  <a:gd name="T57" fmla="*/ 19 h 43"/>
                  <a:gd name="T58" fmla="*/ 18 w 33"/>
                  <a:gd name="T59" fmla="*/ 19 h 43"/>
                  <a:gd name="T60" fmla="*/ 15 w 33"/>
                  <a:gd name="T61" fmla="*/ 17 h 43"/>
                  <a:gd name="T62" fmla="*/ 11 w 33"/>
                  <a:gd name="T63" fmla="*/ 19 h 43"/>
                  <a:gd name="T64" fmla="*/ 8 w 33"/>
                  <a:gd name="T65" fmla="*/ 20 h 43"/>
                  <a:gd name="T66" fmla="*/ 7 w 33"/>
                  <a:gd name="T67" fmla="*/ 23 h 43"/>
                  <a:gd name="T68" fmla="*/ 7 w 33"/>
                  <a:gd name="T69" fmla="*/ 28 h 43"/>
                  <a:gd name="T70" fmla="*/ 7 w 33"/>
                  <a:gd name="T71" fmla="*/ 32 h 43"/>
                  <a:gd name="T72" fmla="*/ 10 w 33"/>
                  <a:gd name="T73" fmla="*/ 35 h 43"/>
                  <a:gd name="T74" fmla="*/ 11 w 33"/>
                  <a:gd name="T75" fmla="*/ 38 h 43"/>
                  <a:gd name="T76" fmla="*/ 16 w 33"/>
                  <a:gd name="T77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3">
                    <a:moveTo>
                      <a:pt x="15" y="43"/>
                    </a:moveTo>
                    <a:lnTo>
                      <a:pt x="15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5" y="19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5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30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15" y="43"/>
                    </a:lnTo>
                    <a:lnTo>
                      <a:pt x="15" y="43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5" y="32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7" y="23"/>
                    </a:lnTo>
                    <a:lnTo>
                      <a:pt x="7" y="23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Freeform 318"/>
              <p:cNvSpPr>
                <a:spLocks noEditPoints="1"/>
              </p:cNvSpPr>
              <p:nvPr/>
            </p:nvSpPr>
            <p:spPr bwMode="auto">
              <a:xfrm>
                <a:off x="4670" y="2011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Freeform 319"/>
              <p:cNvSpPr>
                <a:spLocks noEditPoints="1"/>
              </p:cNvSpPr>
              <p:nvPr/>
            </p:nvSpPr>
            <p:spPr bwMode="auto">
              <a:xfrm>
                <a:off x="4684" y="2023"/>
                <a:ext cx="32" cy="44"/>
              </a:xfrm>
              <a:custGeom>
                <a:avLst/>
                <a:gdLst>
                  <a:gd name="T0" fmla="*/ 19 w 32"/>
                  <a:gd name="T1" fmla="*/ 31 h 44"/>
                  <a:gd name="T2" fmla="*/ 12 w 32"/>
                  <a:gd name="T3" fmla="*/ 30 h 44"/>
                  <a:gd name="T4" fmla="*/ 7 w 32"/>
                  <a:gd name="T5" fmla="*/ 44 h 44"/>
                  <a:gd name="T6" fmla="*/ 0 w 32"/>
                  <a:gd name="T7" fmla="*/ 0 h 44"/>
                  <a:gd name="T8" fmla="*/ 7 w 32"/>
                  <a:gd name="T9" fmla="*/ 7 h 44"/>
                  <a:gd name="T10" fmla="*/ 12 w 32"/>
                  <a:gd name="T11" fmla="*/ 2 h 44"/>
                  <a:gd name="T12" fmla="*/ 19 w 32"/>
                  <a:gd name="T13" fmla="*/ 0 h 44"/>
                  <a:gd name="T14" fmla="*/ 23 w 32"/>
                  <a:gd name="T15" fmla="*/ 2 h 44"/>
                  <a:gd name="T16" fmla="*/ 28 w 32"/>
                  <a:gd name="T17" fmla="*/ 5 h 44"/>
                  <a:gd name="T18" fmla="*/ 32 w 32"/>
                  <a:gd name="T19" fmla="*/ 10 h 44"/>
                  <a:gd name="T20" fmla="*/ 32 w 32"/>
                  <a:gd name="T21" fmla="*/ 16 h 44"/>
                  <a:gd name="T22" fmla="*/ 32 w 32"/>
                  <a:gd name="T23" fmla="*/ 21 h 44"/>
                  <a:gd name="T24" fmla="*/ 28 w 32"/>
                  <a:gd name="T25" fmla="*/ 28 h 44"/>
                  <a:gd name="T26" fmla="*/ 23 w 32"/>
                  <a:gd name="T27" fmla="*/ 31 h 44"/>
                  <a:gd name="T28" fmla="*/ 19 w 32"/>
                  <a:gd name="T29" fmla="*/ 31 h 44"/>
                  <a:gd name="T30" fmla="*/ 17 w 32"/>
                  <a:gd name="T31" fmla="*/ 26 h 44"/>
                  <a:gd name="T32" fmla="*/ 20 w 32"/>
                  <a:gd name="T33" fmla="*/ 26 h 44"/>
                  <a:gd name="T34" fmla="*/ 23 w 32"/>
                  <a:gd name="T35" fmla="*/ 23 h 44"/>
                  <a:gd name="T36" fmla="*/ 25 w 32"/>
                  <a:gd name="T37" fmla="*/ 20 h 44"/>
                  <a:gd name="T38" fmla="*/ 25 w 32"/>
                  <a:gd name="T39" fmla="*/ 16 h 44"/>
                  <a:gd name="T40" fmla="*/ 25 w 32"/>
                  <a:gd name="T41" fmla="*/ 11 h 44"/>
                  <a:gd name="T42" fmla="*/ 23 w 32"/>
                  <a:gd name="T43" fmla="*/ 8 h 44"/>
                  <a:gd name="T44" fmla="*/ 20 w 32"/>
                  <a:gd name="T45" fmla="*/ 7 h 44"/>
                  <a:gd name="T46" fmla="*/ 15 w 32"/>
                  <a:gd name="T47" fmla="*/ 5 h 44"/>
                  <a:gd name="T48" fmla="*/ 14 w 32"/>
                  <a:gd name="T49" fmla="*/ 7 h 44"/>
                  <a:gd name="T50" fmla="*/ 10 w 32"/>
                  <a:gd name="T51" fmla="*/ 7 h 44"/>
                  <a:gd name="T52" fmla="*/ 9 w 32"/>
                  <a:gd name="T53" fmla="*/ 10 h 44"/>
                  <a:gd name="T54" fmla="*/ 7 w 32"/>
                  <a:gd name="T55" fmla="*/ 11 h 44"/>
                  <a:gd name="T56" fmla="*/ 7 w 32"/>
                  <a:gd name="T57" fmla="*/ 20 h 44"/>
                  <a:gd name="T58" fmla="*/ 9 w 32"/>
                  <a:gd name="T59" fmla="*/ 23 h 44"/>
                  <a:gd name="T60" fmla="*/ 12 w 32"/>
                  <a:gd name="T61" fmla="*/ 25 h 44"/>
                  <a:gd name="T62" fmla="*/ 14 w 32"/>
                  <a:gd name="T63" fmla="*/ 26 h 44"/>
                  <a:gd name="T64" fmla="*/ 17 w 32"/>
                  <a:gd name="T65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4">
                    <a:moveTo>
                      <a:pt x="19" y="31"/>
                    </a:moveTo>
                    <a:lnTo>
                      <a:pt x="19" y="31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7" y="26"/>
                    </a:lnTo>
                    <a:lnTo>
                      <a:pt x="7" y="44"/>
                    </a:lnTo>
                    <a:lnTo>
                      <a:pt x="0" y="4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9" y="31"/>
                    </a:lnTo>
                    <a:lnTo>
                      <a:pt x="19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2" y="25"/>
                    </a:lnTo>
                    <a:lnTo>
                      <a:pt x="12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Freeform 320"/>
              <p:cNvSpPr>
                <a:spLocks noEditPoints="1"/>
              </p:cNvSpPr>
              <p:nvPr/>
            </p:nvSpPr>
            <p:spPr bwMode="auto">
              <a:xfrm>
                <a:off x="4722" y="2011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3" name="Freeform 321"/>
              <p:cNvSpPr/>
              <p:nvPr/>
            </p:nvSpPr>
            <p:spPr bwMode="auto">
              <a:xfrm>
                <a:off x="4736" y="2023"/>
                <a:ext cx="26" cy="31"/>
              </a:xfrm>
              <a:custGeom>
                <a:avLst/>
                <a:gdLst>
                  <a:gd name="T0" fmla="*/ 13 w 26"/>
                  <a:gd name="T1" fmla="*/ 31 h 31"/>
                  <a:gd name="T2" fmla="*/ 6 w 26"/>
                  <a:gd name="T3" fmla="*/ 31 h 31"/>
                  <a:gd name="T4" fmla="*/ 3 w 26"/>
                  <a:gd name="T5" fmla="*/ 23 h 31"/>
                  <a:gd name="T6" fmla="*/ 8 w 26"/>
                  <a:gd name="T7" fmla="*/ 26 h 31"/>
                  <a:gd name="T8" fmla="*/ 13 w 26"/>
                  <a:gd name="T9" fmla="*/ 28 h 31"/>
                  <a:gd name="T10" fmla="*/ 18 w 26"/>
                  <a:gd name="T11" fmla="*/ 26 h 31"/>
                  <a:gd name="T12" fmla="*/ 19 w 26"/>
                  <a:gd name="T13" fmla="*/ 23 h 31"/>
                  <a:gd name="T14" fmla="*/ 19 w 26"/>
                  <a:gd name="T15" fmla="*/ 21 h 31"/>
                  <a:gd name="T16" fmla="*/ 18 w 26"/>
                  <a:gd name="T17" fmla="*/ 20 h 31"/>
                  <a:gd name="T18" fmla="*/ 11 w 26"/>
                  <a:gd name="T19" fmla="*/ 18 h 31"/>
                  <a:gd name="T20" fmla="*/ 6 w 26"/>
                  <a:gd name="T21" fmla="*/ 16 h 31"/>
                  <a:gd name="T22" fmla="*/ 3 w 26"/>
                  <a:gd name="T23" fmla="*/ 15 h 31"/>
                  <a:gd name="T24" fmla="*/ 1 w 26"/>
                  <a:gd name="T25" fmla="*/ 13 h 31"/>
                  <a:gd name="T26" fmla="*/ 1 w 26"/>
                  <a:gd name="T27" fmla="*/ 10 h 31"/>
                  <a:gd name="T28" fmla="*/ 1 w 26"/>
                  <a:gd name="T29" fmla="*/ 5 h 31"/>
                  <a:gd name="T30" fmla="*/ 4 w 26"/>
                  <a:gd name="T31" fmla="*/ 2 h 31"/>
                  <a:gd name="T32" fmla="*/ 8 w 26"/>
                  <a:gd name="T33" fmla="*/ 0 h 31"/>
                  <a:gd name="T34" fmla="*/ 13 w 26"/>
                  <a:gd name="T35" fmla="*/ 0 h 31"/>
                  <a:gd name="T36" fmla="*/ 19 w 26"/>
                  <a:gd name="T37" fmla="*/ 2 h 31"/>
                  <a:gd name="T38" fmla="*/ 23 w 26"/>
                  <a:gd name="T39" fmla="*/ 8 h 31"/>
                  <a:gd name="T40" fmla="*/ 18 w 26"/>
                  <a:gd name="T41" fmla="*/ 5 h 31"/>
                  <a:gd name="T42" fmla="*/ 13 w 26"/>
                  <a:gd name="T43" fmla="*/ 5 h 31"/>
                  <a:gd name="T44" fmla="*/ 9 w 26"/>
                  <a:gd name="T45" fmla="*/ 5 h 31"/>
                  <a:gd name="T46" fmla="*/ 8 w 26"/>
                  <a:gd name="T47" fmla="*/ 8 h 31"/>
                  <a:gd name="T48" fmla="*/ 8 w 26"/>
                  <a:gd name="T49" fmla="*/ 10 h 31"/>
                  <a:gd name="T50" fmla="*/ 8 w 26"/>
                  <a:gd name="T51" fmla="*/ 11 h 31"/>
                  <a:gd name="T52" fmla="*/ 11 w 26"/>
                  <a:gd name="T53" fmla="*/ 13 h 31"/>
                  <a:gd name="T54" fmla="*/ 14 w 26"/>
                  <a:gd name="T55" fmla="*/ 13 h 31"/>
                  <a:gd name="T56" fmla="*/ 19 w 26"/>
                  <a:gd name="T57" fmla="*/ 15 h 31"/>
                  <a:gd name="T58" fmla="*/ 23 w 26"/>
                  <a:gd name="T59" fmla="*/ 16 h 31"/>
                  <a:gd name="T60" fmla="*/ 26 w 26"/>
                  <a:gd name="T61" fmla="*/ 20 h 31"/>
                  <a:gd name="T62" fmla="*/ 26 w 26"/>
                  <a:gd name="T63" fmla="*/ 23 h 31"/>
                  <a:gd name="T64" fmla="*/ 24 w 26"/>
                  <a:gd name="T65" fmla="*/ 26 h 31"/>
                  <a:gd name="T66" fmla="*/ 23 w 26"/>
                  <a:gd name="T67" fmla="*/ 30 h 31"/>
                  <a:gd name="T68" fmla="*/ 13 w 26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4" y="3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6"/>
                    </a:lnTo>
                    <a:lnTo>
                      <a:pt x="23" y="16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Freeform 322"/>
              <p:cNvSpPr/>
              <p:nvPr/>
            </p:nvSpPr>
            <p:spPr bwMode="auto">
              <a:xfrm>
                <a:off x="4767" y="2023"/>
                <a:ext cx="30" cy="31"/>
              </a:xfrm>
              <a:custGeom>
                <a:avLst/>
                <a:gdLst>
                  <a:gd name="T0" fmla="*/ 0 w 30"/>
                  <a:gd name="T1" fmla="*/ 16 h 31"/>
                  <a:gd name="T2" fmla="*/ 0 w 30"/>
                  <a:gd name="T3" fmla="*/ 16 h 31"/>
                  <a:gd name="T4" fmla="*/ 0 w 30"/>
                  <a:gd name="T5" fmla="*/ 10 h 31"/>
                  <a:gd name="T6" fmla="*/ 0 w 30"/>
                  <a:gd name="T7" fmla="*/ 10 h 31"/>
                  <a:gd name="T8" fmla="*/ 3 w 30"/>
                  <a:gd name="T9" fmla="*/ 5 h 31"/>
                  <a:gd name="T10" fmla="*/ 3 w 30"/>
                  <a:gd name="T11" fmla="*/ 5 h 31"/>
                  <a:gd name="T12" fmla="*/ 8 w 30"/>
                  <a:gd name="T13" fmla="*/ 2 h 31"/>
                  <a:gd name="T14" fmla="*/ 8 w 30"/>
                  <a:gd name="T15" fmla="*/ 2 h 31"/>
                  <a:gd name="T16" fmla="*/ 15 w 30"/>
                  <a:gd name="T17" fmla="*/ 0 h 31"/>
                  <a:gd name="T18" fmla="*/ 15 w 30"/>
                  <a:gd name="T19" fmla="*/ 0 h 31"/>
                  <a:gd name="T20" fmla="*/ 20 w 30"/>
                  <a:gd name="T21" fmla="*/ 0 h 31"/>
                  <a:gd name="T22" fmla="*/ 23 w 30"/>
                  <a:gd name="T23" fmla="*/ 2 h 31"/>
                  <a:gd name="T24" fmla="*/ 23 w 30"/>
                  <a:gd name="T25" fmla="*/ 2 h 31"/>
                  <a:gd name="T26" fmla="*/ 26 w 30"/>
                  <a:gd name="T27" fmla="*/ 5 h 31"/>
                  <a:gd name="T28" fmla="*/ 28 w 30"/>
                  <a:gd name="T29" fmla="*/ 8 h 31"/>
                  <a:gd name="T30" fmla="*/ 23 w 30"/>
                  <a:gd name="T31" fmla="*/ 10 h 31"/>
                  <a:gd name="T32" fmla="*/ 23 w 30"/>
                  <a:gd name="T33" fmla="*/ 10 h 31"/>
                  <a:gd name="T34" fmla="*/ 20 w 30"/>
                  <a:gd name="T35" fmla="*/ 7 h 31"/>
                  <a:gd name="T36" fmla="*/ 20 w 30"/>
                  <a:gd name="T37" fmla="*/ 7 h 31"/>
                  <a:gd name="T38" fmla="*/ 15 w 30"/>
                  <a:gd name="T39" fmla="*/ 5 h 31"/>
                  <a:gd name="T40" fmla="*/ 15 w 30"/>
                  <a:gd name="T41" fmla="*/ 5 h 31"/>
                  <a:gd name="T42" fmla="*/ 11 w 30"/>
                  <a:gd name="T43" fmla="*/ 7 h 31"/>
                  <a:gd name="T44" fmla="*/ 11 w 30"/>
                  <a:gd name="T45" fmla="*/ 7 h 31"/>
                  <a:gd name="T46" fmla="*/ 8 w 30"/>
                  <a:gd name="T47" fmla="*/ 8 h 31"/>
                  <a:gd name="T48" fmla="*/ 8 w 30"/>
                  <a:gd name="T49" fmla="*/ 8 h 31"/>
                  <a:gd name="T50" fmla="*/ 6 w 30"/>
                  <a:gd name="T51" fmla="*/ 11 h 31"/>
                  <a:gd name="T52" fmla="*/ 6 w 30"/>
                  <a:gd name="T53" fmla="*/ 11 h 31"/>
                  <a:gd name="T54" fmla="*/ 6 w 30"/>
                  <a:gd name="T55" fmla="*/ 16 h 31"/>
                  <a:gd name="T56" fmla="*/ 6 w 30"/>
                  <a:gd name="T57" fmla="*/ 16 h 31"/>
                  <a:gd name="T58" fmla="*/ 6 w 30"/>
                  <a:gd name="T59" fmla="*/ 20 h 31"/>
                  <a:gd name="T60" fmla="*/ 6 w 30"/>
                  <a:gd name="T61" fmla="*/ 20 h 31"/>
                  <a:gd name="T62" fmla="*/ 8 w 30"/>
                  <a:gd name="T63" fmla="*/ 23 h 31"/>
                  <a:gd name="T64" fmla="*/ 8 w 30"/>
                  <a:gd name="T65" fmla="*/ 23 h 31"/>
                  <a:gd name="T66" fmla="*/ 11 w 30"/>
                  <a:gd name="T67" fmla="*/ 26 h 31"/>
                  <a:gd name="T68" fmla="*/ 11 w 30"/>
                  <a:gd name="T69" fmla="*/ 26 h 31"/>
                  <a:gd name="T70" fmla="*/ 15 w 30"/>
                  <a:gd name="T71" fmla="*/ 26 h 31"/>
                  <a:gd name="T72" fmla="*/ 15 w 30"/>
                  <a:gd name="T73" fmla="*/ 26 h 31"/>
                  <a:gd name="T74" fmla="*/ 18 w 30"/>
                  <a:gd name="T75" fmla="*/ 26 h 31"/>
                  <a:gd name="T76" fmla="*/ 18 w 30"/>
                  <a:gd name="T77" fmla="*/ 26 h 31"/>
                  <a:gd name="T78" fmla="*/ 20 w 30"/>
                  <a:gd name="T79" fmla="*/ 25 h 31"/>
                  <a:gd name="T80" fmla="*/ 20 w 30"/>
                  <a:gd name="T81" fmla="*/ 25 h 31"/>
                  <a:gd name="T82" fmla="*/ 21 w 30"/>
                  <a:gd name="T83" fmla="*/ 23 h 31"/>
                  <a:gd name="T84" fmla="*/ 21 w 30"/>
                  <a:gd name="T85" fmla="*/ 23 h 31"/>
                  <a:gd name="T86" fmla="*/ 23 w 30"/>
                  <a:gd name="T87" fmla="*/ 21 h 31"/>
                  <a:gd name="T88" fmla="*/ 30 w 30"/>
                  <a:gd name="T89" fmla="*/ 25 h 31"/>
                  <a:gd name="T90" fmla="*/ 30 w 30"/>
                  <a:gd name="T91" fmla="*/ 25 h 31"/>
                  <a:gd name="T92" fmla="*/ 26 w 30"/>
                  <a:gd name="T93" fmla="*/ 28 h 31"/>
                  <a:gd name="T94" fmla="*/ 23 w 30"/>
                  <a:gd name="T95" fmla="*/ 30 h 31"/>
                  <a:gd name="T96" fmla="*/ 23 w 30"/>
                  <a:gd name="T97" fmla="*/ 30 h 31"/>
                  <a:gd name="T98" fmla="*/ 20 w 30"/>
                  <a:gd name="T99" fmla="*/ 31 h 31"/>
                  <a:gd name="T100" fmla="*/ 15 w 30"/>
                  <a:gd name="T101" fmla="*/ 31 h 31"/>
                  <a:gd name="T102" fmla="*/ 15 w 30"/>
                  <a:gd name="T103" fmla="*/ 31 h 31"/>
                  <a:gd name="T104" fmla="*/ 8 w 30"/>
                  <a:gd name="T105" fmla="*/ 31 h 31"/>
                  <a:gd name="T106" fmla="*/ 8 w 30"/>
                  <a:gd name="T107" fmla="*/ 31 h 31"/>
                  <a:gd name="T108" fmla="*/ 3 w 30"/>
                  <a:gd name="T109" fmla="*/ 26 h 31"/>
                  <a:gd name="T110" fmla="*/ 3 w 30"/>
                  <a:gd name="T111" fmla="*/ 26 h 31"/>
                  <a:gd name="T112" fmla="*/ 0 w 30"/>
                  <a:gd name="T113" fmla="*/ 21 h 31"/>
                  <a:gd name="T114" fmla="*/ 0 w 30"/>
                  <a:gd name="T115" fmla="*/ 21 h 31"/>
                  <a:gd name="T116" fmla="*/ 0 w 30"/>
                  <a:gd name="T117" fmla="*/ 16 h 31"/>
                  <a:gd name="T118" fmla="*/ 0 w 30"/>
                  <a:gd name="T1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1">
                    <a:moveTo>
                      <a:pt x="0" y="16"/>
                    </a:moveTo>
                    <a:lnTo>
                      <a:pt x="0" y="1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8" y="8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6"/>
                    </a:lnTo>
                    <a:lnTo>
                      <a:pt x="11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8" y="26"/>
                    </a:lnTo>
                    <a:lnTo>
                      <a:pt x="18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1"/>
                    </a:lnTo>
                    <a:lnTo>
                      <a:pt x="15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Freeform 323"/>
              <p:cNvSpPr>
                <a:spLocks noEditPoints="1"/>
              </p:cNvSpPr>
              <p:nvPr/>
            </p:nvSpPr>
            <p:spPr bwMode="auto">
              <a:xfrm>
                <a:off x="4802" y="2011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Freeform 324"/>
              <p:cNvSpPr/>
              <p:nvPr/>
            </p:nvSpPr>
            <p:spPr bwMode="auto">
              <a:xfrm>
                <a:off x="4816" y="2023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2 w 28"/>
                  <a:gd name="T3" fmla="*/ 31 h 31"/>
                  <a:gd name="T4" fmla="*/ 22 w 28"/>
                  <a:gd name="T5" fmla="*/ 15 h 31"/>
                  <a:gd name="T6" fmla="*/ 22 w 28"/>
                  <a:gd name="T7" fmla="*/ 15 h 31"/>
                  <a:gd name="T8" fmla="*/ 20 w 28"/>
                  <a:gd name="T9" fmla="*/ 8 h 31"/>
                  <a:gd name="T10" fmla="*/ 20 w 28"/>
                  <a:gd name="T11" fmla="*/ 8 h 31"/>
                  <a:gd name="T12" fmla="*/ 19 w 28"/>
                  <a:gd name="T13" fmla="*/ 7 h 31"/>
                  <a:gd name="T14" fmla="*/ 17 w 28"/>
                  <a:gd name="T15" fmla="*/ 5 h 31"/>
                  <a:gd name="T16" fmla="*/ 17 w 28"/>
                  <a:gd name="T17" fmla="*/ 5 h 31"/>
                  <a:gd name="T18" fmla="*/ 14 w 28"/>
                  <a:gd name="T19" fmla="*/ 7 h 31"/>
                  <a:gd name="T20" fmla="*/ 14 w 28"/>
                  <a:gd name="T21" fmla="*/ 7 h 31"/>
                  <a:gd name="T22" fmla="*/ 10 w 28"/>
                  <a:gd name="T23" fmla="*/ 8 h 31"/>
                  <a:gd name="T24" fmla="*/ 10 w 28"/>
                  <a:gd name="T25" fmla="*/ 8 h 31"/>
                  <a:gd name="T26" fmla="*/ 9 w 28"/>
                  <a:gd name="T27" fmla="*/ 10 h 31"/>
                  <a:gd name="T28" fmla="*/ 9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7 h 31"/>
                  <a:gd name="T42" fmla="*/ 7 w 28"/>
                  <a:gd name="T43" fmla="*/ 7 h 31"/>
                  <a:gd name="T44" fmla="*/ 9 w 28"/>
                  <a:gd name="T45" fmla="*/ 3 h 31"/>
                  <a:gd name="T46" fmla="*/ 12 w 28"/>
                  <a:gd name="T47" fmla="*/ 2 h 31"/>
                  <a:gd name="T48" fmla="*/ 12 w 28"/>
                  <a:gd name="T49" fmla="*/ 2 h 31"/>
                  <a:gd name="T50" fmla="*/ 19 w 28"/>
                  <a:gd name="T51" fmla="*/ 0 h 31"/>
                  <a:gd name="T52" fmla="*/ 19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7 w 28"/>
                  <a:gd name="T59" fmla="*/ 3 h 31"/>
                  <a:gd name="T60" fmla="*/ 27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9" y="3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Freeform 325"/>
              <p:cNvSpPr>
                <a:spLocks noEditPoints="1"/>
              </p:cNvSpPr>
              <p:nvPr/>
            </p:nvSpPr>
            <p:spPr bwMode="auto">
              <a:xfrm>
                <a:off x="4851" y="2023"/>
                <a:ext cx="31" cy="44"/>
              </a:xfrm>
              <a:custGeom>
                <a:avLst/>
                <a:gdLst>
                  <a:gd name="T0" fmla="*/ 15 w 31"/>
                  <a:gd name="T1" fmla="*/ 31 h 44"/>
                  <a:gd name="T2" fmla="*/ 8 w 31"/>
                  <a:gd name="T3" fmla="*/ 30 h 44"/>
                  <a:gd name="T4" fmla="*/ 3 w 31"/>
                  <a:gd name="T5" fmla="*/ 26 h 44"/>
                  <a:gd name="T6" fmla="*/ 2 w 31"/>
                  <a:gd name="T7" fmla="*/ 21 h 44"/>
                  <a:gd name="T8" fmla="*/ 0 w 31"/>
                  <a:gd name="T9" fmla="*/ 16 h 44"/>
                  <a:gd name="T10" fmla="*/ 2 w 31"/>
                  <a:gd name="T11" fmla="*/ 10 h 44"/>
                  <a:gd name="T12" fmla="*/ 3 w 31"/>
                  <a:gd name="T13" fmla="*/ 5 h 44"/>
                  <a:gd name="T14" fmla="*/ 8 w 31"/>
                  <a:gd name="T15" fmla="*/ 2 h 44"/>
                  <a:gd name="T16" fmla="*/ 15 w 31"/>
                  <a:gd name="T17" fmla="*/ 0 h 44"/>
                  <a:gd name="T18" fmla="*/ 21 w 31"/>
                  <a:gd name="T19" fmla="*/ 2 h 44"/>
                  <a:gd name="T20" fmla="*/ 25 w 31"/>
                  <a:gd name="T21" fmla="*/ 0 h 44"/>
                  <a:gd name="T22" fmla="*/ 31 w 31"/>
                  <a:gd name="T23" fmla="*/ 31 h 44"/>
                  <a:gd name="T24" fmla="*/ 30 w 31"/>
                  <a:gd name="T25" fmla="*/ 36 h 44"/>
                  <a:gd name="T26" fmla="*/ 26 w 31"/>
                  <a:gd name="T27" fmla="*/ 41 h 44"/>
                  <a:gd name="T28" fmla="*/ 21 w 31"/>
                  <a:gd name="T29" fmla="*/ 44 h 44"/>
                  <a:gd name="T30" fmla="*/ 15 w 31"/>
                  <a:gd name="T31" fmla="*/ 44 h 44"/>
                  <a:gd name="T32" fmla="*/ 10 w 31"/>
                  <a:gd name="T33" fmla="*/ 44 h 44"/>
                  <a:gd name="T34" fmla="*/ 7 w 31"/>
                  <a:gd name="T35" fmla="*/ 43 h 44"/>
                  <a:gd name="T36" fmla="*/ 5 w 31"/>
                  <a:gd name="T37" fmla="*/ 35 h 44"/>
                  <a:gd name="T38" fmla="*/ 8 w 31"/>
                  <a:gd name="T39" fmla="*/ 38 h 44"/>
                  <a:gd name="T40" fmla="*/ 15 w 31"/>
                  <a:gd name="T41" fmla="*/ 40 h 44"/>
                  <a:gd name="T42" fmla="*/ 18 w 31"/>
                  <a:gd name="T43" fmla="*/ 40 h 44"/>
                  <a:gd name="T44" fmla="*/ 21 w 31"/>
                  <a:gd name="T45" fmla="*/ 38 h 44"/>
                  <a:gd name="T46" fmla="*/ 25 w 31"/>
                  <a:gd name="T47" fmla="*/ 35 h 44"/>
                  <a:gd name="T48" fmla="*/ 25 w 31"/>
                  <a:gd name="T49" fmla="*/ 31 h 44"/>
                  <a:gd name="T50" fmla="*/ 25 w 31"/>
                  <a:gd name="T51" fmla="*/ 26 h 44"/>
                  <a:gd name="T52" fmla="*/ 20 w 31"/>
                  <a:gd name="T53" fmla="*/ 30 h 44"/>
                  <a:gd name="T54" fmla="*/ 15 w 31"/>
                  <a:gd name="T55" fmla="*/ 31 h 44"/>
                  <a:gd name="T56" fmla="*/ 17 w 31"/>
                  <a:gd name="T57" fmla="*/ 26 h 44"/>
                  <a:gd name="T58" fmla="*/ 20 w 31"/>
                  <a:gd name="T59" fmla="*/ 26 h 44"/>
                  <a:gd name="T60" fmla="*/ 21 w 31"/>
                  <a:gd name="T61" fmla="*/ 25 h 44"/>
                  <a:gd name="T62" fmla="*/ 23 w 31"/>
                  <a:gd name="T63" fmla="*/ 23 h 44"/>
                  <a:gd name="T64" fmla="*/ 25 w 31"/>
                  <a:gd name="T65" fmla="*/ 11 h 44"/>
                  <a:gd name="T66" fmla="*/ 23 w 31"/>
                  <a:gd name="T67" fmla="*/ 10 h 44"/>
                  <a:gd name="T68" fmla="*/ 21 w 31"/>
                  <a:gd name="T69" fmla="*/ 7 h 44"/>
                  <a:gd name="T70" fmla="*/ 18 w 31"/>
                  <a:gd name="T71" fmla="*/ 7 h 44"/>
                  <a:gd name="T72" fmla="*/ 17 w 31"/>
                  <a:gd name="T73" fmla="*/ 5 h 44"/>
                  <a:gd name="T74" fmla="*/ 12 w 31"/>
                  <a:gd name="T75" fmla="*/ 7 h 44"/>
                  <a:gd name="T76" fmla="*/ 8 w 31"/>
                  <a:gd name="T77" fmla="*/ 8 h 44"/>
                  <a:gd name="T78" fmla="*/ 7 w 31"/>
                  <a:gd name="T79" fmla="*/ 11 h 44"/>
                  <a:gd name="T80" fmla="*/ 7 w 31"/>
                  <a:gd name="T81" fmla="*/ 16 h 44"/>
                  <a:gd name="T82" fmla="*/ 7 w 31"/>
                  <a:gd name="T83" fmla="*/ 20 h 44"/>
                  <a:gd name="T84" fmla="*/ 10 w 31"/>
                  <a:gd name="T85" fmla="*/ 23 h 44"/>
                  <a:gd name="T86" fmla="*/ 12 w 31"/>
                  <a:gd name="T87" fmla="*/ 26 h 44"/>
                  <a:gd name="T88" fmla="*/ 17 w 31"/>
                  <a:gd name="T89" fmla="*/ 2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" h="44">
                    <a:moveTo>
                      <a:pt x="15" y="31"/>
                    </a:moveTo>
                    <a:lnTo>
                      <a:pt x="15" y="31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1" y="44"/>
                    </a:lnTo>
                    <a:lnTo>
                      <a:pt x="21" y="44"/>
                    </a:lnTo>
                    <a:lnTo>
                      <a:pt x="15" y="44"/>
                    </a:lnTo>
                    <a:lnTo>
                      <a:pt x="15" y="44"/>
                    </a:lnTo>
                    <a:lnTo>
                      <a:pt x="10" y="44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0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18" y="40"/>
                    </a:lnTo>
                    <a:lnTo>
                      <a:pt x="18" y="40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5" y="31"/>
                    </a:lnTo>
                    <a:lnTo>
                      <a:pt x="15" y="31"/>
                    </a:lnTo>
                    <a:close/>
                    <a:moveTo>
                      <a:pt x="17" y="26"/>
                    </a:moveTo>
                    <a:lnTo>
                      <a:pt x="17" y="26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5" y="2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7" y="26"/>
                    </a:lnTo>
                    <a:lnTo>
                      <a:pt x="17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Freeform 326"/>
              <p:cNvSpPr>
                <a:spLocks noEditPoints="1"/>
              </p:cNvSpPr>
              <p:nvPr/>
            </p:nvSpPr>
            <p:spPr bwMode="auto">
              <a:xfrm>
                <a:off x="4902" y="2023"/>
                <a:ext cx="33" cy="31"/>
              </a:xfrm>
              <a:custGeom>
                <a:avLst/>
                <a:gdLst>
                  <a:gd name="T0" fmla="*/ 17 w 33"/>
                  <a:gd name="T1" fmla="*/ 31 h 31"/>
                  <a:gd name="T2" fmla="*/ 10 w 33"/>
                  <a:gd name="T3" fmla="*/ 31 h 31"/>
                  <a:gd name="T4" fmla="*/ 5 w 33"/>
                  <a:gd name="T5" fmla="*/ 28 h 31"/>
                  <a:gd name="T6" fmla="*/ 2 w 33"/>
                  <a:gd name="T7" fmla="*/ 21 h 31"/>
                  <a:gd name="T8" fmla="*/ 0 w 33"/>
                  <a:gd name="T9" fmla="*/ 16 h 31"/>
                  <a:gd name="T10" fmla="*/ 2 w 33"/>
                  <a:gd name="T11" fmla="*/ 10 h 31"/>
                  <a:gd name="T12" fmla="*/ 5 w 33"/>
                  <a:gd name="T13" fmla="*/ 5 h 31"/>
                  <a:gd name="T14" fmla="*/ 10 w 33"/>
                  <a:gd name="T15" fmla="*/ 2 h 31"/>
                  <a:gd name="T16" fmla="*/ 17 w 33"/>
                  <a:gd name="T17" fmla="*/ 0 h 31"/>
                  <a:gd name="T18" fmla="*/ 23 w 33"/>
                  <a:gd name="T19" fmla="*/ 2 h 31"/>
                  <a:gd name="T20" fmla="*/ 28 w 33"/>
                  <a:gd name="T21" fmla="*/ 5 h 31"/>
                  <a:gd name="T22" fmla="*/ 32 w 33"/>
                  <a:gd name="T23" fmla="*/ 10 h 31"/>
                  <a:gd name="T24" fmla="*/ 33 w 33"/>
                  <a:gd name="T25" fmla="*/ 16 h 31"/>
                  <a:gd name="T26" fmla="*/ 33 w 33"/>
                  <a:gd name="T27" fmla="*/ 16 h 31"/>
                  <a:gd name="T28" fmla="*/ 8 w 33"/>
                  <a:gd name="T29" fmla="*/ 18 h 31"/>
                  <a:gd name="T30" fmla="*/ 8 w 33"/>
                  <a:gd name="T31" fmla="*/ 21 h 31"/>
                  <a:gd name="T32" fmla="*/ 10 w 33"/>
                  <a:gd name="T33" fmla="*/ 25 h 31"/>
                  <a:gd name="T34" fmla="*/ 13 w 33"/>
                  <a:gd name="T35" fmla="*/ 26 h 31"/>
                  <a:gd name="T36" fmla="*/ 17 w 33"/>
                  <a:gd name="T37" fmla="*/ 28 h 31"/>
                  <a:gd name="T38" fmla="*/ 20 w 33"/>
                  <a:gd name="T39" fmla="*/ 26 h 31"/>
                  <a:gd name="T40" fmla="*/ 22 w 33"/>
                  <a:gd name="T41" fmla="*/ 26 h 31"/>
                  <a:gd name="T42" fmla="*/ 23 w 33"/>
                  <a:gd name="T43" fmla="*/ 25 h 31"/>
                  <a:gd name="T44" fmla="*/ 25 w 33"/>
                  <a:gd name="T45" fmla="*/ 23 h 31"/>
                  <a:gd name="T46" fmla="*/ 32 w 33"/>
                  <a:gd name="T47" fmla="*/ 25 h 31"/>
                  <a:gd name="T48" fmla="*/ 25 w 33"/>
                  <a:gd name="T49" fmla="*/ 30 h 31"/>
                  <a:gd name="T50" fmla="*/ 22 w 33"/>
                  <a:gd name="T51" fmla="*/ 31 h 31"/>
                  <a:gd name="T52" fmla="*/ 17 w 33"/>
                  <a:gd name="T53" fmla="*/ 31 h 31"/>
                  <a:gd name="T54" fmla="*/ 27 w 33"/>
                  <a:gd name="T55" fmla="*/ 13 h 31"/>
                  <a:gd name="T56" fmla="*/ 25 w 33"/>
                  <a:gd name="T57" fmla="*/ 10 h 31"/>
                  <a:gd name="T58" fmla="*/ 23 w 33"/>
                  <a:gd name="T59" fmla="*/ 7 h 31"/>
                  <a:gd name="T60" fmla="*/ 20 w 33"/>
                  <a:gd name="T61" fmla="*/ 5 h 31"/>
                  <a:gd name="T62" fmla="*/ 17 w 33"/>
                  <a:gd name="T63" fmla="*/ 5 h 31"/>
                  <a:gd name="T64" fmla="*/ 13 w 33"/>
                  <a:gd name="T65" fmla="*/ 5 h 31"/>
                  <a:gd name="T66" fmla="*/ 10 w 33"/>
                  <a:gd name="T67" fmla="*/ 7 h 31"/>
                  <a:gd name="T68" fmla="*/ 8 w 33"/>
                  <a:gd name="T69" fmla="*/ 10 h 31"/>
                  <a:gd name="T70" fmla="*/ 27 w 33"/>
                  <a:gd name="T71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1">
                    <a:moveTo>
                      <a:pt x="17" y="31"/>
                    </a:moveTo>
                    <a:lnTo>
                      <a:pt x="17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3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1"/>
                    </a:lnTo>
                    <a:lnTo>
                      <a:pt x="17" y="31"/>
                    </a:lnTo>
                    <a:lnTo>
                      <a:pt x="17" y="31"/>
                    </a:lnTo>
                    <a:close/>
                    <a:moveTo>
                      <a:pt x="27" y="13"/>
                    </a:moveTo>
                    <a:lnTo>
                      <a:pt x="27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Freeform 327"/>
              <p:cNvSpPr/>
              <p:nvPr/>
            </p:nvSpPr>
            <p:spPr bwMode="auto">
              <a:xfrm>
                <a:off x="4940" y="2011"/>
                <a:ext cx="15" cy="43"/>
              </a:xfrm>
              <a:custGeom>
                <a:avLst/>
                <a:gdLst>
                  <a:gd name="T0" fmla="*/ 0 w 15"/>
                  <a:gd name="T1" fmla="*/ 0 h 43"/>
                  <a:gd name="T2" fmla="*/ 7 w 15"/>
                  <a:gd name="T3" fmla="*/ 0 h 43"/>
                  <a:gd name="T4" fmla="*/ 7 w 15"/>
                  <a:gd name="T5" fmla="*/ 35 h 43"/>
                  <a:gd name="T6" fmla="*/ 7 w 15"/>
                  <a:gd name="T7" fmla="*/ 35 h 43"/>
                  <a:gd name="T8" fmla="*/ 8 w 15"/>
                  <a:gd name="T9" fmla="*/ 37 h 43"/>
                  <a:gd name="T10" fmla="*/ 8 w 15"/>
                  <a:gd name="T11" fmla="*/ 37 h 43"/>
                  <a:gd name="T12" fmla="*/ 10 w 15"/>
                  <a:gd name="T13" fmla="*/ 38 h 43"/>
                  <a:gd name="T14" fmla="*/ 10 w 15"/>
                  <a:gd name="T15" fmla="*/ 38 h 43"/>
                  <a:gd name="T16" fmla="*/ 12 w 15"/>
                  <a:gd name="T17" fmla="*/ 38 h 43"/>
                  <a:gd name="T18" fmla="*/ 12 w 15"/>
                  <a:gd name="T19" fmla="*/ 38 h 43"/>
                  <a:gd name="T20" fmla="*/ 13 w 15"/>
                  <a:gd name="T21" fmla="*/ 37 h 43"/>
                  <a:gd name="T22" fmla="*/ 15 w 15"/>
                  <a:gd name="T23" fmla="*/ 42 h 43"/>
                  <a:gd name="T24" fmla="*/ 15 w 15"/>
                  <a:gd name="T25" fmla="*/ 42 h 43"/>
                  <a:gd name="T26" fmla="*/ 12 w 15"/>
                  <a:gd name="T27" fmla="*/ 43 h 43"/>
                  <a:gd name="T28" fmla="*/ 12 w 15"/>
                  <a:gd name="T29" fmla="*/ 43 h 43"/>
                  <a:gd name="T30" fmla="*/ 8 w 15"/>
                  <a:gd name="T31" fmla="*/ 43 h 43"/>
                  <a:gd name="T32" fmla="*/ 8 w 15"/>
                  <a:gd name="T33" fmla="*/ 43 h 43"/>
                  <a:gd name="T34" fmla="*/ 5 w 15"/>
                  <a:gd name="T35" fmla="*/ 43 h 43"/>
                  <a:gd name="T36" fmla="*/ 3 w 15"/>
                  <a:gd name="T37" fmla="*/ 42 h 43"/>
                  <a:gd name="T38" fmla="*/ 3 w 15"/>
                  <a:gd name="T39" fmla="*/ 42 h 43"/>
                  <a:gd name="T40" fmla="*/ 2 w 15"/>
                  <a:gd name="T41" fmla="*/ 40 h 43"/>
                  <a:gd name="T42" fmla="*/ 0 w 15"/>
                  <a:gd name="T43" fmla="*/ 37 h 43"/>
                  <a:gd name="T44" fmla="*/ 0 w 15"/>
                  <a:gd name="T4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43">
                    <a:moveTo>
                      <a:pt x="0" y="0"/>
                    </a:moveTo>
                    <a:lnTo>
                      <a:pt x="7" y="0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3" y="3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5" y="4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2" y="40"/>
                    </a:lnTo>
                    <a:lnTo>
                      <a:pt x="0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Freeform 328"/>
              <p:cNvSpPr>
                <a:spLocks noEditPoints="1"/>
              </p:cNvSpPr>
              <p:nvPr/>
            </p:nvSpPr>
            <p:spPr bwMode="auto">
              <a:xfrm>
                <a:off x="4960" y="2011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329"/>
              <p:cNvSpPr/>
              <p:nvPr/>
            </p:nvSpPr>
            <p:spPr bwMode="auto">
              <a:xfrm>
                <a:off x="4971" y="2013"/>
                <a:ext cx="20" cy="41"/>
              </a:xfrm>
              <a:custGeom>
                <a:avLst/>
                <a:gdLst>
                  <a:gd name="T0" fmla="*/ 20 w 20"/>
                  <a:gd name="T1" fmla="*/ 40 h 41"/>
                  <a:gd name="T2" fmla="*/ 20 w 20"/>
                  <a:gd name="T3" fmla="*/ 40 h 41"/>
                  <a:gd name="T4" fmla="*/ 17 w 20"/>
                  <a:gd name="T5" fmla="*/ 41 h 41"/>
                  <a:gd name="T6" fmla="*/ 17 w 20"/>
                  <a:gd name="T7" fmla="*/ 41 h 41"/>
                  <a:gd name="T8" fmla="*/ 12 w 20"/>
                  <a:gd name="T9" fmla="*/ 41 h 41"/>
                  <a:gd name="T10" fmla="*/ 12 w 20"/>
                  <a:gd name="T11" fmla="*/ 41 h 41"/>
                  <a:gd name="T12" fmla="*/ 9 w 20"/>
                  <a:gd name="T13" fmla="*/ 41 h 41"/>
                  <a:gd name="T14" fmla="*/ 9 w 20"/>
                  <a:gd name="T15" fmla="*/ 41 h 41"/>
                  <a:gd name="T16" fmla="*/ 7 w 20"/>
                  <a:gd name="T17" fmla="*/ 40 h 41"/>
                  <a:gd name="T18" fmla="*/ 7 w 20"/>
                  <a:gd name="T19" fmla="*/ 40 h 41"/>
                  <a:gd name="T20" fmla="*/ 5 w 20"/>
                  <a:gd name="T21" fmla="*/ 38 h 41"/>
                  <a:gd name="T22" fmla="*/ 5 w 20"/>
                  <a:gd name="T23" fmla="*/ 38 h 41"/>
                  <a:gd name="T24" fmla="*/ 5 w 20"/>
                  <a:gd name="T25" fmla="*/ 35 h 41"/>
                  <a:gd name="T26" fmla="*/ 5 w 20"/>
                  <a:gd name="T27" fmla="*/ 15 h 41"/>
                  <a:gd name="T28" fmla="*/ 0 w 20"/>
                  <a:gd name="T29" fmla="*/ 15 h 41"/>
                  <a:gd name="T30" fmla="*/ 0 w 20"/>
                  <a:gd name="T31" fmla="*/ 10 h 41"/>
                  <a:gd name="T32" fmla="*/ 5 w 20"/>
                  <a:gd name="T33" fmla="*/ 10 h 41"/>
                  <a:gd name="T34" fmla="*/ 5 w 20"/>
                  <a:gd name="T35" fmla="*/ 0 h 41"/>
                  <a:gd name="T36" fmla="*/ 12 w 20"/>
                  <a:gd name="T37" fmla="*/ 0 h 41"/>
                  <a:gd name="T38" fmla="*/ 12 w 20"/>
                  <a:gd name="T39" fmla="*/ 10 h 41"/>
                  <a:gd name="T40" fmla="*/ 19 w 20"/>
                  <a:gd name="T41" fmla="*/ 10 h 41"/>
                  <a:gd name="T42" fmla="*/ 19 w 20"/>
                  <a:gd name="T43" fmla="*/ 15 h 41"/>
                  <a:gd name="T44" fmla="*/ 12 w 20"/>
                  <a:gd name="T45" fmla="*/ 15 h 41"/>
                  <a:gd name="T46" fmla="*/ 12 w 20"/>
                  <a:gd name="T47" fmla="*/ 33 h 41"/>
                  <a:gd name="T48" fmla="*/ 12 w 20"/>
                  <a:gd name="T49" fmla="*/ 33 h 41"/>
                  <a:gd name="T50" fmla="*/ 12 w 20"/>
                  <a:gd name="T51" fmla="*/ 35 h 41"/>
                  <a:gd name="T52" fmla="*/ 12 w 20"/>
                  <a:gd name="T53" fmla="*/ 35 h 41"/>
                  <a:gd name="T54" fmla="*/ 15 w 20"/>
                  <a:gd name="T55" fmla="*/ 36 h 41"/>
                  <a:gd name="T56" fmla="*/ 15 w 20"/>
                  <a:gd name="T57" fmla="*/ 36 h 41"/>
                  <a:gd name="T58" fmla="*/ 17 w 20"/>
                  <a:gd name="T59" fmla="*/ 35 h 41"/>
                  <a:gd name="T60" fmla="*/ 17 w 20"/>
                  <a:gd name="T61" fmla="*/ 35 h 41"/>
                  <a:gd name="T62" fmla="*/ 19 w 20"/>
                  <a:gd name="T63" fmla="*/ 35 h 41"/>
                  <a:gd name="T64" fmla="*/ 20 w 20"/>
                  <a:gd name="T6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1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5" y="10"/>
                    </a:lnTo>
                    <a:lnTo>
                      <a:pt x="5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19" y="10"/>
                    </a:lnTo>
                    <a:lnTo>
                      <a:pt x="19" y="15"/>
                    </a:lnTo>
                    <a:lnTo>
                      <a:pt x="12" y="15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330"/>
              <p:cNvSpPr/>
              <p:nvPr/>
            </p:nvSpPr>
            <p:spPr bwMode="auto">
              <a:xfrm>
                <a:off x="4998" y="2046"/>
                <a:ext cx="5" cy="15"/>
              </a:xfrm>
              <a:custGeom>
                <a:avLst/>
                <a:gdLst>
                  <a:gd name="T0" fmla="*/ 0 w 5"/>
                  <a:gd name="T1" fmla="*/ 15 h 15"/>
                  <a:gd name="T2" fmla="*/ 2 w 5"/>
                  <a:gd name="T3" fmla="*/ 8 h 15"/>
                  <a:gd name="T4" fmla="*/ 0 w 5"/>
                  <a:gd name="T5" fmla="*/ 8 h 15"/>
                  <a:gd name="T6" fmla="*/ 0 w 5"/>
                  <a:gd name="T7" fmla="*/ 0 h 15"/>
                  <a:gd name="T8" fmla="*/ 5 w 5"/>
                  <a:gd name="T9" fmla="*/ 0 h 15"/>
                  <a:gd name="T10" fmla="*/ 5 w 5"/>
                  <a:gd name="T11" fmla="*/ 8 h 15"/>
                  <a:gd name="T12" fmla="*/ 3 w 5"/>
                  <a:gd name="T13" fmla="*/ 15 h 15"/>
                  <a:gd name="T14" fmla="*/ 0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0" y="15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3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331"/>
              <p:cNvSpPr/>
              <p:nvPr/>
            </p:nvSpPr>
            <p:spPr bwMode="auto">
              <a:xfrm>
                <a:off x="4252" y="209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1 h 33"/>
                  <a:gd name="T4" fmla="*/ 3 w 26"/>
                  <a:gd name="T5" fmla="*/ 23 h 33"/>
                  <a:gd name="T6" fmla="*/ 8 w 26"/>
                  <a:gd name="T7" fmla="*/ 26 h 33"/>
                  <a:gd name="T8" fmla="*/ 15 w 26"/>
                  <a:gd name="T9" fmla="*/ 28 h 33"/>
                  <a:gd name="T10" fmla="*/ 20 w 26"/>
                  <a:gd name="T11" fmla="*/ 26 h 33"/>
                  <a:gd name="T12" fmla="*/ 22 w 26"/>
                  <a:gd name="T13" fmla="*/ 23 h 33"/>
                  <a:gd name="T14" fmla="*/ 20 w 26"/>
                  <a:gd name="T15" fmla="*/ 21 h 33"/>
                  <a:gd name="T16" fmla="*/ 18 w 26"/>
                  <a:gd name="T17" fmla="*/ 20 h 33"/>
                  <a:gd name="T18" fmla="*/ 13 w 26"/>
                  <a:gd name="T19" fmla="*/ 18 h 33"/>
                  <a:gd name="T20" fmla="*/ 8 w 26"/>
                  <a:gd name="T21" fmla="*/ 16 h 33"/>
                  <a:gd name="T22" fmla="*/ 5 w 26"/>
                  <a:gd name="T23" fmla="*/ 15 h 33"/>
                  <a:gd name="T24" fmla="*/ 3 w 26"/>
                  <a:gd name="T25" fmla="*/ 13 h 33"/>
                  <a:gd name="T26" fmla="*/ 2 w 26"/>
                  <a:gd name="T27" fmla="*/ 10 h 33"/>
                  <a:gd name="T28" fmla="*/ 3 w 26"/>
                  <a:gd name="T29" fmla="*/ 6 h 33"/>
                  <a:gd name="T30" fmla="*/ 5 w 26"/>
                  <a:gd name="T31" fmla="*/ 3 h 33"/>
                  <a:gd name="T32" fmla="*/ 10 w 26"/>
                  <a:gd name="T33" fmla="*/ 2 h 33"/>
                  <a:gd name="T34" fmla="*/ 15 w 26"/>
                  <a:gd name="T35" fmla="*/ 0 h 33"/>
                  <a:gd name="T36" fmla="*/ 20 w 26"/>
                  <a:gd name="T37" fmla="*/ 2 h 33"/>
                  <a:gd name="T38" fmla="*/ 23 w 26"/>
                  <a:gd name="T39" fmla="*/ 8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6 h 33"/>
                  <a:gd name="T46" fmla="*/ 8 w 26"/>
                  <a:gd name="T47" fmla="*/ 10 h 33"/>
                  <a:gd name="T48" fmla="*/ 8 w 26"/>
                  <a:gd name="T49" fmla="*/ 11 h 33"/>
                  <a:gd name="T50" fmla="*/ 10 w 26"/>
                  <a:gd name="T51" fmla="*/ 11 h 33"/>
                  <a:gd name="T52" fmla="*/ 12 w 26"/>
                  <a:gd name="T53" fmla="*/ 13 h 33"/>
                  <a:gd name="T54" fmla="*/ 15 w 26"/>
                  <a:gd name="T55" fmla="*/ 13 h 33"/>
                  <a:gd name="T56" fmla="*/ 20 w 26"/>
                  <a:gd name="T57" fmla="*/ 15 h 33"/>
                  <a:gd name="T58" fmla="*/ 25 w 26"/>
                  <a:gd name="T59" fmla="*/ 16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6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1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3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6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1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332"/>
              <p:cNvSpPr>
                <a:spLocks noEditPoints="1"/>
              </p:cNvSpPr>
              <p:nvPr/>
            </p:nvSpPr>
            <p:spPr bwMode="auto">
              <a:xfrm>
                <a:off x="4283" y="2094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1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6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4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6 h 33"/>
                  <a:gd name="T26" fmla="*/ 32 w 32"/>
                  <a:gd name="T27" fmla="*/ 18 h 33"/>
                  <a:gd name="T28" fmla="*/ 7 w 32"/>
                  <a:gd name="T29" fmla="*/ 18 h 33"/>
                  <a:gd name="T30" fmla="*/ 9 w 32"/>
                  <a:gd name="T31" fmla="*/ 21 h 33"/>
                  <a:gd name="T32" fmla="*/ 10 w 32"/>
                  <a:gd name="T33" fmla="*/ 25 h 33"/>
                  <a:gd name="T34" fmla="*/ 14 w 32"/>
                  <a:gd name="T35" fmla="*/ 26 h 33"/>
                  <a:gd name="T36" fmla="*/ 17 w 32"/>
                  <a:gd name="T37" fmla="*/ 28 h 33"/>
                  <a:gd name="T38" fmla="*/ 19 w 32"/>
                  <a:gd name="T39" fmla="*/ 28 h 33"/>
                  <a:gd name="T40" fmla="*/ 22 w 32"/>
                  <a:gd name="T41" fmla="*/ 26 h 33"/>
                  <a:gd name="T42" fmla="*/ 24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1 h 33"/>
                  <a:gd name="T52" fmla="*/ 17 w 32"/>
                  <a:gd name="T53" fmla="*/ 33 h 33"/>
                  <a:gd name="T54" fmla="*/ 25 w 32"/>
                  <a:gd name="T55" fmla="*/ 13 h 33"/>
                  <a:gd name="T56" fmla="*/ 25 w 32"/>
                  <a:gd name="T57" fmla="*/ 10 h 33"/>
                  <a:gd name="T58" fmla="*/ 24 w 32"/>
                  <a:gd name="T59" fmla="*/ 8 h 33"/>
                  <a:gd name="T60" fmla="*/ 20 w 32"/>
                  <a:gd name="T61" fmla="*/ 5 h 33"/>
                  <a:gd name="T62" fmla="*/ 17 w 32"/>
                  <a:gd name="T63" fmla="*/ 5 h 33"/>
                  <a:gd name="T64" fmla="*/ 14 w 32"/>
                  <a:gd name="T65" fmla="*/ 5 h 33"/>
                  <a:gd name="T66" fmla="*/ 10 w 32"/>
                  <a:gd name="T67" fmla="*/ 8 h 33"/>
                  <a:gd name="T68" fmla="*/ 9 w 32"/>
                  <a:gd name="T69" fmla="*/ 10 h 33"/>
                  <a:gd name="T70" fmla="*/ 25 w 32"/>
                  <a:gd name="T71" fmla="*/ 1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3"/>
                    </a:moveTo>
                    <a:lnTo>
                      <a:pt x="25" y="13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333"/>
              <p:cNvSpPr>
                <a:spLocks noEditPoints="1"/>
              </p:cNvSpPr>
              <p:nvPr/>
            </p:nvSpPr>
            <p:spPr bwMode="auto">
              <a:xfrm>
                <a:off x="4320" y="2082"/>
                <a:ext cx="33" cy="45"/>
              </a:xfrm>
              <a:custGeom>
                <a:avLst/>
                <a:gdLst>
                  <a:gd name="T0" fmla="*/ 15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1 w 33"/>
                  <a:gd name="T7" fmla="*/ 35 h 45"/>
                  <a:gd name="T8" fmla="*/ 0 w 33"/>
                  <a:gd name="T9" fmla="*/ 28 h 45"/>
                  <a:gd name="T10" fmla="*/ 1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20 w 33"/>
                  <a:gd name="T19" fmla="*/ 14 h 45"/>
                  <a:gd name="T20" fmla="*/ 24 w 33"/>
                  <a:gd name="T21" fmla="*/ 18 h 45"/>
                  <a:gd name="T22" fmla="*/ 31 w 33"/>
                  <a:gd name="T23" fmla="*/ 0 h 45"/>
                  <a:gd name="T24" fmla="*/ 31 w 33"/>
                  <a:gd name="T25" fmla="*/ 37 h 45"/>
                  <a:gd name="T26" fmla="*/ 31 w 33"/>
                  <a:gd name="T27" fmla="*/ 38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8 w 33"/>
                  <a:gd name="T35" fmla="*/ 43 h 45"/>
                  <a:gd name="T36" fmla="*/ 26 w 33"/>
                  <a:gd name="T37" fmla="*/ 40 h 45"/>
                  <a:gd name="T38" fmla="*/ 26 w 33"/>
                  <a:gd name="T39" fmla="*/ 38 h 45"/>
                  <a:gd name="T40" fmla="*/ 21 w 33"/>
                  <a:gd name="T41" fmla="*/ 43 h 45"/>
                  <a:gd name="T42" fmla="*/ 15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5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8 h 45"/>
                  <a:gd name="T60" fmla="*/ 15 w 33"/>
                  <a:gd name="T61" fmla="*/ 17 h 45"/>
                  <a:gd name="T62" fmla="*/ 11 w 33"/>
                  <a:gd name="T63" fmla="*/ 18 h 45"/>
                  <a:gd name="T64" fmla="*/ 10 w 33"/>
                  <a:gd name="T65" fmla="*/ 20 h 45"/>
                  <a:gd name="T66" fmla="*/ 6 w 33"/>
                  <a:gd name="T67" fmla="*/ 25 h 45"/>
                  <a:gd name="T68" fmla="*/ 6 w 33"/>
                  <a:gd name="T69" fmla="*/ 28 h 45"/>
                  <a:gd name="T70" fmla="*/ 6 w 33"/>
                  <a:gd name="T71" fmla="*/ 32 h 45"/>
                  <a:gd name="T72" fmla="*/ 10 w 33"/>
                  <a:gd name="T73" fmla="*/ 35 h 45"/>
                  <a:gd name="T74" fmla="*/ 13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5" y="45"/>
                    </a:moveTo>
                    <a:lnTo>
                      <a:pt x="15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334"/>
              <p:cNvSpPr>
                <a:spLocks noEditPoints="1"/>
              </p:cNvSpPr>
              <p:nvPr/>
            </p:nvSpPr>
            <p:spPr bwMode="auto">
              <a:xfrm>
                <a:off x="4373" y="2082"/>
                <a:ext cx="33" cy="45"/>
              </a:xfrm>
              <a:custGeom>
                <a:avLst/>
                <a:gdLst>
                  <a:gd name="T0" fmla="*/ 14 w 33"/>
                  <a:gd name="T1" fmla="*/ 45 h 45"/>
                  <a:gd name="T2" fmla="*/ 8 w 33"/>
                  <a:gd name="T3" fmla="*/ 43 h 45"/>
                  <a:gd name="T4" fmla="*/ 3 w 33"/>
                  <a:gd name="T5" fmla="*/ 40 h 45"/>
                  <a:gd name="T6" fmla="*/ 0 w 33"/>
                  <a:gd name="T7" fmla="*/ 35 h 45"/>
                  <a:gd name="T8" fmla="*/ 0 w 33"/>
                  <a:gd name="T9" fmla="*/ 28 h 45"/>
                  <a:gd name="T10" fmla="*/ 0 w 33"/>
                  <a:gd name="T11" fmla="*/ 22 h 45"/>
                  <a:gd name="T12" fmla="*/ 3 w 33"/>
                  <a:gd name="T13" fmla="*/ 17 h 45"/>
                  <a:gd name="T14" fmla="*/ 8 w 33"/>
                  <a:gd name="T15" fmla="*/ 14 h 45"/>
                  <a:gd name="T16" fmla="*/ 13 w 33"/>
                  <a:gd name="T17" fmla="*/ 12 h 45"/>
                  <a:gd name="T18" fmla="*/ 19 w 33"/>
                  <a:gd name="T19" fmla="*/ 14 h 45"/>
                  <a:gd name="T20" fmla="*/ 24 w 33"/>
                  <a:gd name="T21" fmla="*/ 18 h 45"/>
                  <a:gd name="T22" fmla="*/ 31 w 33"/>
                  <a:gd name="T23" fmla="*/ 0 h 45"/>
                  <a:gd name="T24" fmla="*/ 31 w 33"/>
                  <a:gd name="T25" fmla="*/ 37 h 45"/>
                  <a:gd name="T26" fmla="*/ 31 w 33"/>
                  <a:gd name="T27" fmla="*/ 38 h 45"/>
                  <a:gd name="T28" fmla="*/ 33 w 33"/>
                  <a:gd name="T29" fmla="*/ 43 h 45"/>
                  <a:gd name="T30" fmla="*/ 31 w 33"/>
                  <a:gd name="T31" fmla="*/ 43 h 45"/>
                  <a:gd name="T32" fmla="*/ 29 w 33"/>
                  <a:gd name="T33" fmla="*/ 43 h 45"/>
                  <a:gd name="T34" fmla="*/ 26 w 33"/>
                  <a:gd name="T35" fmla="*/ 43 h 45"/>
                  <a:gd name="T36" fmla="*/ 26 w 33"/>
                  <a:gd name="T37" fmla="*/ 40 h 45"/>
                  <a:gd name="T38" fmla="*/ 24 w 33"/>
                  <a:gd name="T39" fmla="*/ 38 h 45"/>
                  <a:gd name="T40" fmla="*/ 21 w 33"/>
                  <a:gd name="T41" fmla="*/ 43 h 45"/>
                  <a:gd name="T42" fmla="*/ 14 w 33"/>
                  <a:gd name="T43" fmla="*/ 45 h 45"/>
                  <a:gd name="T44" fmla="*/ 16 w 33"/>
                  <a:gd name="T45" fmla="*/ 38 h 45"/>
                  <a:gd name="T46" fmla="*/ 18 w 33"/>
                  <a:gd name="T47" fmla="*/ 38 h 45"/>
                  <a:gd name="T48" fmla="*/ 21 w 33"/>
                  <a:gd name="T49" fmla="*/ 37 h 45"/>
                  <a:gd name="T50" fmla="*/ 23 w 33"/>
                  <a:gd name="T51" fmla="*/ 35 h 45"/>
                  <a:gd name="T52" fmla="*/ 24 w 33"/>
                  <a:gd name="T53" fmla="*/ 25 h 45"/>
                  <a:gd name="T54" fmla="*/ 23 w 33"/>
                  <a:gd name="T55" fmla="*/ 22 h 45"/>
                  <a:gd name="T56" fmla="*/ 21 w 33"/>
                  <a:gd name="T57" fmla="*/ 20 h 45"/>
                  <a:gd name="T58" fmla="*/ 18 w 33"/>
                  <a:gd name="T59" fmla="*/ 18 h 45"/>
                  <a:gd name="T60" fmla="*/ 14 w 33"/>
                  <a:gd name="T61" fmla="*/ 17 h 45"/>
                  <a:gd name="T62" fmla="*/ 11 w 33"/>
                  <a:gd name="T63" fmla="*/ 18 h 45"/>
                  <a:gd name="T64" fmla="*/ 8 w 33"/>
                  <a:gd name="T65" fmla="*/ 20 h 45"/>
                  <a:gd name="T66" fmla="*/ 6 w 33"/>
                  <a:gd name="T67" fmla="*/ 25 h 45"/>
                  <a:gd name="T68" fmla="*/ 6 w 33"/>
                  <a:gd name="T69" fmla="*/ 28 h 45"/>
                  <a:gd name="T70" fmla="*/ 6 w 33"/>
                  <a:gd name="T71" fmla="*/ 32 h 45"/>
                  <a:gd name="T72" fmla="*/ 9 w 33"/>
                  <a:gd name="T73" fmla="*/ 35 h 45"/>
                  <a:gd name="T74" fmla="*/ 11 w 33"/>
                  <a:gd name="T75" fmla="*/ 38 h 45"/>
                  <a:gd name="T76" fmla="*/ 16 w 33"/>
                  <a:gd name="T77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5">
                    <a:moveTo>
                      <a:pt x="14" y="45"/>
                    </a:moveTo>
                    <a:lnTo>
                      <a:pt x="14" y="4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3"/>
                    </a:lnTo>
                    <a:lnTo>
                      <a:pt x="29" y="43"/>
                    </a:lnTo>
                    <a:lnTo>
                      <a:pt x="26" y="43"/>
                    </a:lnTo>
                    <a:lnTo>
                      <a:pt x="26" y="43"/>
                    </a:lnTo>
                    <a:lnTo>
                      <a:pt x="26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4" y="45"/>
                    </a:lnTo>
                    <a:lnTo>
                      <a:pt x="14" y="45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2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6" y="25"/>
                    </a:lnTo>
                    <a:lnTo>
                      <a:pt x="6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335"/>
              <p:cNvSpPr>
                <a:spLocks noEditPoints="1"/>
              </p:cNvSpPr>
              <p:nvPr/>
            </p:nvSpPr>
            <p:spPr bwMode="auto">
              <a:xfrm>
                <a:off x="4412" y="2082"/>
                <a:ext cx="7" cy="43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7 h 43"/>
                  <a:gd name="T8" fmla="*/ 0 w 7"/>
                  <a:gd name="T9" fmla="*/ 7 h 43"/>
                  <a:gd name="T10" fmla="*/ 0 w 7"/>
                  <a:gd name="T11" fmla="*/ 43 h 43"/>
                  <a:gd name="T12" fmla="*/ 0 w 7"/>
                  <a:gd name="T13" fmla="*/ 12 h 43"/>
                  <a:gd name="T14" fmla="*/ 7 w 7"/>
                  <a:gd name="T15" fmla="*/ 12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7" y="12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336"/>
              <p:cNvSpPr>
                <a:spLocks noEditPoints="1"/>
              </p:cNvSpPr>
              <p:nvPr/>
            </p:nvSpPr>
            <p:spPr bwMode="auto">
              <a:xfrm>
                <a:off x="4425" y="2094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1 h 33"/>
                  <a:gd name="T4" fmla="*/ 4 w 30"/>
                  <a:gd name="T5" fmla="*/ 30 h 33"/>
                  <a:gd name="T6" fmla="*/ 2 w 30"/>
                  <a:gd name="T7" fmla="*/ 26 h 33"/>
                  <a:gd name="T8" fmla="*/ 0 w 30"/>
                  <a:gd name="T9" fmla="*/ 23 h 33"/>
                  <a:gd name="T10" fmla="*/ 2 w 30"/>
                  <a:gd name="T11" fmla="*/ 18 h 33"/>
                  <a:gd name="T12" fmla="*/ 4 w 30"/>
                  <a:gd name="T13" fmla="*/ 15 h 33"/>
                  <a:gd name="T14" fmla="*/ 9 w 30"/>
                  <a:gd name="T15" fmla="*/ 13 h 33"/>
                  <a:gd name="T16" fmla="*/ 14 w 30"/>
                  <a:gd name="T17" fmla="*/ 13 h 33"/>
                  <a:gd name="T18" fmla="*/ 18 w 30"/>
                  <a:gd name="T19" fmla="*/ 13 h 33"/>
                  <a:gd name="T20" fmla="*/ 22 w 30"/>
                  <a:gd name="T21" fmla="*/ 11 h 33"/>
                  <a:gd name="T22" fmla="*/ 22 w 30"/>
                  <a:gd name="T23" fmla="*/ 8 h 33"/>
                  <a:gd name="T24" fmla="*/ 20 w 30"/>
                  <a:gd name="T25" fmla="*/ 6 h 33"/>
                  <a:gd name="T26" fmla="*/ 14 w 30"/>
                  <a:gd name="T27" fmla="*/ 5 h 33"/>
                  <a:gd name="T28" fmla="*/ 9 w 30"/>
                  <a:gd name="T29" fmla="*/ 5 h 33"/>
                  <a:gd name="T30" fmla="*/ 4 w 30"/>
                  <a:gd name="T31" fmla="*/ 8 h 33"/>
                  <a:gd name="T32" fmla="*/ 2 w 30"/>
                  <a:gd name="T33" fmla="*/ 5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3 h 33"/>
                  <a:gd name="T40" fmla="*/ 28 w 30"/>
                  <a:gd name="T41" fmla="*/ 13 h 33"/>
                  <a:gd name="T42" fmla="*/ 28 w 30"/>
                  <a:gd name="T43" fmla="*/ 25 h 33"/>
                  <a:gd name="T44" fmla="*/ 30 w 30"/>
                  <a:gd name="T45" fmla="*/ 26 h 33"/>
                  <a:gd name="T46" fmla="*/ 30 w 30"/>
                  <a:gd name="T47" fmla="*/ 31 h 33"/>
                  <a:gd name="T48" fmla="*/ 28 w 30"/>
                  <a:gd name="T49" fmla="*/ 31 h 33"/>
                  <a:gd name="T50" fmla="*/ 27 w 30"/>
                  <a:gd name="T51" fmla="*/ 31 h 33"/>
                  <a:gd name="T52" fmla="*/ 23 w 30"/>
                  <a:gd name="T53" fmla="*/ 31 h 33"/>
                  <a:gd name="T54" fmla="*/ 23 w 30"/>
                  <a:gd name="T55" fmla="*/ 26 h 33"/>
                  <a:gd name="T56" fmla="*/ 17 w 30"/>
                  <a:gd name="T57" fmla="*/ 31 h 33"/>
                  <a:gd name="T58" fmla="*/ 10 w 30"/>
                  <a:gd name="T59" fmla="*/ 33 h 33"/>
                  <a:gd name="T60" fmla="*/ 14 w 30"/>
                  <a:gd name="T61" fmla="*/ 28 h 33"/>
                  <a:gd name="T62" fmla="*/ 17 w 30"/>
                  <a:gd name="T63" fmla="*/ 26 h 33"/>
                  <a:gd name="T64" fmla="*/ 20 w 30"/>
                  <a:gd name="T65" fmla="*/ 25 h 33"/>
                  <a:gd name="T66" fmla="*/ 22 w 30"/>
                  <a:gd name="T67" fmla="*/ 21 h 33"/>
                  <a:gd name="T68" fmla="*/ 22 w 30"/>
                  <a:gd name="T69" fmla="*/ 18 h 33"/>
                  <a:gd name="T70" fmla="*/ 18 w 30"/>
                  <a:gd name="T71" fmla="*/ 16 h 33"/>
                  <a:gd name="T72" fmla="*/ 15 w 30"/>
                  <a:gd name="T73" fmla="*/ 16 h 33"/>
                  <a:gd name="T74" fmla="*/ 9 w 30"/>
                  <a:gd name="T75" fmla="*/ 18 h 33"/>
                  <a:gd name="T76" fmla="*/ 7 w 30"/>
                  <a:gd name="T77" fmla="*/ 21 h 33"/>
                  <a:gd name="T78" fmla="*/ 9 w 30"/>
                  <a:gd name="T79" fmla="*/ 26 h 33"/>
                  <a:gd name="T80" fmla="*/ 14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2" y="18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8" y="13"/>
                    </a:lnTo>
                    <a:lnTo>
                      <a:pt x="18" y="13"/>
                    </a:lnTo>
                    <a:lnTo>
                      <a:pt x="22" y="15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9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7" y="8"/>
                    </a:lnTo>
                    <a:lnTo>
                      <a:pt x="28" y="13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4" y="28"/>
                    </a:moveTo>
                    <a:lnTo>
                      <a:pt x="14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1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5" y="16"/>
                    </a:lnTo>
                    <a:lnTo>
                      <a:pt x="15" y="16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7" y="20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14" y="28"/>
                    </a:lnTo>
                    <a:lnTo>
                      <a:pt x="14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337"/>
              <p:cNvSpPr/>
              <p:nvPr/>
            </p:nvSpPr>
            <p:spPr bwMode="auto">
              <a:xfrm>
                <a:off x="4462" y="2094"/>
                <a:ext cx="47" cy="31"/>
              </a:xfrm>
              <a:custGeom>
                <a:avLst/>
                <a:gdLst>
                  <a:gd name="T0" fmla="*/ 47 w 47"/>
                  <a:gd name="T1" fmla="*/ 31 h 31"/>
                  <a:gd name="T2" fmla="*/ 41 w 47"/>
                  <a:gd name="T3" fmla="*/ 31 h 31"/>
                  <a:gd name="T4" fmla="*/ 41 w 47"/>
                  <a:gd name="T5" fmla="*/ 15 h 31"/>
                  <a:gd name="T6" fmla="*/ 41 w 47"/>
                  <a:gd name="T7" fmla="*/ 15 h 31"/>
                  <a:gd name="T8" fmla="*/ 39 w 47"/>
                  <a:gd name="T9" fmla="*/ 8 h 31"/>
                  <a:gd name="T10" fmla="*/ 39 w 47"/>
                  <a:gd name="T11" fmla="*/ 8 h 31"/>
                  <a:gd name="T12" fmla="*/ 38 w 47"/>
                  <a:gd name="T13" fmla="*/ 6 h 31"/>
                  <a:gd name="T14" fmla="*/ 36 w 47"/>
                  <a:gd name="T15" fmla="*/ 6 h 31"/>
                  <a:gd name="T16" fmla="*/ 36 w 47"/>
                  <a:gd name="T17" fmla="*/ 6 h 31"/>
                  <a:gd name="T18" fmla="*/ 33 w 47"/>
                  <a:gd name="T19" fmla="*/ 6 h 31"/>
                  <a:gd name="T20" fmla="*/ 31 w 47"/>
                  <a:gd name="T21" fmla="*/ 8 h 31"/>
                  <a:gd name="T22" fmla="*/ 31 w 47"/>
                  <a:gd name="T23" fmla="*/ 8 h 31"/>
                  <a:gd name="T24" fmla="*/ 28 w 47"/>
                  <a:gd name="T25" fmla="*/ 13 h 31"/>
                  <a:gd name="T26" fmla="*/ 28 w 47"/>
                  <a:gd name="T27" fmla="*/ 31 h 31"/>
                  <a:gd name="T28" fmla="*/ 21 w 47"/>
                  <a:gd name="T29" fmla="*/ 31 h 31"/>
                  <a:gd name="T30" fmla="*/ 21 w 47"/>
                  <a:gd name="T31" fmla="*/ 15 h 31"/>
                  <a:gd name="T32" fmla="*/ 21 w 47"/>
                  <a:gd name="T33" fmla="*/ 15 h 31"/>
                  <a:gd name="T34" fmla="*/ 19 w 47"/>
                  <a:gd name="T35" fmla="*/ 8 h 31"/>
                  <a:gd name="T36" fmla="*/ 19 w 47"/>
                  <a:gd name="T37" fmla="*/ 8 h 31"/>
                  <a:gd name="T38" fmla="*/ 18 w 47"/>
                  <a:gd name="T39" fmla="*/ 6 h 31"/>
                  <a:gd name="T40" fmla="*/ 14 w 47"/>
                  <a:gd name="T41" fmla="*/ 6 h 31"/>
                  <a:gd name="T42" fmla="*/ 14 w 47"/>
                  <a:gd name="T43" fmla="*/ 6 h 31"/>
                  <a:gd name="T44" fmla="*/ 13 w 47"/>
                  <a:gd name="T45" fmla="*/ 6 h 31"/>
                  <a:gd name="T46" fmla="*/ 10 w 47"/>
                  <a:gd name="T47" fmla="*/ 8 h 31"/>
                  <a:gd name="T48" fmla="*/ 10 w 47"/>
                  <a:gd name="T49" fmla="*/ 8 h 31"/>
                  <a:gd name="T50" fmla="*/ 6 w 47"/>
                  <a:gd name="T51" fmla="*/ 13 h 31"/>
                  <a:gd name="T52" fmla="*/ 6 w 47"/>
                  <a:gd name="T53" fmla="*/ 31 h 31"/>
                  <a:gd name="T54" fmla="*/ 0 w 47"/>
                  <a:gd name="T55" fmla="*/ 31 h 31"/>
                  <a:gd name="T56" fmla="*/ 0 w 47"/>
                  <a:gd name="T57" fmla="*/ 0 h 31"/>
                  <a:gd name="T58" fmla="*/ 6 w 47"/>
                  <a:gd name="T59" fmla="*/ 0 h 31"/>
                  <a:gd name="T60" fmla="*/ 6 w 47"/>
                  <a:gd name="T61" fmla="*/ 6 h 31"/>
                  <a:gd name="T62" fmla="*/ 6 w 47"/>
                  <a:gd name="T63" fmla="*/ 6 h 31"/>
                  <a:gd name="T64" fmla="*/ 11 w 47"/>
                  <a:gd name="T65" fmla="*/ 2 h 31"/>
                  <a:gd name="T66" fmla="*/ 11 w 47"/>
                  <a:gd name="T67" fmla="*/ 2 h 31"/>
                  <a:gd name="T68" fmla="*/ 18 w 47"/>
                  <a:gd name="T69" fmla="*/ 0 h 31"/>
                  <a:gd name="T70" fmla="*/ 18 w 47"/>
                  <a:gd name="T71" fmla="*/ 0 h 31"/>
                  <a:gd name="T72" fmla="*/ 21 w 47"/>
                  <a:gd name="T73" fmla="*/ 0 h 31"/>
                  <a:gd name="T74" fmla="*/ 24 w 47"/>
                  <a:gd name="T75" fmla="*/ 2 h 31"/>
                  <a:gd name="T76" fmla="*/ 24 w 47"/>
                  <a:gd name="T77" fmla="*/ 2 h 31"/>
                  <a:gd name="T78" fmla="*/ 26 w 47"/>
                  <a:gd name="T79" fmla="*/ 5 h 31"/>
                  <a:gd name="T80" fmla="*/ 26 w 47"/>
                  <a:gd name="T81" fmla="*/ 6 h 31"/>
                  <a:gd name="T82" fmla="*/ 26 w 47"/>
                  <a:gd name="T83" fmla="*/ 6 h 31"/>
                  <a:gd name="T84" fmla="*/ 31 w 47"/>
                  <a:gd name="T85" fmla="*/ 2 h 31"/>
                  <a:gd name="T86" fmla="*/ 31 w 47"/>
                  <a:gd name="T87" fmla="*/ 2 h 31"/>
                  <a:gd name="T88" fmla="*/ 38 w 47"/>
                  <a:gd name="T89" fmla="*/ 0 h 31"/>
                  <a:gd name="T90" fmla="*/ 38 w 47"/>
                  <a:gd name="T91" fmla="*/ 0 h 31"/>
                  <a:gd name="T92" fmla="*/ 43 w 47"/>
                  <a:gd name="T93" fmla="*/ 2 h 31"/>
                  <a:gd name="T94" fmla="*/ 43 w 47"/>
                  <a:gd name="T95" fmla="*/ 2 h 31"/>
                  <a:gd name="T96" fmla="*/ 46 w 47"/>
                  <a:gd name="T97" fmla="*/ 3 h 31"/>
                  <a:gd name="T98" fmla="*/ 46 w 47"/>
                  <a:gd name="T99" fmla="*/ 3 h 31"/>
                  <a:gd name="T100" fmla="*/ 47 w 47"/>
                  <a:gd name="T101" fmla="*/ 8 h 31"/>
                  <a:gd name="T102" fmla="*/ 47 w 47"/>
                  <a:gd name="T103" fmla="*/ 8 h 31"/>
                  <a:gd name="T104" fmla="*/ 47 w 47"/>
                  <a:gd name="T105" fmla="*/ 13 h 31"/>
                  <a:gd name="T106" fmla="*/ 47 w 47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" h="31">
                    <a:moveTo>
                      <a:pt x="47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31" y="8"/>
                    </a:lnTo>
                    <a:lnTo>
                      <a:pt x="31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13"/>
                    </a:ln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338"/>
              <p:cNvSpPr/>
              <p:nvPr/>
            </p:nvSpPr>
            <p:spPr bwMode="auto">
              <a:xfrm>
                <a:off x="4531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21 w 28"/>
                  <a:gd name="T9" fmla="*/ 8 h 31"/>
                  <a:gd name="T10" fmla="*/ 21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7 w 28"/>
                  <a:gd name="T31" fmla="*/ 13 h 31"/>
                  <a:gd name="T32" fmla="*/ 7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7 w 28"/>
                  <a:gd name="T39" fmla="*/ 0 h 31"/>
                  <a:gd name="T40" fmla="*/ 7 w 28"/>
                  <a:gd name="T41" fmla="*/ 6 h 31"/>
                  <a:gd name="T42" fmla="*/ 7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20 w 28"/>
                  <a:gd name="T51" fmla="*/ 0 h 31"/>
                  <a:gd name="T52" fmla="*/ 20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339"/>
              <p:cNvSpPr>
                <a:spLocks noEditPoints="1"/>
              </p:cNvSpPr>
              <p:nvPr/>
            </p:nvSpPr>
            <p:spPr bwMode="auto">
              <a:xfrm>
                <a:off x="4566" y="2094"/>
                <a:ext cx="33" cy="33"/>
              </a:xfrm>
              <a:custGeom>
                <a:avLst/>
                <a:gdLst>
                  <a:gd name="T0" fmla="*/ 16 w 33"/>
                  <a:gd name="T1" fmla="*/ 33 h 33"/>
                  <a:gd name="T2" fmla="*/ 9 w 33"/>
                  <a:gd name="T3" fmla="*/ 31 h 33"/>
                  <a:gd name="T4" fmla="*/ 5 w 33"/>
                  <a:gd name="T5" fmla="*/ 28 h 33"/>
                  <a:gd name="T6" fmla="*/ 1 w 33"/>
                  <a:gd name="T7" fmla="*/ 23 h 33"/>
                  <a:gd name="T8" fmla="*/ 0 w 33"/>
                  <a:gd name="T9" fmla="*/ 16 h 33"/>
                  <a:gd name="T10" fmla="*/ 1 w 33"/>
                  <a:gd name="T11" fmla="*/ 10 h 33"/>
                  <a:gd name="T12" fmla="*/ 5 w 33"/>
                  <a:gd name="T13" fmla="*/ 5 h 33"/>
                  <a:gd name="T14" fmla="*/ 9 w 33"/>
                  <a:gd name="T15" fmla="*/ 2 h 33"/>
                  <a:gd name="T16" fmla="*/ 16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6 h 33"/>
                  <a:gd name="T26" fmla="*/ 31 w 33"/>
                  <a:gd name="T27" fmla="*/ 23 h 33"/>
                  <a:gd name="T28" fmla="*/ 28 w 33"/>
                  <a:gd name="T29" fmla="*/ 28 h 33"/>
                  <a:gd name="T30" fmla="*/ 23 w 33"/>
                  <a:gd name="T31" fmla="*/ 31 h 33"/>
                  <a:gd name="T32" fmla="*/ 16 w 33"/>
                  <a:gd name="T33" fmla="*/ 33 h 33"/>
                  <a:gd name="T34" fmla="*/ 6 w 33"/>
                  <a:gd name="T35" fmla="*/ 16 h 33"/>
                  <a:gd name="T36" fmla="*/ 8 w 33"/>
                  <a:gd name="T37" fmla="*/ 20 h 33"/>
                  <a:gd name="T38" fmla="*/ 9 w 33"/>
                  <a:gd name="T39" fmla="*/ 23 h 33"/>
                  <a:gd name="T40" fmla="*/ 13 w 33"/>
                  <a:gd name="T41" fmla="*/ 26 h 33"/>
                  <a:gd name="T42" fmla="*/ 16 w 33"/>
                  <a:gd name="T43" fmla="*/ 26 h 33"/>
                  <a:gd name="T44" fmla="*/ 19 w 33"/>
                  <a:gd name="T45" fmla="*/ 26 h 33"/>
                  <a:gd name="T46" fmla="*/ 23 w 33"/>
                  <a:gd name="T47" fmla="*/ 23 h 33"/>
                  <a:gd name="T48" fmla="*/ 24 w 33"/>
                  <a:gd name="T49" fmla="*/ 20 h 33"/>
                  <a:gd name="T50" fmla="*/ 24 w 33"/>
                  <a:gd name="T51" fmla="*/ 16 h 33"/>
                  <a:gd name="T52" fmla="*/ 24 w 33"/>
                  <a:gd name="T53" fmla="*/ 11 h 33"/>
                  <a:gd name="T54" fmla="*/ 23 w 33"/>
                  <a:gd name="T55" fmla="*/ 8 h 33"/>
                  <a:gd name="T56" fmla="*/ 19 w 33"/>
                  <a:gd name="T57" fmla="*/ 6 h 33"/>
                  <a:gd name="T58" fmla="*/ 16 w 33"/>
                  <a:gd name="T59" fmla="*/ 5 h 33"/>
                  <a:gd name="T60" fmla="*/ 13 w 33"/>
                  <a:gd name="T61" fmla="*/ 6 h 33"/>
                  <a:gd name="T62" fmla="*/ 9 w 33"/>
                  <a:gd name="T63" fmla="*/ 8 h 33"/>
                  <a:gd name="T64" fmla="*/ 8 w 33"/>
                  <a:gd name="T65" fmla="*/ 11 h 33"/>
                  <a:gd name="T66" fmla="*/ 6 w 33"/>
                  <a:gd name="T67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6"/>
                    </a:moveTo>
                    <a:lnTo>
                      <a:pt x="6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19" y="26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1"/>
                    </a:lnTo>
                    <a:lnTo>
                      <a:pt x="24" y="11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340"/>
              <p:cNvSpPr/>
              <p:nvPr/>
            </p:nvSpPr>
            <p:spPr bwMode="auto">
              <a:xfrm>
                <a:off x="4604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11 w 28"/>
                  <a:gd name="T23" fmla="*/ 8 h 31"/>
                  <a:gd name="T24" fmla="*/ 11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6 h 31"/>
                  <a:gd name="T42" fmla="*/ 6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19 w 28"/>
                  <a:gd name="T51" fmla="*/ 0 h 31"/>
                  <a:gd name="T52" fmla="*/ 19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Freeform 341"/>
              <p:cNvSpPr/>
              <p:nvPr/>
            </p:nvSpPr>
            <p:spPr bwMode="auto">
              <a:xfrm>
                <a:off x="4640" y="2094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10 w 30"/>
                  <a:gd name="T3" fmla="*/ 33 h 33"/>
                  <a:gd name="T4" fmla="*/ 5 w 30"/>
                  <a:gd name="T5" fmla="*/ 31 h 33"/>
                  <a:gd name="T6" fmla="*/ 3 w 30"/>
                  <a:gd name="T7" fmla="*/ 30 h 33"/>
                  <a:gd name="T8" fmla="*/ 3 w 30"/>
                  <a:gd name="T9" fmla="*/ 30 h 33"/>
                  <a:gd name="T10" fmla="*/ 0 w 30"/>
                  <a:gd name="T11" fmla="*/ 25 h 33"/>
                  <a:gd name="T12" fmla="*/ 0 w 30"/>
                  <a:gd name="T13" fmla="*/ 20 h 33"/>
                  <a:gd name="T14" fmla="*/ 0 w 30"/>
                  <a:gd name="T15" fmla="*/ 0 h 33"/>
                  <a:gd name="T16" fmla="*/ 6 w 30"/>
                  <a:gd name="T17" fmla="*/ 0 h 33"/>
                  <a:gd name="T18" fmla="*/ 6 w 30"/>
                  <a:gd name="T19" fmla="*/ 18 h 33"/>
                  <a:gd name="T20" fmla="*/ 6 w 30"/>
                  <a:gd name="T21" fmla="*/ 18 h 33"/>
                  <a:gd name="T22" fmla="*/ 8 w 30"/>
                  <a:gd name="T23" fmla="*/ 25 h 33"/>
                  <a:gd name="T24" fmla="*/ 10 w 30"/>
                  <a:gd name="T25" fmla="*/ 26 h 33"/>
                  <a:gd name="T26" fmla="*/ 13 w 30"/>
                  <a:gd name="T27" fmla="*/ 26 h 33"/>
                  <a:gd name="T28" fmla="*/ 13 w 30"/>
                  <a:gd name="T29" fmla="*/ 26 h 33"/>
                  <a:gd name="T30" fmla="*/ 18 w 30"/>
                  <a:gd name="T31" fmla="*/ 25 h 33"/>
                  <a:gd name="T32" fmla="*/ 18 w 30"/>
                  <a:gd name="T33" fmla="*/ 25 h 33"/>
                  <a:gd name="T34" fmla="*/ 21 w 30"/>
                  <a:gd name="T35" fmla="*/ 20 h 33"/>
                  <a:gd name="T36" fmla="*/ 21 w 30"/>
                  <a:gd name="T37" fmla="*/ 0 h 33"/>
                  <a:gd name="T38" fmla="*/ 28 w 30"/>
                  <a:gd name="T39" fmla="*/ 0 h 33"/>
                  <a:gd name="T40" fmla="*/ 28 w 30"/>
                  <a:gd name="T41" fmla="*/ 25 h 33"/>
                  <a:gd name="T42" fmla="*/ 28 w 30"/>
                  <a:gd name="T43" fmla="*/ 25 h 33"/>
                  <a:gd name="T44" fmla="*/ 28 w 30"/>
                  <a:gd name="T45" fmla="*/ 26 h 33"/>
                  <a:gd name="T46" fmla="*/ 28 w 30"/>
                  <a:gd name="T47" fmla="*/ 26 h 33"/>
                  <a:gd name="T48" fmla="*/ 30 w 30"/>
                  <a:gd name="T49" fmla="*/ 26 h 33"/>
                  <a:gd name="T50" fmla="*/ 30 w 30"/>
                  <a:gd name="T51" fmla="*/ 31 h 33"/>
                  <a:gd name="T52" fmla="*/ 30 w 30"/>
                  <a:gd name="T53" fmla="*/ 31 h 33"/>
                  <a:gd name="T54" fmla="*/ 28 w 30"/>
                  <a:gd name="T55" fmla="*/ 31 h 33"/>
                  <a:gd name="T56" fmla="*/ 28 w 30"/>
                  <a:gd name="T57" fmla="*/ 31 h 33"/>
                  <a:gd name="T58" fmla="*/ 26 w 30"/>
                  <a:gd name="T59" fmla="*/ 31 h 33"/>
                  <a:gd name="T60" fmla="*/ 26 w 30"/>
                  <a:gd name="T61" fmla="*/ 31 h 33"/>
                  <a:gd name="T62" fmla="*/ 25 w 30"/>
                  <a:gd name="T63" fmla="*/ 31 h 33"/>
                  <a:gd name="T64" fmla="*/ 25 w 30"/>
                  <a:gd name="T65" fmla="*/ 31 h 33"/>
                  <a:gd name="T66" fmla="*/ 23 w 30"/>
                  <a:gd name="T67" fmla="*/ 28 h 33"/>
                  <a:gd name="T68" fmla="*/ 23 w 30"/>
                  <a:gd name="T69" fmla="*/ 25 h 33"/>
                  <a:gd name="T70" fmla="*/ 23 w 30"/>
                  <a:gd name="T71" fmla="*/ 25 h 33"/>
                  <a:gd name="T72" fmla="*/ 20 w 30"/>
                  <a:gd name="T73" fmla="*/ 28 h 33"/>
                  <a:gd name="T74" fmla="*/ 16 w 30"/>
                  <a:gd name="T75" fmla="*/ 31 h 33"/>
                  <a:gd name="T76" fmla="*/ 16 w 30"/>
                  <a:gd name="T77" fmla="*/ 31 h 33"/>
                  <a:gd name="T78" fmla="*/ 10 w 30"/>
                  <a:gd name="T79" fmla="*/ 33 h 33"/>
                  <a:gd name="T80" fmla="*/ 10 w 30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5" y="31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5"/>
                    </a:lnTo>
                    <a:lnTo>
                      <a:pt x="10" y="26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8" y="25"/>
                    </a:lnTo>
                    <a:lnTo>
                      <a:pt x="18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0" y="28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Freeform 342"/>
              <p:cNvSpPr/>
              <p:nvPr/>
            </p:nvSpPr>
            <p:spPr bwMode="auto">
              <a:xfrm>
                <a:off x="4678" y="2094"/>
                <a:ext cx="46" cy="31"/>
              </a:xfrm>
              <a:custGeom>
                <a:avLst/>
                <a:gdLst>
                  <a:gd name="T0" fmla="*/ 46 w 46"/>
                  <a:gd name="T1" fmla="*/ 31 h 31"/>
                  <a:gd name="T2" fmla="*/ 39 w 46"/>
                  <a:gd name="T3" fmla="*/ 31 h 31"/>
                  <a:gd name="T4" fmla="*/ 39 w 46"/>
                  <a:gd name="T5" fmla="*/ 15 h 31"/>
                  <a:gd name="T6" fmla="*/ 39 w 46"/>
                  <a:gd name="T7" fmla="*/ 15 h 31"/>
                  <a:gd name="T8" fmla="*/ 39 w 46"/>
                  <a:gd name="T9" fmla="*/ 8 h 31"/>
                  <a:gd name="T10" fmla="*/ 39 w 46"/>
                  <a:gd name="T11" fmla="*/ 8 h 31"/>
                  <a:gd name="T12" fmla="*/ 38 w 46"/>
                  <a:gd name="T13" fmla="*/ 6 h 31"/>
                  <a:gd name="T14" fmla="*/ 34 w 46"/>
                  <a:gd name="T15" fmla="*/ 6 h 31"/>
                  <a:gd name="T16" fmla="*/ 34 w 46"/>
                  <a:gd name="T17" fmla="*/ 6 h 31"/>
                  <a:gd name="T18" fmla="*/ 31 w 46"/>
                  <a:gd name="T19" fmla="*/ 6 h 31"/>
                  <a:gd name="T20" fmla="*/ 29 w 46"/>
                  <a:gd name="T21" fmla="*/ 8 h 31"/>
                  <a:gd name="T22" fmla="*/ 29 w 46"/>
                  <a:gd name="T23" fmla="*/ 8 h 31"/>
                  <a:gd name="T24" fmla="*/ 26 w 46"/>
                  <a:gd name="T25" fmla="*/ 13 h 31"/>
                  <a:gd name="T26" fmla="*/ 26 w 46"/>
                  <a:gd name="T27" fmla="*/ 31 h 31"/>
                  <a:gd name="T28" fmla="*/ 20 w 46"/>
                  <a:gd name="T29" fmla="*/ 31 h 31"/>
                  <a:gd name="T30" fmla="*/ 20 w 46"/>
                  <a:gd name="T31" fmla="*/ 15 h 31"/>
                  <a:gd name="T32" fmla="*/ 20 w 46"/>
                  <a:gd name="T33" fmla="*/ 15 h 31"/>
                  <a:gd name="T34" fmla="*/ 18 w 46"/>
                  <a:gd name="T35" fmla="*/ 8 h 31"/>
                  <a:gd name="T36" fmla="*/ 18 w 46"/>
                  <a:gd name="T37" fmla="*/ 8 h 31"/>
                  <a:gd name="T38" fmla="*/ 16 w 46"/>
                  <a:gd name="T39" fmla="*/ 6 h 31"/>
                  <a:gd name="T40" fmla="*/ 15 w 46"/>
                  <a:gd name="T41" fmla="*/ 6 h 31"/>
                  <a:gd name="T42" fmla="*/ 15 w 46"/>
                  <a:gd name="T43" fmla="*/ 6 h 31"/>
                  <a:gd name="T44" fmla="*/ 11 w 46"/>
                  <a:gd name="T45" fmla="*/ 6 h 31"/>
                  <a:gd name="T46" fmla="*/ 10 w 46"/>
                  <a:gd name="T47" fmla="*/ 8 h 31"/>
                  <a:gd name="T48" fmla="*/ 10 w 46"/>
                  <a:gd name="T49" fmla="*/ 8 h 31"/>
                  <a:gd name="T50" fmla="*/ 6 w 46"/>
                  <a:gd name="T51" fmla="*/ 13 h 31"/>
                  <a:gd name="T52" fmla="*/ 6 w 46"/>
                  <a:gd name="T53" fmla="*/ 31 h 31"/>
                  <a:gd name="T54" fmla="*/ 0 w 46"/>
                  <a:gd name="T55" fmla="*/ 31 h 31"/>
                  <a:gd name="T56" fmla="*/ 0 w 46"/>
                  <a:gd name="T57" fmla="*/ 0 h 31"/>
                  <a:gd name="T58" fmla="*/ 5 w 46"/>
                  <a:gd name="T59" fmla="*/ 0 h 31"/>
                  <a:gd name="T60" fmla="*/ 5 w 46"/>
                  <a:gd name="T61" fmla="*/ 6 h 31"/>
                  <a:gd name="T62" fmla="*/ 5 w 46"/>
                  <a:gd name="T63" fmla="*/ 6 h 31"/>
                  <a:gd name="T64" fmla="*/ 10 w 46"/>
                  <a:gd name="T65" fmla="*/ 2 h 31"/>
                  <a:gd name="T66" fmla="*/ 10 w 46"/>
                  <a:gd name="T67" fmla="*/ 2 h 31"/>
                  <a:gd name="T68" fmla="*/ 16 w 46"/>
                  <a:gd name="T69" fmla="*/ 0 h 31"/>
                  <a:gd name="T70" fmla="*/ 16 w 46"/>
                  <a:gd name="T71" fmla="*/ 0 h 31"/>
                  <a:gd name="T72" fmla="*/ 20 w 46"/>
                  <a:gd name="T73" fmla="*/ 0 h 31"/>
                  <a:gd name="T74" fmla="*/ 23 w 46"/>
                  <a:gd name="T75" fmla="*/ 2 h 31"/>
                  <a:gd name="T76" fmla="*/ 23 w 46"/>
                  <a:gd name="T77" fmla="*/ 2 h 31"/>
                  <a:gd name="T78" fmla="*/ 25 w 46"/>
                  <a:gd name="T79" fmla="*/ 5 h 31"/>
                  <a:gd name="T80" fmla="*/ 26 w 46"/>
                  <a:gd name="T81" fmla="*/ 6 h 31"/>
                  <a:gd name="T82" fmla="*/ 26 w 46"/>
                  <a:gd name="T83" fmla="*/ 6 h 31"/>
                  <a:gd name="T84" fmla="*/ 31 w 46"/>
                  <a:gd name="T85" fmla="*/ 2 h 31"/>
                  <a:gd name="T86" fmla="*/ 31 w 46"/>
                  <a:gd name="T87" fmla="*/ 2 h 31"/>
                  <a:gd name="T88" fmla="*/ 38 w 46"/>
                  <a:gd name="T89" fmla="*/ 0 h 31"/>
                  <a:gd name="T90" fmla="*/ 38 w 46"/>
                  <a:gd name="T91" fmla="*/ 0 h 31"/>
                  <a:gd name="T92" fmla="*/ 41 w 46"/>
                  <a:gd name="T93" fmla="*/ 2 h 31"/>
                  <a:gd name="T94" fmla="*/ 41 w 46"/>
                  <a:gd name="T95" fmla="*/ 2 h 31"/>
                  <a:gd name="T96" fmla="*/ 44 w 46"/>
                  <a:gd name="T97" fmla="*/ 3 h 31"/>
                  <a:gd name="T98" fmla="*/ 44 w 46"/>
                  <a:gd name="T99" fmla="*/ 3 h 31"/>
                  <a:gd name="T100" fmla="*/ 46 w 46"/>
                  <a:gd name="T101" fmla="*/ 8 h 31"/>
                  <a:gd name="T102" fmla="*/ 46 w 46"/>
                  <a:gd name="T103" fmla="*/ 8 h 31"/>
                  <a:gd name="T104" fmla="*/ 46 w 46"/>
                  <a:gd name="T105" fmla="*/ 13 h 31"/>
                  <a:gd name="T106" fmla="*/ 46 w 46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31">
                    <a:moveTo>
                      <a:pt x="46" y="31"/>
                    </a:moveTo>
                    <a:lnTo>
                      <a:pt x="39" y="31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26" y="13"/>
                    </a:lnTo>
                    <a:lnTo>
                      <a:pt x="26" y="31"/>
                    </a:lnTo>
                    <a:lnTo>
                      <a:pt x="20" y="31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1" y="2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13"/>
                    </a:lnTo>
                    <a:lnTo>
                      <a:pt x="46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Freeform 343"/>
              <p:cNvSpPr/>
              <p:nvPr/>
            </p:nvSpPr>
            <p:spPr bwMode="auto">
              <a:xfrm>
                <a:off x="4732" y="2094"/>
                <a:ext cx="48" cy="31"/>
              </a:xfrm>
              <a:custGeom>
                <a:avLst/>
                <a:gdLst>
                  <a:gd name="T0" fmla="*/ 48 w 48"/>
                  <a:gd name="T1" fmla="*/ 31 h 31"/>
                  <a:gd name="T2" fmla="*/ 41 w 48"/>
                  <a:gd name="T3" fmla="*/ 31 h 31"/>
                  <a:gd name="T4" fmla="*/ 41 w 48"/>
                  <a:gd name="T5" fmla="*/ 15 h 31"/>
                  <a:gd name="T6" fmla="*/ 41 w 48"/>
                  <a:gd name="T7" fmla="*/ 15 h 31"/>
                  <a:gd name="T8" fmla="*/ 40 w 48"/>
                  <a:gd name="T9" fmla="*/ 8 h 31"/>
                  <a:gd name="T10" fmla="*/ 40 w 48"/>
                  <a:gd name="T11" fmla="*/ 8 h 31"/>
                  <a:gd name="T12" fmla="*/ 38 w 48"/>
                  <a:gd name="T13" fmla="*/ 6 h 31"/>
                  <a:gd name="T14" fmla="*/ 37 w 48"/>
                  <a:gd name="T15" fmla="*/ 6 h 31"/>
                  <a:gd name="T16" fmla="*/ 37 w 48"/>
                  <a:gd name="T17" fmla="*/ 6 h 31"/>
                  <a:gd name="T18" fmla="*/ 33 w 48"/>
                  <a:gd name="T19" fmla="*/ 6 h 31"/>
                  <a:gd name="T20" fmla="*/ 32 w 48"/>
                  <a:gd name="T21" fmla="*/ 8 h 31"/>
                  <a:gd name="T22" fmla="*/ 32 w 48"/>
                  <a:gd name="T23" fmla="*/ 8 h 31"/>
                  <a:gd name="T24" fmla="*/ 28 w 48"/>
                  <a:gd name="T25" fmla="*/ 13 h 31"/>
                  <a:gd name="T26" fmla="*/ 28 w 48"/>
                  <a:gd name="T27" fmla="*/ 31 h 31"/>
                  <a:gd name="T28" fmla="*/ 22 w 48"/>
                  <a:gd name="T29" fmla="*/ 31 h 31"/>
                  <a:gd name="T30" fmla="*/ 22 w 48"/>
                  <a:gd name="T31" fmla="*/ 15 h 31"/>
                  <a:gd name="T32" fmla="*/ 22 w 48"/>
                  <a:gd name="T33" fmla="*/ 15 h 31"/>
                  <a:gd name="T34" fmla="*/ 20 w 48"/>
                  <a:gd name="T35" fmla="*/ 8 h 31"/>
                  <a:gd name="T36" fmla="*/ 20 w 48"/>
                  <a:gd name="T37" fmla="*/ 8 h 31"/>
                  <a:gd name="T38" fmla="*/ 18 w 48"/>
                  <a:gd name="T39" fmla="*/ 6 h 31"/>
                  <a:gd name="T40" fmla="*/ 15 w 48"/>
                  <a:gd name="T41" fmla="*/ 6 h 31"/>
                  <a:gd name="T42" fmla="*/ 15 w 48"/>
                  <a:gd name="T43" fmla="*/ 6 h 31"/>
                  <a:gd name="T44" fmla="*/ 13 w 48"/>
                  <a:gd name="T45" fmla="*/ 6 h 31"/>
                  <a:gd name="T46" fmla="*/ 10 w 48"/>
                  <a:gd name="T47" fmla="*/ 8 h 31"/>
                  <a:gd name="T48" fmla="*/ 10 w 48"/>
                  <a:gd name="T49" fmla="*/ 8 h 31"/>
                  <a:gd name="T50" fmla="*/ 7 w 48"/>
                  <a:gd name="T51" fmla="*/ 13 h 31"/>
                  <a:gd name="T52" fmla="*/ 7 w 48"/>
                  <a:gd name="T53" fmla="*/ 31 h 31"/>
                  <a:gd name="T54" fmla="*/ 0 w 48"/>
                  <a:gd name="T55" fmla="*/ 31 h 31"/>
                  <a:gd name="T56" fmla="*/ 0 w 48"/>
                  <a:gd name="T57" fmla="*/ 0 h 31"/>
                  <a:gd name="T58" fmla="*/ 7 w 48"/>
                  <a:gd name="T59" fmla="*/ 0 h 31"/>
                  <a:gd name="T60" fmla="*/ 7 w 48"/>
                  <a:gd name="T61" fmla="*/ 6 h 31"/>
                  <a:gd name="T62" fmla="*/ 7 w 48"/>
                  <a:gd name="T63" fmla="*/ 6 h 31"/>
                  <a:gd name="T64" fmla="*/ 12 w 48"/>
                  <a:gd name="T65" fmla="*/ 2 h 31"/>
                  <a:gd name="T66" fmla="*/ 12 w 48"/>
                  <a:gd name="T67" fmla="*/ 2 h 31"/>
                  <a:gd name="T68" fmla="*/ 18 w 48"/>
                  <a:gd name="T69" fmla="*/ 0 h 31"/>
                  <a:gd name="T70" fmla="*/ 18 w 48"/>
                  <a:gd name="T71" fmla="*/ 0 h 31"/>
                  <a:gd name="T72" fmla="*/ 22 w 48"/>
                  <a:gd name="T73" fmla="*/ 0 h 31"/>
                  <a:gd name="T74" fmla="*/ 25 w 48"/>
                  <a:gd name="T75" fmla="*/ 2 h 31"/>
                  <a:gd name="T76" fmla="*/ 25 w 48"/>
                  <a:gd name="T77" fmla="*/ 2 h 31"/>
                  <a:gd name="T78" fmla="*/ 27 w 48"/>
                  <a:gd name="T79" fmla="*/ 5 h 31"/>
                  <a:gd name="T80" fmla="*/ 27 w 48"/>
                  <a:gd name="T81" fmla="*/ 6 h 31"/>
                  <a:gd name="T82" fmla="*/ 27 w 48"/>
                  <a:gd name="T83" fmla="*/ 6 h 31"/>
                  <a:gd name="T84" fmla="*/ 32 w 48"/>
                  <a:gd name="T85" fmla="*/ 2 h 31"/>
                  <a:gd name="T86" fmla="*/ 32 w 48"/>
                  <a:gd name="T87" fmla="*/ 2 h 31"/>
                  <a:gd name="T88" fmla="*/ 40 w 48"/>
                  <a:gd name="T89" fmla="*/ 0 h 31"/>
                  <a:gd name="T90" fmla="*/ 40 w 48"/>
                  <a:gd name="T91" fmla="*/ 0 h 31"/>
                  <a:gd name="T92" fmla="*/ 43 w 48"/>
                  <a:gd name="T93" fmla="*/ 2 h 31"/>
                  <a:gd name="T94" fmla="*/ 43 w 48"/>
                  <a:gd name="T95" fmla="*/ 2 h 31"/>
                  <a:gd name="T96" fmla="*/ 46 w 48"/>
                  <a:gd name="T97" fmla="*/ 3 h 31"/>
                  <a:gd name="T98" fmla="*/ 46 w 48"/>
                  <a:gd name="T99" fmla="*/ 3 h 31"/>
                  <a:gd name="T100" fmla="*/ 48 w 48"/>
                  <a:gd name="T101" fmla="*/ 8 h 31"/>
                  <a:gd name="T102" fmla="*/ 48 w 48"/>
                  <a:gd name="T103" fmla="*/ 8 h 31"/>
                  <a:gd name="T104" fmla="*/ 48 w 48"/>
                  <a:gd name="T105" fmla="*/ 13 h 31"/>
                  <a:gd name="T106" fmla="*/ 48 w 48"/>
                  <a:gd name="T10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" h="31">
                    <a:moveTo>
                      <a:pt x="48" y="31"/>
                    </a:moveTo>
                    <a:lnTo>
                      <a:pt x="41" y="31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37" y="6"/>
                    </a:lnTo>
                    <a:lnTo>
                      <a:pt x="33" y="6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28" y="13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7" y="13"/>
                    </a:lnTo>
                    <a:lnTo>
                      <a:pt x="7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5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13"/>
                    </a:lnTo>
                    <a:lnTo>
                      <a:pt x="4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Freeform 344"/>
              <p:cNvSpPr/>
              <p:nvPr/>
            </p:nvSpPr>
            <p:spPr bwMode="auto">
              <a:xfrm>
                <a:off x="4783" y="2094"/>
                <a:ext cx="32" cy="44"/>
              </a:xfrm>
              <a:custGeom>
                <a:avLst/>
                <a:gdLst>
                  <a:gd name="T0" fmla="*/ 5 w 32"/>
                  <a:gd name="T1" fmla="*/ 39 h 44"/>
                  <a:gd name="T2" fmla="*/ 5 w 32"/>
                  <a:gd name="T3" fmla="*/ 39 h 44"/>
                  <a:gd name="T4" fmla="*/ 7 w 32"/>
                  <a:gd name="T5" fmla="*/ 39 h 44"/>
                  <a:gd name="T6" fmla="*/ 7 w 32"/>
                  <a:gd name="T7" fmla="*/ 39 h 44"/>
                  <a:gd name="T8" fmla="*/ 9 w 32"/>
                  <a:gd name="T9" fmla="*/ 39 h 44"/>
                  <a:gd name="T10" fmla="*/ 9 w 32"/>
                  <a:gd name="T11" fmla="*/ 39 h 44"/>
                  <a:gd name="T12" fmla="*/ 10 w 32"/>
                  <a:gd name="T13" fmla="*/ 39 h 44"/>
                  <a:gd name="T14" fmla="*/ 10 w 32"/>
                  <a:gd name="T15" fmla="*/ 39 h 44"/>
                  <a:gd name="T16" fmla="*/ 10 w 32"/>
                  <a:gd name="T17" fmla="*/ 38 h 44"/>
                  <a:gd name="T18" fmla="*/ 10 w 32"/>
                  <a:gd name="T19" fmla="*/ 38 h 44"/>
                  <a:gd name="T20" fmla="*/ 12 w 32"/>
                  <a:gd name="T21" fmla="*/ 36 h 44"/>
                  <a:gd name="T22" fmla="*/ 12 w 32"/>
                  <a:gd name="T23" fmla="*/ 36 h 44"/>
                  <a:gd name="T24" fmla="*/ 14 w 32"/>
                  <a:gd name="T25" fmla="*/ 31 h 44"/>
                  <a:gd name="T26" fmla="*/ 0 w 32"/>
                  <a:gd name="T27" fmla="*/ 0 h 44"/>
                  <a:gd name="T28" fmla="*/ 7 w 32"/>
                  <a:gd name="T29" fmla="*/ 0 h 44"/>
                  <a:gd name="T30" fmla="*/ 17 w 32"/>
                  <a:gd name="T31" fmla="*/ 26 h 44"/>
                  <a:gd name="T32" fmla="*/ 25 w 32"/>
                  <a:gd name="T33" fmla="*/ 0 h 44"/>
                  <a:gd name="T34" fmla="*/ 32 w 32"/>
                  <a:gd name="T35" fmla="*/ 0 h 44"/>
                  <a:gd name="T36" fmla="*/ 19 w 32"/>
                  <a:gd name="T37" fmla="*/ 39 h 44"/>
                  <a:gd name="T38" fmla="*/ 19 w 32"/>
                  <a:gd name="T39" fmla="*/ 39 h 44"/>
                  <a:gd name="T40" fmla="*/ 15 w 32"/>
                  <a:gd name="T41" fmla="*/ 43 h 44"/>
                  <a:gd name="T42" fmla="*/ 15 w 32"/>
                  <a:gd name="T43" fmla="*/ 43 h 44"/>
                  <a:gd name="T44" fmla="*/ 12 w 32"/>
                  <a:gd name="T45" fmla="*/ 44 h 44"/>
                  <a:gd name="T46" fmla="*/ 9 w 32"/>
                  <a:gd name="T47" fmla="*/ 44 h 44"/>
                  <a:gd name="T48" fmla="*/ 9 w 32"/>
                  <a:gd name="T49" fmla="*/ 44 h 44"/>
                  <a:gd name="T50" fmla="*/ 7 w 32"/>
                  <a:gd name="T51" fmla="*/ 44 h 44"/>
                  <a:gd name="T52" fmla="*/ 7 w 32"/>
                  <a:gd name="T53" fmla="*/ 44 h 44"/>
                  <a:gd name="T54" fmla="*/ 5 w 32"/>
                  <a:gd name="T55" fmla="*/ 44 h 44"/>
                  <a:gd name="T56" fmla="*/ 5 w 32"/>
                  <a:gd name="T5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44">
                    <a:moveTo>
                      <a:pt x="5" y="39"/>
                    </a:moveTo>
                    <a:lnTo>
                      <a:pt x="5" y="39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9" y="39"/>
                    </a:lnTo>
                    <a:lnTo>
                      <a:pt x="9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3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26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2" y="4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Freeform 345"/>
              <p:cNvSpPr/>
              <p:nvPr/>
            </p:nvSpPr>
            <p:spPr bwMode="auto">
              <a:xfrm>
                <a:off x="4835" y="2094"/>
                <a:ext cx="28" cy="31"/>
              </a:xfrm>
              <a:custGeom>
                <a:avLst/>
                <a:gdLst>
                  <a:gd name="T0" fmla="*/ 28 w 28"/>
                  <a:gd name="T1" fmla="*/ 31 h 31"/>
                  <a:gd name="T2" fmla="*/ 21 w 28"/>
                  <a:gd name="T3" fmla="*/ 31 h 31"/>
                  <a:gd name="T4" fmla="*/ 21 w 28"/>
                  <a:gd name="T5" fmla="*/ 15 h 31"/>
                  <a:gd name="T6" fmla="*/ 21 w 28"/>
                  <a:gd name="T7" fmla="*/ 15 h 31"/>
                  <a:gd name="T8" fmla="*/ 19 w 28"/>
                  <a:gd name="T9" fmla="*/ 8 h 31"/>
                  <a:gd name="T10" fmla="*/ 19 w 28"/>
                  <a:gd name="T11" fmla="*/ 8 h 31"/>
                  <a:gd name="T12" fmla="*/ 18 w 28"/>
                  <a:gd name="T13" fmla="*/ 6 h 31"/>
                  <a:gd name="T14" fmla="*/ 16 w 28"/>
                  <a:gd name="T15" fmla="*/ 6 h 31"/>
                  <a:gd name="T16" fmla="*/ 16 w 28"/>
                  <a:gd name="T17" fmla="*/ 6 h 31"/>
                  <a:gd name="T18" fmla="*/ 13 w 28"/>
                  <a:gd name="T19" fmla="*/ 6 h 31"/>
                  <a:gd name="T20" fmla="*/ 13 w 28"/>
                  <a:gd name="T21" fmla="*/ 6 h 31"/>
                  <a:gd name="T22" fmla="*/ 9 w 28"/>
                  <a:gd name="T23" fmla="*/ 8 h 31"/>
                  <a:gd name="T24" fmla="*/ 9 w 28"/>
                  <a:gd name="T25" fmla="*/ 8 h 31"/>
                  <a:gd name="T26" fmla="*/ 8 w 28"/>
                  <a:gd name="T27" fmla="*/ 10 h 31"/>
                  <a:gd name="T28" fmla="*/ 8 w 28"/>
                  <a:gd name="T29" fmla="*/ 10 h 31"/>
                  <a:gd name="T30" fmla="*/ 6 w 28"/>
                  <a:gd name="T31" fmla="*/ 13 h 31"/>
                  <a:gd name="T32" fmla="*/ 6 w 28"/>
                  <a:gd name="T33" fmla="*/ 31 h 31"/>
                  <a:gd name="T34" fmla="*/ 0 w 28"/>
                  <a:gd name="T35" fmla="*/ 31 h 31"/>
                  <a:gd name="T36" fmla="*/ 0 w 28"/>
                  <a:gd name="T37" fmla="*/ 0 h 31"/>
                  <a:gd name="T38" fmla="*/ 6 w 28"/>
                  <a:gd name="T39" fmla="*/ 0 h 31"/>
                  <a:gd name="T40" fmla="*/ 6 w 28"/>
                  <a:gd name="T41" fmla="*/ 6 h 31"/>
                  <a:gd name="T42" fmla="*/ 6 w 28"/>
                  <a:gd name="T43" fmla="*/ 6 h 31"/>
                  <a:gd name="T44" fmla="*/ 8 w 28"/>
                  <a:gd name="T45" fmla="*/ 5 h 31"/>
                  <a:gd name="T46" fmla="*/ 11 w 28"/>
                  <a:gd name="T47" fmla="*/ 2 h 31"/>
                  <a:gd name="T48" fmla="*/ 11 w 28"/>
                  <a:gd name="T49" fmla="*/ 2 h 31"/>
                  <a:gd name="T50" fmla="*/ 18 w 28"/>
                  <a:gd name="T51" fmla="*/ 0 h 31"/>
                  <a:gd name="T52" fmla="*/ 18 w 28"/>
                  <a:gd name="T53" fmla="*/ 0 h 31"/>
                  <a:gd name="T54" fmla="*/ 23 w 28"/>
                  <a:gd name="T55" fmla="*/ 2 h 31"/>
                  <a:gd name="T56" fmla="*/ 23 w 28"/>
                  <a:gd name="T57" fmla="*/ 2 h 31"/>
                  <a:gd name="T58" fmla="*/ 26 w 28"/>
                  <a:gd name="T59" fmla="*/ 3 h 31"/>
                  <a:gd name="T60" fmla="*/ 26 w 28"/>
                  <a:gd name="T61" fmla="*/ 3 h 31"/>
                  <a:gd name="T62" fmla="*/ 28 w 28"/>
                  <a:gd name="T63" fmla="*/ 8 h 31"/>
                  <a:gd name="T64" fmla="*/ 28 w 28"/>
                  <a:gd name="T65" fmla="*/ 8 h 31"/>
                  <a:gd name="T66" fmla="*/ 28 w 28"/>
                  <a:gd name="T67" fmla="*/ 13 h 31"/>
                  <a:gd name="T68" fmla="*/ 28 w 28"/>
                  <a:gd name="T6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1">
                    <a:moveTo>
                      <a:pt x="28" y="31"/>
                    </a:moveTo>
                    <a:lnTo>
                      <a:pt x="21" y="31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9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6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6" y="3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13"/>
                    </a:lnTo>
                    <a:lnTo>
                      <a:pt x="28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Freeform 346"/>
              <p:cNvSpPr>
                <a:spLocks noEditPoints="1"/>
              </p:cNvSpPr>
              <p:nvPr/>
            </p:nvSpPr>
            <p:spPr bwMode="auto">
              <a:xfrm>
                <a:off x="4871" y="2082"/>
                <a:ext cx="6" cy="43"/>
              </a:xfrm>
              <a:custGeom>
                <a:avLst/>
                <a:gdLst>
                  <a:gd name="T0" fmla="*/ 0 w 6"/>
                  <a:gd name="T1" fmla="*/ 7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7 h 43"/>
                  <a:gd name="T8" fmla="*/ 0 w 6"/>
                  <a:gd name="T9" fmla="*/ 7 h 43"/>
                  <a:gd name="T10" fmla="*/ 0 w 6"/>
                  <a:gd name="T11" fmla="*/ 43 h 43"/>
                  <a:gd name="T12" fmla="*/ 0 w 6"/>
                  <a:gd name="T13" fmla="*/ 12 h 43"/>
                  <a:gd name="T14" fmla="*/ 6 w 6"/>
                  <a:gd name="T15" fmla="*/ 12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7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7"/>
                    </a:lnTo>
                    <a:lnTo>
                      <a:pt x="0" y="7"/>
                    </a:lnTo>
                    <a:close/>
                    <a:moveTo>
                      <a:pt x="0" y="43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Freeform 347"/>
              <p:cNvSpPr>
                <a:spLocks noEditPoints="1"/>
              </p:cNvSpPr>
              <p:nvPr/>
            </p:nvSpPr>
            <p:spPr bwMode="auto">
              <a:xfrm>
                <a:off x="4886" y="2082"/>
                <a:ext cx="31" cy="45"/>
              </a:xfrm>
              <a:custGeom>
                <a:avLst/>
                <a:gdLst>
                  <a:gd name="T0" fmla="*/ 16 w 31"/>
                  <a:gd name="T1" fmla="*/ 45 h 45"/>
                  <a:gd name="T2" fmla="*/ 16 w 31"/>
                  <a:gd name="T3" fmla="*/ 45 h 45"/>
                  <a:gd name="T4" fmla="*/ 10 w 31"/>
                  <a:gd name="T5" fmla="*/ 43 h 45"/>
                  <a:gd name="T6" fmla="*/ 10 w 31"/>
                  <a:gd name="T7" fmla="*/ 43 h 45"/>
                  <a:gd name="T8" fmla="*/ 5 w 31"/>
                  <a:gd name="T9" fmla="*/ 38 h 45"/>
                  <a:gd name="T10" fmla="*/ 5 w 31"/>
                  <a:gd name="T11" fmla="*/ 43 h 45"/>
                  <a:gd name="T12" fmla="*/ 0 w 31"/>
                  <a:gd name="T13" fmla="*/ 43 h 45"/>
                  <a:gd name="T14" fmla="*/ 0 w 31"/>
                  <a:gd name="T15" fmla="*/ 0 h 45"/>
                  <a:gd name="T16" fmla="*/ 6 w 31"/>
                  <a:gd name="T17" fmla="*/ 0 h 45"/>
                  <a:gd name="T18" fmla="*/ 6 w 31"/>
                  <a:gd name="T19" fmla="*/ 18 h 45"/>
                  <a:gd name="T20" fmla="*/ 6 w 31"/>
                  <a:gd name="T21" fmla="*/ 18 h 45"/>
                  <a:gd name="T22" fmla="*/ 11 w 31"/>
                  <a:gd name="T23" fmla="*/ 14 h 45"/>
                  <a:gd name="T24" fmla="*/ 11 w 31"/>
                  <a:gd name="T25" fmla="*/ 14 h 45"/>
                  <a:gd name="T26" fmla="*/ 18 w 31"/>
                  <a:gd name="T27" fmla="*/ 12 h 45"/>
                  <a:gd name="T28" fmla="*/ 18 w 31"/>
                  <a:gd name="T29" fmla="*/ 12 h 45"/>
                  <a:gd name="T30" fmla="*/ 23 w 31"/>
                  <a:gd name="T31" fmla="*/ 14 h 45"/>
                  <a:gd name="T32" fmla="*/ 23 w 31"/>
                  <a:gd name="T33" fmla="*/ 14 h 45"/>
                  <a:gd name="T34" fmla="*/ 28 w 31"/>
                  <a:gd name="T35" fmla="*/ 17 h 45"/>
                  <a:gd name="T36" fmla="*/ 28 w 31"/>
                  <a:gd name="T37" fmla="*/ 17 h 45"/>
                  <a:gd name="T38" fmla="*/ 29 w 31"/>
                  <a:gd name="T39" fmla="*/ 22 h 45"/>
                  <a:gd name="T40" fmla="*/ 29 w 31"/>
                  <a:gd name="T41" fmla="*/ 22 h 45"/>
                  <a:gd name="T42" fmla="*/ 31 w 31"/>
                  <a:gd name="T43" fmla="*/ 28 h 45"/>
                  <a:gd name="T44" fmla="*/ 31 w 31"/>
                  <a:gd name="T45" fmla="*/ 28 h 45"/>
                  <a:gd name="T46" fmla="*/ 29 w 31"/>
                  <a:gd name="T47" fmla="*/ 35 h 45"/>
                  <a:gd name="T48" fmla="*/ 29 w 31"/>
                  <a:gd name="T49" fmla="*/ 35 h 45"/>
                  <a:gd name="T50" fmla="*/ 26 w 31"/>
                  <a:gd name="T51" fmla="*/ 40 h 45"/>
                  <a:gd name="T52" fmla="*/ 26 w 31"/>
                  <a:gd name="T53" fmla="*/ 40 h 45"/>
                  <a:gd name="T54" fmla="*/ 23 w 31"/>
                  <a:gd name="T55" fmla="*/ 43 h 45"/>
                  <a:gd name="T56" fmla="*/ 23 w 31"/>
                  <a:gd name="T57" fmla="*/ 43 h 45"/>
                  <a:gd name="T58" fmla="*/ 16 w 31"/>
                  <a:gd name="T59" fmla="*/ 45 h 45"/>
                  <a:gd name="T60" fmla="*/ 16 w 31"/>
                  <a:gd name="T61" fmla="*/ 45 h 45"/>
                  <a:gd name="T62" fmla="*/ 15 w 31"/>
                  <a:gd name="T63" fmla="*/ 38 h 45"/>
                  <a:gd name="T64" fmla="*/ 15 w 31"/>
                  <a:gd name="T65" fmla="*/ 38 h 45"/>
                  <a:gd name="T66" fmla="*/ 18 w 31"/>
                  <a:gd name="T67" fmla="*/ 38 h 45"/>
                  <a:gd name="T68" fmla="*/ 18 w 31"/>
                  <a:gd name="T69" fmla="*/ 38 h 45"/>
                  <a:gd name="T70" fmla="*/ 21 w 31"/>
                  <a:gd name="T71" fmla="*/ 35 h 45"/>
                  <a:gd name="T72" fmla="*/ 21 w 31"/>
                  <a:gd name="T73" fmla="*/ 35 h 45"/>
                  <a:gd name="T74" fmla="*/ 23 w 31"/>
                  <a:gd name="T75" fmla="*/ 32 h 45"/>
                  <a:gd name="T76" fmla="*/ 23 w 31"/>
                  <a:gd name="T77" fmla="*/ 32 h 45"/>
                  <a:gd name="T78" fmla="*/ 24 w 31"/>
                  <a:gd name="T79" fmla="*/ 28 h 45"/>
                  <a:gd name="T80" fmla="*/ 24 w 31"/>
                  <a:gd name="T81" fmla="*/ 28 h 45"/>
                  <a:gd name="T82" fmla="*/ 23 w 31"/>
                  <a:gd name="T83" fmla="*/ 25 h 45"/>
                  <a:gd name="T84" fmla="*/ 23 w 31"/>
                  <a:gd name="T85" fmla="*/ 25 h 45"/>
                  <a:gd name="T86" fmla="*/ 21 w 31"/>
                  <a:gd name="T87" fmla="*/ 20 h 45"/>
                  <a:gd name="T88" fmla="*/ 21 w 31"/>
                  <a:gd name="T89" fmla="*/ 20 h 45"/>
                  <a:gd name="T90" fmla="*/ 19 w 31"/>
                  <a:gd name="T91" fmla="*/ 18 h 45"/>
                  <a:gd name="T92" fmla="*/ 19 w 31"/>
                  <a:gd name="T93" fmla="*/ 18 h 45"/>
                  <a:gd name="T94" fmla="*/ 15 w 31"/>
                  <a:gd name="T95" fmla="*/ 17 h 45"/>
                  <a:gd name="T96" fmla="*/ 15 w 31"/>
                  <a:gd name="T97" fmla="*/ 17 h 45"/>
                  <a:gd name="T98" fmla="*/ 13 w 31"/>
                  <a:gd name="T99" fmla="*/ 18 h 45"/>
                  <a:gd name="T100" fmla="*/ 10 w 31"/>
                  <a:gd name="T101" fmla="*/ 20 h 45"/>
                  <a:gd name="T102" fmla="*/ 10 w 31"/>
                  <a:gd name="T103" fmla="*/ 20 h 45"/>
                  <a:gd name="T104" fmla="*/ 6 w 31"/>
                  <a:gd name="T105" fmla="*/ 25 h 45"/>
                  <a:gd name="T106" fmla="*/ 6 w 31"/>
                  <a:gd name="T107" fmla="*/ 33 h 45"/>
                  <a:gd name="T108" fmla="*/ 6 w 31"/>
                  <a:gd name="T109" fmla="*/ 33 h 45"/>
                  <a:gd name="T110" fmla="*/ 8 w 31"/>
                  <a:gd name="T111" fmla="*/ 35 h 45"/>
                  <a:gd name="T112" fmla="*/ 8 w 31"/>
                  <a:gd name="T113" fmla="*/ 35 h 45"/>
                  <a:gd name="T114" fmla="*/ 10 w 31"/>
                  <a:gd name="T115" fmla="*/ 37 h 45"/>
                  <a:gd name="T116" fmla="*/ 10 w 31"/>
                  <a:gd name="T117" fmla="*/ 37 h 45"/>
                  <a:gd name="T118" fmla="*/ 11 w 31"/>
                  <a:gd name="T119" fmla="*/ 38 h 45"/>
                  <a:gd name="T120" fmla="*/ 11 w 31"/>
                  <a:gd name="T121" fmla="*/ 38 h 45"/>
                  <a:gd name="T122" fmla="*/ 15 w 31"/>
                  <a:gd name="T123" fmla="*/ 38 h 45"/>
                  <a:gd name="T124" fmla="*/ 15 w 31"/>
                  <a:gd name="T125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" h="45">
                    <a:moveTo>
                      <a:pt x="16" y="45"/>
                    </a:moveTo>
                    <a:lnTo>
                      <a:pt x="16" y="45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8"/>
                    </a:lnTo>
                    <a:lnTo>
                      <a:pt x="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2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3" y="43"/>
                    </a:lnTo>
                    <a:lnTo>
                      <a:pt x="23" y="43"/>
                    </a:lnTo>
                    <a:lnTo>
                      <a:pt x="16" y="45"/>
                    </a:lnTo>
                    <a:lnTo>
                      <a:pt x="16" y="45"/>
                    </a:lnTo>
                    <a:close/>
                    <a:moveTo>
                      <a:pt x="15" y="38"/>
                    </a:moveTo>
                    <a:lnTo>
                      <a:pt x="15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9" y="18"/>
                    </a:lnTo>
                    <a:lnTo>
                      <a:pt x="19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6" y="25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Freeform 348"/>
              <p:cNvSpPr/>
              <p:nvPr/>
            </p:nvSpPr>
            <p:spPr bwMode="auto">
              <a:xfrm>
                <a:off x="4924" y="2082"/>
                <a:ext cx="28" cy="43"/>
              </a:xfrm>
              <a:custGeom>
                <a:avLst/>
                <a:gdLst>
                  <a:gd name="T0" fmla="*/ 28 w 28"/>
                  <a:gd name="T1" fmla="*/ 43 h 43"/>
                  <a:gd name="T2" fmla="*/ 21 w 28"/>
                  <a:gd name="T3" fmla="*/ 43 h 43"/>
                  <a:gd name="T4" fmla="*/ 21 w 28"/>
                  <a:gd name="T5" fmla="*/ 27 h 43"/>
                  <a:gd name="T6" fmla="*/ 21 w 28"/>
                  <a:gd name="T7" fmla="*/ 27 h 43"/>
                  <a:gd name="T8" fmla="*/ 21 w 28"/>
                  <a:gd name="T9" fmla="*/ 22 h 43"/>
                  <a:gd name="T10" fmla="*/ 19 w 28"/>
                  <a:gd name="T11" fmla="*/ 20 h 43"/>
                  <a:gd name="T12" fmla="*/ 19 w 28"/>
                  <a:gd name="T13" fmla="*/ 20 h 43"/>
                  <a:gd name="T14" fmla="*/ 18 w 28"/>
                  <a:gd name="T15" fmla="*/ 18 h 43"/>
                  <a:gd name="T16" fmla="*/ 14 w 28"/>
                  <a:gd name="T17" fmla="*/ 18 h 43"/>
                  <a:gd name="T18" fmla="*/ 14 w 28"/>
                  <a:gd name="T19" fmla="*/ 18 h 43"/>
                  <a:gd name="T20" fmla="*/ 13 w 28"/>
                  <a:gd name="T21" fmla="*/ 18 h 43"/>
                  <a:gd name="T22" fmla="*/ 13 w 28"/>
                  <a:gd name="T23" fmla="*/ 18 h 43"/>
                  <a:gd name="T24" fmla="*/ 10 w 28"/>
                  <a:gd name="T25" fmla="*/ 20 h 43"/>
                  <a:gd name="T26" fmla="*/ 10 w 28"/>
                  <a:gd name="T27" fmla="*/ 20 h 43"/>
                  <a:gd name="T28" fmla="*/ 8 w 28"/>
                  <a:gd name="T29" fmla="*/ 22 h 43"/>
                  <a:gd name="T30" fmla="*/ 8 w 28"/>
                  <a:gd name="T31" fmla="*/ 22 h 43"/>
                  <a:gd name="T32" fmla="*/ 6 w 28"/>
                  <a:gd name="T33" fmla="*/ 25 h 43"/>
                  <a:gd name="T34" fmla="*/ 6 w 28"/>
                  <a:gd name="T35" fmla="*/ 43 h 43"/>
                  <a:gd name="T36" fmla="*/ 0 w 28"/>
                  <a:gd name="T37" fmla="*/ 43 h 43"/>
                  <a:gd name="T38" fmla="*/ 0 w 28"/>
                  <a:gd name="T39" fmla="*/ 0 h 43"/>
                  <a:gd name="T40" fmla="*/ 6 w 28"/>
                  <a:gd name="T41" fmla="*/ 0 h 43"/>
                  <a:gd name="T42" fmla="*/ 6 w 28"/>
                  <a:gd name="T43" fmla="*/ 18 h 43"/>
                  <a:gd name="T44" fmla="*/ 6 w 28"/>
                  <a:gd name="T45" fmla="*/ 18 h 43"/>
                  <a:gd name="T46" fmla="*/ 11 w 28"/>
                  <a:gd name="T47" fmla="*/ 14 h 43"/>
                  <a:gd name="T48" fmla="*/ 11 w 28"/>
                  <a:gd name="T49" fmla="*/ 14 h 43"/>
                  <a:gd name="T50" fmla="*/ 18 w 28"/>
                  <a:gd name="T51" fmla="*/ 12 h 43"/>
                  <a:gd name="T52" fmla="*/ 18 w 28"/>
                  <a:gd name="T53" fmla="*/ 12 h 43"/>
                  <a:gd name="T54" fmla="*/ 23 w 28"/>
                  <a:gd name="T55" fmla="*/ 14 h 43"/>
                  <a:gd name="T56" fmla="*/ 23 w 28"/>
                  <a:gd name="T57" fmla="*/ 14 h 43"/>
                  <a:gd name="T58" fmla="*/ 26 w 28"/>
                  <a:gd name="T59" fmla="*/ 15 h 43"/>
                  <a:gd name="T60" fmla="*/ 26 w 28"/>
                  <a:gd name="T61" fmla="*/ 15 h 43"/>
                  <a:gd name="T62" fmla="*/ 28 w 28"/>
                  <a:gd name="T63" fmla="*/ 20 h 43"/>
                  <a:gd name="T64" fmla="*/ 28 w 28"/>
                  <a:gd name="T65" fmla="*/ 20 h 43"/>
                  <a:gd name="T66" fmla="*/ 28 w 28"/>
                  <a:gd name="T67" fmla="*/ 25 h 43"/>
                  <a:gd name="T68" fmla="*/ 28 w 28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43">
                    <a:moveTo>
                      <a:pt x="28" y="43"/>
                    </a:moveTo>
                    <a:lnTo>
                      <a:pt x="21" y="43"/>
                    </a:lnTo>
                    <a:lnTo>
                      <a:pt x="21" y="27"/>
                    </a:lnTo>
                    <a:lnTo>
                      <a:pt x="21" y="27"/>
                    </a:lnTo>
                    <a:lnTo>
                      <a:pt x="21" y="22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5"/>
                    </a:lnTo>
                    <a:lnTo>
                      <a:pt x="6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28" y="25"/>
                    </a:lnTo>
                    <a:lnTo>
                      <a:pt x="28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Freeform 349"/>
              <p:cNvSpPr>
                <a:spLocks noEditPoints="1"/>
              </p:cNvSpPr>
              <p:nvPr/>
            </p:nvSpPr>
            <p:spPr bwMode="auto">
              <a:xfrm>
                <a:off x="4523" y="1500"/>
                <a:ext cx="147" cy="186"/>
              </a:xfrm>
              <a:custGeom>
                <a:avLst/>
                <a:gdLst>
                  <a:gd name="T0" fmla="*/ 99 w 147"/>
                  <a:gd name="T1" fmla="*/ 173 h 186"/>
                  <a:gd name="T2" fmla="*/ 127 w 147"/>
                  <a:gd name="T3" fmla="*/ 124 h 186"/>
                  <a:gd name="T4" fmla="*/ 147 w 147"/>
                  <a:gd name="T5" fmla="*/ 72 h 186"/>
                  <a:gd name="T6" fmla="*/ 133 w 147"/>
                  <a:gd name="T7" fmla="*/ 31 h 186"/>
                  <a:gd name="T8" fmla="*/ 89 w 147"/>
                  <a:gd name="T9" fmla="*/ 2 h 186"/>
                  <a:gd name="T10" fmla="*/ 44 w 147"/>
                  <a:gd name="T11" fmla="*/ 5 h 186"/>
                  <a:gd name="T12" fmla="*/ 6 w 147"/>
                  <a:gd name="T13" fmla="*/ 44 h 186"/>
                  <a:gd name="T14" fmla="*/ 1 w 147"/>
                  <a:gd name="T15" fmla="*/ 87 h 186"/>
                  <a:gd name="T16" fmla="*/ 33 w 147"/>
                  <a:gd name="T17" fmla="*/ 140 h 186"/>
                  <a:gd name="T18" fmla="*/ 49 w 147"/>
                  <a:gd name="T19" fmla="*/ 173 h 186"/>
                  <a:gd name="T20" fmla="*/ 46 w 147"/>
                  <a:gd name="T21" fmla="*/ 186 h 186"/>
                  <a:gd name="T22" fmla="*/ 85 w 147"/>
                  <a:gd name="T23" fmla="*/ 130 h 186"/>
                  <a:gd name="T24" fmla="*/ 100 w 147"/>
                  <a:gd name="T25" fmla="*/ 74 h 186"/>
                  <a:gd name="T26" fmla="*/ 123 w 147"/>
                  <a:gd name="T27" fmla="*/ 69 h 186"/>
                  <a:gd name="T28" fmla="*/ 123 w 147"/>
                  <a:gd name="T29" fmla="*/ 58 h 186"/>
                  <a:gd name="T30" fmla="*/ 110 w 147"/>
                  <a:gd name="T31" fmla="*/ 51 h 186"/>
                  <a:gd name="T32" fmla="*/ 100 w 147"/>
                  <a:gd name="T33" fmla="*/ 59 h 186"/>
                  <a:gd name="T34" fmla="*/ 49 w 147"/>
                  <a:gd name="T35" fmla="*/ 69 h 186"/>
                  <a:gd name="T36" fmla="*/ 39 w 147"/>
                  <a:gd name="T37" fmla="*/ 51 h 186"/>
                  <a:gd name="T38" fmla="*/ 26 w 147"/>
                  <a:gd name="T39" fmla="*/ 56 h 186"/>
                  <a:gd name="T40" fmla="*/ 23 w 147"/>
                  <a:gd name="T41" fmla="*/ 69 h 186"/>
                  <a:gd name="T42" fmla="*/ 46 w 147"/>
                  <a:gd name="T43" fmla="*/ 74 h 186"/>
                  <a:gd name="T44" fmla="*/ 61 w 147"/>
                  <a:gd name="T45" fmla="*/ 163 h 186"/>
                  <a:gd name="T46" fmla="*/ 44 w 147"/>
                  <a:gd name="T47" fmla="*/ 143 h 186"/>
                  <a:gd name="T48" fmla="*/ 15 w 147"/>
                  <a:gd name="T49" fmla="*/ 101 h 186"/>
                  <a:gd name="T50" fmla="*/ 10 w 147"/>
                  <a:gd name="T51" fmla="*/ 72 h 186"/>
                  <a:gd name="T52" fmla="*/ 28 w 147"/>
                  <a:gd name="T53" fmla="*/ 28 h 186"/>
                  <a:gd name="T54" fmla="*/ 61 w 147"/>
                  <a:gd name="T55" fmla="*/ 10 h 186"/>
                  <a:gd name="T56" fmla="*/ 92 w 147"/>
                  <a:gd name="T57" fmla="*/ 11 h 186"/>
                  <a:gd name="T58" fmla="*/ 122 w 147"/>
                  <a:gd name="T59" fmla="*/ 30 h 186"/>
                  <a:gd name="T60" fmla="*/ 138 w 147"/>
                  <a:gd name="T61" fmla="*/ 72 h 186"/>
                  <a:gd name="T62" fmla="*/ 125 w 147"/>
                  <a:gd name="T63" fmla="*/ 114 h 186"/>
                  <a:gd name="T64" fmla="*/ 97 w 147"/>
                  <a:gd name="T65" fmla="*/ 153 h 186"/>
                  <a:gd name="T66" fmla="*/ 69 w 147"/>
                  <a:gd name="T67" fmla="*/ 91 h 186"/>
                  <a:gd name="T68" fmla="*/ 67 w 147"/>
                  <a:gd name="T69" fmla="*/ 125 h 186"/>
                  <a:gd name="T70" fmla="*/ 51 w 147"/>
                  <a:gd name="T71" fmla="*/ 74 h 186"/>
                  <a:gd name="T72" fmla="*/ 81 w 147"/>
                  <a:gd name="T73" fmla="*/ 125 h 186"/>
                  <a:gd name="T74" fmla="*/ 76 w 147"/>
                  <a:gd name="T75" fmla="*/ 94 h 186"/>
                  <a:gd name="T76" fmla="*/ 74 w 147"/>
                  <a:gd name="T77" fmla="*/ 87 h 186"/>
                  <a:gd name="T78" fmla="*/ 69 w 147"/>
                  <a:gd name="T79" fmla="*/ 91 h 186"/>
                  <a:gd name="T80" fmla="*/ 107 w 147"/>
                  <a:gd name="T81" fmla="*/ 58 h 186"/>
                  <a:gd name="T82" fmla="*/ 118 w 147"/>
                  <a:gd name="T83" fmla="*/ 59 h 186"/>
                  <a:gd name="T84" fmla="*/ 115 w 147"/>
                  <a:gd name="T85" fmla="*/ 68 h 186"/>
                  <a:gd name="T86" fmla="*/ 102 w 147"/>
                  <a:gd name="T87" fmla="*/ 69 h 186"/>
                  <a:gd name="T88" fmla="*/ 28 w 147"/>
                  <a:gd name="T89" fmla="*/ 63 h 186"/>
                  <a:gd name="T90" fmla="*/ 38 w 147"/>
                  <a:gd name="T91" fmla="*/ 56 h 186"/>
                  <a:gd name="T92" fmla="*/ 44 w 147"/>
                  <a:gd name="T93" fmla="*/ 69 h 186"/>
                  <a:gd name="T94" fmla="*/ 28 w 147"/>
                  <a:gd name="T95" fmla="*/ 6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7" h="186">
                    <a:moveTo>
                      <a:pt x="100" y="173"/>
                    </a:moveTo>
                    <a:lnTo>
                      <a:pt x="100" y="173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99" y="173"/>
                    </a:lnTo>
                    <a:lnTo>
                      <a:pt x="104" y="158"/>
                    </a:lnTo>
                    <a:lnTo>
                      <a:pt x="110" y="147"/>
                    </a:lnTo>
                    <a:lnTo>
                      <a:pt x="127" y="124"/>
                    </a:lnTo>
                    <a:lnTo>
                      <a:pt x="135" y="114"/>
                    </a:lnTo>
                    <a:lnTo>
                      <a:pt x="142" y="102"/>
                    </a:lnTo>
                    <a:lnTo>
                      <a:pt x="145" y="87"/>
                    </a:lnTo>
                    <a:lnTo>
                      <a:pt x="147" y="72"/>
                    </a:lnTo>
                    <a:lnTo>
                      <a:pt x="147" y="72"/>
                    </a:lnTo>
                    <a:lnTo>
                      <a:pt x="145" y="58"/>
                    </a:lnTo>
                    <a:lnTo>
                      <a:pt x="140" y="44"/>
                    </a:lnTo>
                    <a:lnTo>
                      <a:pt x="133" y="31"/>
                    </a:lnTo>
                    <a:lnTo>
                      <a:pt x="125" y="21"/>
                    </a:lnTo>
                    <a:lnTo>
                      <a:pt x="115" y="11"/>
                    </a:lnTo>
                    <a:lnTo>
                      <a:pt x="102" y="5"/>
                    </a:lnTo>
                    <a:lnTo>
                      <a:pt x="89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57" y="2"/>
                    </a:lnTo>
                    <a:lnTo>
                      <a:pt x="44" y="5"/>
                    </a:lnTo>
                    <a:lnTo>
                      <a:pt x="33" y="11"/>
                    </a:lnTo>
                    <a:lnTo>
                      <a:pt x="21" y="21"/>
                    </a:lnTo>
                    <a:lnTo>
                      <a:pt x="13" y="31"/>
                    </a:lnTo>
                    <a:lnTo>
                      <a:pt x="6" y="44"/>
                    </a:lnTo>
                    <a:lnTo>
                      <a:pt x="1" y="58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87"/>
                    </a:lnTo>
                    <a:lnTo>
                      <a:pt x="5" y="99"/>
                    </a:lnTo>
                    <a:lnTo>
                      <a:pt x="10" y="110"/>
                    </a:lnTo>
                    <a:lnTo>
                      <a:pt x="16" y="120"/>
                    </a:lnTo>
                    <a:lnTo>
                      <a:pt x="33" y="140"/>
                    </a:lnTo>
                    <a:lnTo>
                      <a:pt x="39" y="152"/>
                    </a:lnTo>
                    <a:lnTo>
                      <a:pt x="46" y="163"/>
                    </a:lnTo>
                    <a:lnTo>
                      <a:pt x="46" y="16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86"/>
                    </a:lnTo>
                    <a:lnTo>
                      <a:pt x="100" y="186"/>
                    </a:lnTo>
                    <a:lnTo>
                      <a:pt x="100" y="173"/>
                    </a:lnTo>
                    <a:close/>
                    <a:moveTo>
                      <a:pt x="85" y="163"/>
                    </a:moveTo>
                    <a:lnTo>
                      <a:pt x="85" y="130"/>
                    </a:lnTo>
                    <a:lnTo>
                      <a:pt x="85" y="130"/>
                    </a:lnTo>
                    <a:lnTo>
                      <a:pt x="85" y="129"/>
                    </a:lnTo>
                    <a:lnTo>
                      <a:pt x="85" y="129"/>
                    </a:lnTo>
                    <a:lnTo>
                      <a:pt x="100" y="74"/>
                    </a:lnTo>
                    <a:lnTo>
                      <a:pt x="100" y="74"/>
                    </a:lnTo>
                    <a:lnTo>
                      <a:pt x="114" y="74"/>
                    </a:lnTo>
                    <a:lnTo>
                      <a:pt x="118" y="72"/>
                    </a:lnTo>
                    <a:lnTo>
                      <a:pt x="123" y="69"/>
                    </a:lnTo>
                    <a:lnTo>
                      <a:pt x="123" y="69"/>
                    </a:lnTo>
                    <a:lnTo>
                      <a:pt x="125" y="64"/>
                    </a:lnTo>
                    <a:lnTo>
                      <a:pt x="125" y="61"/>
                    </a:lnTo>
                    <a:lnTo>
                      <a:pt x="123" y="58"/>
                    </a:lnTo>
                    <a:lnTo>
                      <a:pt x="120" y="54"/>
                    </a:lnTo>
                    <a:lnTo>
                      <a:pt x="117" y="53"/>
                    </a:lnTo>
                    <a:lnTo>
                      <a:pt x="114" y="51"/>
                    </a:lnTo>
                    <a:lnTo>
                      <a:pt x="110" y="51"/>
                    </a:lnTo>
                    <a:lnTo>
                      <a:pt x="105" y="53"/>
                    </a:lnTo>
                    <a:lnTo>
                      <a:pt x="105" y="53"/>
                    </a:lnTo>
                    <a:lnTo>
                      <a:pt x="102" y="54"/>
                    </a:lnTo>
                    <a:lnTo>
                      <a:pt x="100" y="59"/>
                    </a:lnTo>
                    <a:lnTo>
                      <a:pt x="97" y="69"/>
                    </a:lnTo>
                    <a:lnTo>
                      <a:pt x="97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8" y="64"/>
                    </a:lnTo>
                    <a:lnTo>
                      <a:pt x="44" y="56"/>
                    </a:lnTo>
                    <a:lnTo>
                      <a:pt x="43" y="53"/>
                    </a:lnTo>
                    <a:lnTo>
                      <a:pt x="39" y="51"/>
                    </a:lnTo>
                    <a:lnTo>
                      <a:pt x="36" y="51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26" y="56"/>
                    </a:lnTo>
                    <a:lnTo>
                      <a:pt x="23" y="59"/>
                    </a:lnTo>
                    <a:lnTo>
                      <a:pt x="23" y="64"/>
                    </a:lnTo>
                    <a:lnTo>
                      <a:pt x="23" y="69"/>
                    </a:lnTo>
                    <a:lnTo>
                      <a:pt x="23" y="69"/>
                    </a:lnTo>
                    <a:lnTo>
                      <a:pt x="28" y="72"/>
                    </a:lnTo>
                    <a:lnTo>
                      <a:pt x="33" y="74"/>
                    </a:lnTo>
                    <a:lnTo>
                      <a:pt x="46" y="74"/>
                    </a:lnTo>
                    <a:lnTo>
                      <a:pt x="46" y="74"/>
                    </a:lnTo>
                    <a:lnTo>
                      <a:pt x="62" y="129"/>
                    </a:lnTo>
                    <a:lnTo>
                      <a:pt x="62" y="129"/>
                    </a:lnTo>
                    <a:lnTo>
                      <a:pt x="61" y="130"/>
                    </a:lnTo>
                    <a:lnTo>
                      <a:pt x="61" y="163"/>
                    </a:lnTo>
                    <a:lnTo>
                      <a:pt x="56" y="163"/>
                    </a:lnTo>
                    <a:lnTo>
                      <a:pt x="56" y="163"/>
                    </a:lnTo>
                    <a:lnTo>
                      <a:pt x="51" y="153"/>
                    </a:lnTo>
                    <a:lnTo>
                      <a:pt x="44" y="143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21" y="112"/>
                    </a:lnTo>
                    <a:lnTo>
                      <a:pt x="15" y="101"/>
                    </a:lnTo>
                    <a:lnTo>
                      <a:pt x="10" y="87"/>
                    </a:lnTo>
                    <a:lnTo>
                      <a:pt x="10" y="81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11" y="59"/>
                    </a:lnTo>
                    <a:lnTo>
                      <a:pt x="15" y="48"/>
                    </a:lnTo>
                    <a:lnTo>
                      <a:pt x="19" y="36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8" y="20"/>
                    </a:lnTo>
                    <a:lnTo>
                      <a:pt x="49" y="13"/>
                    </a:lnTo>
                    <a:lnTo>
                      <a:pt x="61" y="10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84" y="10"/>
                    </a:lnTo>
                    <a:lnTo>
                      <a:pt x="92" y="11"/>
                    </a:lnTo>
                    <a:lnTo>
                      <a:pt x="102" y="15"/>
                    </a:lnTo>
                    <a:lnTo>
                      <a:pt x="110" y="20"/>
                    </a:lnTo>
                    <a:lnTo>
                      <a:pt x="110" y="20"/>
                    </a:lnTo>
                    <a:lnTo>
                      <a:pt x="122" y="30"/>
                    </a:lnTo>
                    <a:lnTo>
                      <a:pt x="130" y="43"/>
                    </a:lnTo>
                    <a:lnTo>
                      <a:pt x="135" y="58"/>
                    </a:lnTo>
                    <a:lnTo>
                      <a:pt x="138" y="72"/>
                    </a:lnTo>
                    <a:lnTo>
                      <a:pt x="138" y="72"/>
                    </a:lnTo>
                    <a:lnTo>
                      <a:pt x="138" y="81"/>
                    </a:lnTo>
                    <a:lnTo>
                      <a:pt x="137" y="89"/>
                    </a:lnTo>
                    <a:lnTo>
                      <a:pt x="132" y="102"/>
                    </a:lnTo>
                    <a:lnTo>
                      <a:pt x="125" y="114"/>
                    </a:lnTo>
                    <a:lnTo>
                      <a:pt x="115" y="125"/>
                    </a:lnTo>
                    <a:lnTo>
                      <a:pt x="115" y="125"/>
                    </a:lnTo>
                    <a:lnTo>
                      <a:pt x="102" y="142"/>
                    </a:lnTo>
                    <a:lnTo>
                      <a:pt x="97" y="153"/>
                    </a:lnTo>
                    <a:lnTo>
                      <a:pt x="92" y="163"/>
                    </a:lnTo>
                    <a:lnTo>
                      <a:pt x="85" y="163"/>
                    </a:lnTo>
                    <a:close/>
                    <a:moveTo>
                      <a:pt x="69" y="91"/>
                    </a:moveTo>
                    <a:lnTo>
                      <a:pt x="69" y="91"/>
                    </a:lnTo>
                    <a:lnTo>
                      <a:pt x="71" y="94"/>
                    </a:lnTo>
                    <a:lnTo>
                      <a:pt x="71" y="125"/>
                    </a:lnTo>
                    <a:lnTo>
                      <a:pt x="67" y="125"/>
                    </a:lnTo>
                    <a:lnTo>
                      <a:pt x="67" y="125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51" y="74"/>
                    </a:lnTo>
                    <a:lnTo>
                      <a:pt x="51" y="74"/>
                    </a:lnTo>
                    <a:lnTo>
                      <a:pt x="95" y="74"/>
                    </a:lnTo>
                    <a:lnTo>
                      <a:pt x="95" y="74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81" y="125"/>
                    </a:lnTo>
                    <a:lnTo>
                      <a:pt x="76" y="125"/>
                    </a:lnTo>
                    <a:lnTo>
                      <a:pt x="76" y="94"/>
                    </a:lnTo>
                    <a:lnTo>
                      <a:pt x="76" y="94"/>
                    </a:lnTo>
                    <a:lnTo>
                      <a:pt x="77" y="91"/>
                    </a:lnTo>
                    <a:lnTo>
                      <a:pt x="77" y="91"/>
                    </a:lnTo>
                    <a:lnTo>
                      <a:pt x="76" y="89"/>
                    </a:lnTo>
                    <a:lnTo>
                      <a:pt x="74" y="87"/>
                    </a:lnTo>
                    <a:lnTo>
                      <a:pt x="74" y="87"/>
                    </a:lnTo>
                    <a:lnTo>
                      <a:pt x="71" y="89"/>
                    </a:lnTo>
                    <a:lnTo>
                      <a:pt x="69" y="91"/>
                    </a:lnTo>
                    <a:lnTo>
                      <a:pt x="69" y="91"/>
                    </a:lnTo>
                    <a:close/>
                    <a:moveTo>
                      <a:pt x="102" y="69"/>
                    </a:moveTo>
                    <a:lnTo>
                      <a:pt x="102" y="69"/>
                    </a:lnTo>
                    <a:lnTo>
                      <a:pt x="105" y="61"/>
                    </a:lnTo>
                    <a:lnTo>
                      <a:pt x="107" y="58"/>
                    </a:lnTo>
                    <a:lnTo>
                      <a:pt x="110" y="56"/>
                    </a:lnTo>
                    <a:lnTo>
                      <a:pt x="110" y="56"/>
                    </a:lnTo>
                    <a:lnTo>
                      <a:pt x="115" y="58"/>
                    </a:lnTo>
                    <a:lnTo>
                      <a:pt x="118" y="59"/>
                    </a:lnTo>
                    <a:lnTo>
                      <a:pt x="118" y="63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5" y="68"/>
                    </a:lnTo>
                    <a:lnTo>
                      <a:pt x="112" y="69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2" y="69"/>
                    </a:lnTo>
                    <a:lnTo>
                      <a:pt x="102" y="69"/>
                    </a:lnTo>
                    <a:close/>
                    <a:moveTo>
                      <a:pt x="28" y="66"/>
                    </a:moveTo>
                    <a:lnTo>
                      <a:pt x="28" y="66"/>
                    </a:lnTo>
                    <a:lnTo>
                      <a:pt x="28" y="63"/>
                    </a:lnTo>
                    <a:lnTo>
                      <a:pt x="29" y="59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41" y="59"/>
                    </a:lnTo>
                    <a:lnTo>
                      <a:pt x="43" y="63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38" y="69"/>
                    </a:lnTo>
                    <a:lnTo>
                      <a:pt x="31" y="68"/>
                    </a:lnTo>
                    <a:lnTo>
                      <a:pt x="28" y="66"/>
                    </a:lnTo>
                    <a:lnTo>
                      <a:pt x="28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Rectangle 350"/>
              <p:cNvSpPr>
                <a:spLocks noChangeArrowheads="1"/>
              </p:cNvSpPr>
              <p:nvPr/>
            </p:nvSpPr>
            <p:spPr bwMode="auto">
              <a:xfrm>
                <a:off x="4569" y="1691"/>
                <a:ext cx="54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Freeform 351"/>
              <p:cNvSpPr/>
              <p:nvPr/>
            </p:nvSpPr>
            <p:spPr bwMode="auto">
              <a:xfrm>
                <a:off x="4569" y="1703"/>
                <a:ext cx="54" cy="28"/>
              </a:xfrm>
              <a:custGeom>
                <a:avLst/>
                <a:gdLst>
                  <a:gd name="T0" fmla="*/ 51 w 54"/>
                  <a:gd name="T1" fmla="*/ 6 h 28"/>
                  <a:gd name="T2" fmla="*/ 53 w 54"/>
                  <a:gd name="T3" fmla="*/ 6 h 28"/>
                  <a:gd name="T4" fmla="*/ 53 w 54"/>
                  <a:gd name="T5" fmla="*/ 6 h 28"/>
                  <a:gd name="T6" fmla="*/ 54 w 54"/>
                  <a:gd name="T7" fmla="*/ 6 h 28"/>
                  <a:gd name="T8" fmla="*/ 54 w 54"/>
                  <a:gd name="T9" fmla="*/ 5 h 28"/>
                  <a:gd name="T10" fmla="*/ 54 w 54"/>
                  <a:gd name="T11" fmla="*/ 0 h 28"/>
                  <a:gd name="T12" fmla="*/ 0 w 54"/>
                  <a:gd name="T13" fmla="*/ 0 h 28"/>
                  <a:gd name="T14" fmla="*/ 0 w 54"/>
                  <a:gd name="T15" fmla="*/ 5 h 28"/>
                  <a:gd name="T16" fmla="*/ 0 w 54"/>
                  <a:gd name="T17" fmla="*/ 5 h 28"/>
                  <a:gd name="T18" fmla="*/ 2 w 54"/>
                  <a:gd name="T19" fmla="*/ 6 h 28"/>
                  <a:gd name="T20" fmla="*/ 3 w 54"/>
                  <a:gd name="T21" fmla="*/ 6 h 28"/>
                  <a:gd name="T22" fmla="*/ 5 w 54"/>
                  <a:gd name="T23" fmla="*/ 6 h 28"/>
                  <a:gd name="T24" fmla="*/ 5 w 54"/>
                  <a:gd name="T25" fmla="*/ 6 h 28"/>
                  <a:gd name="T26" fmla="*/ 8 w 54"/>
                  <a:gd name="T27" fmla="*/ 15 h 28"/>
                  <a:gd name="T28" fmla="*/ 11 w 54"/>
                  <a:gd name="T29" fmla="*/ 21 h 28"/>
                  <a:gd name="T30" fmla="*/ 16 w 54"/>
                  <a:gd name="T31" fmla="*/ 25 h 28"/>
                  <a:gd name="T32" fmla="*/ 23 w 54"/>
                  <a:gd name="T33" fmla="*/ 28 h 28"/>
                  <a:gd name="T34" fmla="*/ 31 w 54"/>
                  <a:gd name="T35" fmla="*/ 28 h 28"/>
                  <a:gd name="T36" fmla="*/ 31 w 54"/>
                  <a:gd name="T37" fmla="*/ 28 h 28"/>
                  <a:gd name="T38" fmla="*/ 35 w 54"/>
                  <a:gd name="T39" fmla="*/ 26 h 28"/>
                  <a:gd name="T40" fmla="*/ 38 w 54"/>
                  <a:gd name="T41" fmla="*/ 25 h 28"/>
                  <a:gd name="T42" fmla="*/ 43 w 54"/>
                  <a:gd name="T43" fmla="*/ 21 h 28"/>
                  <a:gd name="T44" fmla="*/ 48 w 54"/>
                  <a:gd name="T45" fmla="*/ 15 h 28"/>
                  <a:gd name="T46" fmla="*/ 51 w 54"/>
                  <a:gd name="T47" fmla="*/ 6 h 28"/>
                  <a:gd name="T48" fmla="*/ 51 w 54"/>
                  <a:gd name="T4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4" h="28">
                    <a:moveTo>
                      <a:pt x="51" y="6"/>
                    </a:moveTo>
                    <a:lnTo>
                      <a:pt x="53" y="6"/>
                    </a:lnTo>
                    <a:lnTo>
                      <a:pt x="53" y="6"/>
                    </a:lnTo>
                    <a:lnTo>
                      <a:pt x="54" y="6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8" y="15"/>
                    </a:lnTo>
                    <a:lnTo>
                      <a:pt x="11" y="21"/>
                    </a:lnTo>
                    <a:lnTo>
                      <a:pt x="16" y="25"/>
                    </a:lnTo>
                    <a:lnTo>
                      <a:pt x="23" y="28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5" y="26"/>
                    </a:lnTo>
                    <a:lnTo>
                      <a:pt x="38" y="25"/>
                    </a:lnTo>
                    <a:lnTo>
                      <a:pt x="43" y="21"/>
                    </a:lnTo>
                    <a:lnTo>
                      <a:pt x="48" y="15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Freeform 352"/>
              <p:cNvSpPr/>
              <p:nvPr/>
            </p:nvSpPr>
            <p:spPr bwMode="auto">
              <a:xfrm>
                <a:off x="1931" y="2038"/>
                <a:ext cx="1230" cy="1231"/>
              </a:xfrm>
              <a:custGeom>
                <a:avLst/>
                <a:gdLst>
                  <a:gd name="T0" fmla="*/ 653 w 1230"/>
                  <a:gd name="T1" fmla="*/ 15 h 1231"/>
                  <a:gd name="T2" fmla="*/ 1214 w 1230"/>
                  <a:gd name="T3" fmla="*/ 577 h 1231"/>
                  <a:gd name="T4" fmla="*/ 1214 w 1230"/>
                  <a:gd name="T5" fmla="*/ 577 h 1231"/>
                  <a:gd name="T6" fmla="*/ 1222 w 1230"/>
                  <a:gd name="T7" fmla="*/ 586 h 1231"/>
                  <a:gd name="T8" fmla="*/ 1225 w 1230"/>
                  <a:gd name="T9" fmla="*/ 595 h 1231"/>
                  <a:gd name="T10" fmla="*/ 1229 w 1230"/>
                  <a:gd name="T11" fmla="*/ 605 h 1231"/>
                  <a:gd name="T12" fmla="*/ 1230 w 1230"/>
                  <a:gd name="T13" fmla="*/ 615 h 1231"/>
                  <a:gd name="T14" fmla="*/ 1229 w 1230"/>
                  <a:gd name="T15" fmla="*/ 625 h 1231"/>
                  <a:gd name="T16" fmla="*/ 1225 w 1230"/>
                  <a:gd name="T17" fmla="*/ 635 h 1231"/>
                  <a:gd name="T18" fmla="*/ 1222 w 1230"/>
                  <a:gd name="T19" fmla="*/ 643 h 1231"/>
                  <a:gd name="T20" fmla="*/ 1214 w 1230"/>
                  <a:gd name="T21" fmla="*/ 652 h 1231"/>
                  <a:gd name="T22" fmla="*/ 653 w 1230"/>
                  <a:gd name="T23" fmla="*/ 1214 h 1231"/>
                  <a:gd name="T24" fmla="*/ 653 w 1230"/>
                  <a:gd name="T25" fmla="*/ 1214 h 1231"/>
                  <a:gd name="T26" fmla="*/ 643 w 1230"/>
                  <a:gd name="T27" fmla="*/ 1221 h 1231"/>
                  <a:gd name="T28" fmla="*/ 635 w 1230"/>
                  <a:gd name="T29" fmla="*/ 1226 h 1231"/>
                  <a:gd name="T30" fmla="*/ 625 w 1230"/>
                  <a:gd name="T31" fmla="*/ 1229 h 1231"/>
                  <a:gd name="T32" fmla="*/ 615 w 1230"/>
                  <a:gd name="T33" fmla="*/ 1231 h 1231"/>
                  <a:gd name="T34" fmla="*/ 605 w 1230"/>
                  <a:gd name="T35" fmla="*/ 1229 h 1231"/>
                  <a:gd name="T36" fmla="*/ 595 w 1230"/>
                  <a:gd name="T37" fmla="*/ 1226 h 1231"/>
                  <a:gd name="T38" fmla="*/ 585 w 1230"/>
                  <a:gd name="T39" fmla="*/ 1221 h 1231"/>
                  <a:gd name="T40" fmla="*/ 577 w 1230"/>
                  <a:gd name="T41" fmla="*/ 1214 h 1231"/>
                  <a:gd name="T42" fmla="*/ 14 w 1230"/>
                  <a:gd name="T43" fmla="*/ 652 h 1231"/>
                  <a:gd name="T44" fmla="*/ 14 w 1230"/>
                  <a:gd name="T45" fmla="*/ 652 h 1231"/>
                  <a:gd name="T46" fmla="*/ 8 w 1230"/>
                  <a:gd name="T47" fmla="*/ 643 h 1231"/>
                  <a:gd name="T48" fmla="*/ 3 w 1230"/>
                  <a:gd name="T49" fmla="*/ 635 h 1231"/>
                  <a:gd name="T50" fmla="*/ 1 w 1230"/>
                  <a:gd name="T51" fmla="*/ 625 h 1231"/>
                  <a:gd name="T52" fmla="*/ 0 w 1230"/>
                  <a:gd name="T53" fmla="*/ 615 h 1231"/>
                  <a:gd name="T54" fmla="*/ 1 w 1230"/>
                  <a:gd name="T55" fmla="*/ 605 h 1231"/>
                  <a:gd name="T56" fmla="*/ 3 w 1230"/>
                  <a:gd name="T57" fmla="*/ 595 h 1231"/>
                  <a:gd name="T58" fmla="*/ 8 w 1230"/>
                  <a:gd name="T59" fmla="*/ 586 h 1231"/>
                  <a:gd name="T60" fmla="*/ 14 w 1230"/>
                  <a:gd name="T61" fmla="*/ 577 h 1231"/>
                  <a:gd name="T62" fmla="*/ 577 w 1230"/>
                  <a:gd name="T63" fmla="*/ 15 h 1231"/>
                  <a:gd name="T64" fmla="*/ 577 w 1230"/>
                  <a:gd name="T65" fmla="*/ 15 h 1231"/>
                  <a:gd name="T66" fmla="*/ 585 w 1230"/>
                  <a:gd name="T67" fmla="*/ 8 h 1231"/>
                  <a:gd name="T68" fmla="*/ 595 w 1230"/>
                  <a:gd name="T69" fmla="*/ 3 h 1231"/>
                  <a:gd name="T70" fmla="*/ 605 w 1230"/>
                  <a:gd name="T71" fmla="*/ 0 h 1231"/>
                  <a:gd name="T72" fmla="*/ 615 w 1230"/>
                  <a:gd name="T73" fmla="*/ 0 h 1231"/>
                  <a:gd name="T74" fmla="*/ 625 w 1230"/>
                  <a:gd name="T75" fmla="*/ 0 h 1231"/>
                  <a:gd name="T76" fmla="*/ 635 w 1230"/>
                  <a:gd name="T77" fmla="*/ 3 h 1231"/>
                  <a:gd name="T78" fmla="*/ 643 w 1230"/>
                  <a:gd name="T79" fmla="*/ 8 h 1231"/>
                  <a:gd name="T80" fmla="*/ 653 w 1230"/>
                  <a:gd name="T81" fmla="*/ 15 h 1231"/>
                  <a:gd name="T82" fmla="*/ 653 w 1230"/>
                  <a:gd name="T83" fmla="*/ 15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30" h="1231">
                    <a:moveTo>
                      <a:pt x="653" y="15"/>
                    </a:moveTo>
                    <a:lnTo>
                      <a:pt x="1214" y="577"/>
                    </a:lnTo>
                    <a:lnTo>
                      <a:pt x="1214" y="577"/>
                    </a:lnTo>
                    <a:lnTo>
                      <a:pt x="1222" y="586"/>
                    </a:lnTo>
                    <a:lnTo>
                      <a:pt x="1225" y="595"/>
                    </a:lnTo>
                    <a:lnTo>
                      <a:pt x="1229" y="605"/>
                    </a:lnTo>
                    <a:lnTo>
                      <a:pt x="1230" y="615"/>
                    </a:lnTo>
                    <a:lnTo>
                      <a:pt x="1229" y="625"/>
                    </a:lnTo>
                    <a:lnTo>
                      <a:pt x="1225" y="635"/>
                    </a:lnTo>
                    <a:lnTo>
                      <a:pt x="1222" y="643"/>
                    </a:lnTo>
                    <a:lnTo>
                      <a:pt x="1214" y="652"/>
                    </a:lnTo>
                    <a:lnTo>
                      <a:pt x="653" y="1214"/>
                    </a:lnTo>
                    <a:lnTo>
                      <a:pt x="653" y="1214"/>
                    </a:lnTo>
                    <a:lnTo>
                      <a:pt x="643" y="1221"/>
                    </a:lnTo>
                    <a:lnTo>
                      <a:pt x="635" y="1226"/>
                    </a:lnTo>
                    <a:lnTo>
                      <a:pt x="625" y="1229"/>
                    </a:lnTo>
                    <a:lnTo>
                      <a:pt x="615" y="1231"/>
                    </a:lnTo>
                    <a:lnTo>
                      <a:pt x="605" y="1229"/>
                    </a:lnTo>
                    <a:lnTo>
                      <a:pt x="595" y="1226"/>
                    </a:lnTo>
                    <a:lnTo>
                      <a:pt x="585" y="1221"/>
                    </a:lnTo>
                    <a:lnTo>
                      <a:pt x="577" y="1214"/>
                    </a:lnTo>
                    <a:lnTo>
                      <a:pt x="14" y="652"/>
                    </a:lnTo>
                    <a:lnTo>
                      <a:pt x="14" y="652"/>
                    </a:lnTo>
                    <a:lnTo>
                      <a:pt x="8" y="643"/>
                    </a:lnTo>
                    <a:lnTo>
                      <a:pt x="3" y="635"/>
                    </a:lnTo>
                    <a:lnTo>
                      <a:pt x="1" y="625"/>
                    </a:lnTo>
                    <a:lnTo>
                      <a:pt x="0" y="615"/>
                    </a:lnTo>
                    <a:lnTo>
                      <a:pt x="1" y="605"/>
                    </a:lnTo>
                    <a:lnTo>
                      <a:pt x="3" y="595"/>
                    </a:lnTo>
                    <a:lnTo>
                      <a:pt x="8" y="586"/>
                    </a:lnTo>
                    <a:lnTo>
                      <a:pt x="14" y="577"/>
                    </a:lnTo>
                    <a:lnTo>
                      <a:pt x="577" y="15"/>
                    </a:lnTo>
                    <a:lnTo>
                      <a:pt x="577" y="15"/>
                    </a:lnTo>
                    <a:lnTo>
                      <a:pt x="585" y="8"/>
                    </a:lnTo>
                    <a:lnTo>
                      <a:pt x="595" y="3"/>
                    </a:lnTo>
                    <a:lnTo>
                      <a:pt x="605" y="0"/>
                    </a:lnTo>
                    <a:lnTo>
                      <a:pt x="615" y="0"/>
                    </a:lnTo>
                    <a:lnTo>
                      <a:pt x="625" y="0"/>
                    </a:lnTo>
                    <a:lnTo>
                      <a:pt x="635" y="3"/>
                    </a:lnTo>
                    <a:lnTo>
                      <a:pt x="643" y="8"/>
                    </a:lnTo>
                    <a:lnTo>
                      <a:pt x="653" y="15"/>
                    </a:lnTo>
                    <a:lnTo>
                      <a:pt x="653" y="1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Freeform 353"/>
              <p:cNvSpPr/>
              <p:nvPr/>
            </p:nvSpPr>
            <p:spPr bwMode="auto">
              <a:xfrm>
                <a:off x="2373" y="2485"/>
                <a:ext cx="48" cy="56"/>
              </a:xfrm>
              <a:custGeom>
                <a:avLst/>
                <a:gdLst>
                  <a:gd name="T0" fmla="*/ 48 w 48"/>
                  <a:gd name="T1" fmla="*/ 13 h 56"/>
                  <a:gd name="T2" fmla="*/ 31 w 48"/>
                  <a:gd name="T3" fmla="*/ 13 h 56"/>
                  <a:gd name="T4" fmla="*/ 31 w 48"/>
                  <a:gd name="T5" fmla="*/ 56 h 56"/>
                  <a:gd name="T6" fmla="*/ 16 w 48"/>
                  <a:gd name="T7" fmla="*/ 56 h 56"/>
                  <a:gd name="T8" fmla="*/ 16 w 48"/>
                  <a:gd name="T9" fmla="*/ 13 h 56"/>
                  <a:gd name="T10" fmla="*/ 0 w 48"/>
                  <a:gd name="T11" fmla="*/ 13 h 56"/>
                  <a:gd name="T12" fmla="*/ 0 w 48"/>
                  <a:gd name="T13" fmla="*/ 0 h 56"/>
                  <a:gd name="T14" fmla="*/ 48 w 48"/>
                  <a:gd name="T15" fmla="*/ 0 h 56"/>
                  <a:gd name="T16" fmla="*/ 48 w 48"/>
                  <a:gd name="T1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13"/>
                    </a:moveTo>
                    <a:lnTo>
                      <a:pt x="31" y="13"/>
                    </a:lnTo>
                    <a:lnTo>
                      <a:pt x="31" y="56"/>
                    </a:lnTo>
                    <a:lnTo>
                      <a:pt x="16" y="56"/>
                    </a:lnTo>
                    <a:lnTo>
                      <a:pt x="16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Freeform 354"/>
              <p:cNvSpPr>
                <a:spLocks noEditPoints="1"/>
              </p:cNvSpPr>
              <p:nvPr/>
            </p:nvSpPr>
            <p:spPr bwMode="auto">
              <a:xfrm>
                <a:off x="2426" y="2483"/>
                <a:ext cx="14" cy="58"/>
              </a:xfrm>
              <a:custGeom>
                <a:avLst/>
                <a:gdLst>
                  <a:gd name="T0" fmla="*/ 0 w 14"/>
                  <a:gd name="T1" fmla="*/ 13 h 58"/>
                  <a:gd name="T2" fmla="*/ 0 w 14"/>
                  <a:gd name="T3" fmla="*/ 0 h 58"/>
                  <a:gd name="T4" fmla="*/ 14 w 14"/>
                  <a:gd name="T5" fmla="*/ 0 h 58"/>
                  <a:gd name="T6" fmla="*/ 14 w 14"/>
                  <a:gd name="T7" fmla="*/ 13 h 58"/>
                  <a:gd name="T8" fmla="*/ 0 w 14"/>
                  <a:gd name="T9" fmla="*/ 13 h 58"/>
                  <a:gd name="T10" fmla="*/ 0 w 14"/>
                  <a:gd name="T11" fmla="*/ 58 h 58"/>
                  <a:gd name="T12" fmla="*/ 0 w 14"/>
                  <a:gd name="T13" fmla="*/ 17 h 58"/>
                  <a:gd name="T14" fmla="*/ 14 w 14"/>
                  <a:gd name="T15" fmla="*/ 17 h 58"/>
                  <a:gd name="T16" fmla="*/ 14 w 14"/>
                  <a:gd name="T17" fmla="*/ 58 h 58"/>
                  <a:gd name="T18" fmla="*/ 0 w 14"/>
                  <a:gd name="T1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58">
                    <a:moveTo>
                      <a:pt x="0" y="13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13"/>
                    </a:lnTo>
                    <a:lnTo>
                      <a:pt x="0" y="13"/>
                    </a:lnTo>
                    <a:close/>
                    <a:moveTo>
                      <a:pt x="0" y="58"/>
                    </a:moveTo>
                    <a:lnTo>
                      <a:pt x="0" y="17"/>
                    </a:lnTo>
                    <a:lnTo>
                      <a:pt x="14" y="17"/>
                    </a:lnTo>
                    <a:lnTo>
                      <a:pt x="14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Freeform 355"/>
              <p:cNvSpPr/>
              <p:nvPr/>
            </p:nvSpPr>
            <p:spPr bwMode="auto">
              <a:xfrm>
                <a:off x="2445" y="2487"/>
                <a:ext cx="32" cy="56"/>
              </a:xfrm>
              <a:custGeom>
                <a:avLst/>
                <a:gdLst>
                  <a:gd name="T0" fmla="*/ 32 w 32"/>
                  <a:gd name="T1" fmla="*/ 52 h 56"/>
                  <a:gd name="T2" fmla="*/ 32 w 32"/>
                  <a:gd name="T3" fmla="*/ 52 h 56"/>
                  <a:gd name="T4" fmla="*/ 25 w 32"/>
                  <a:gd name="T5" fmla="*/ 54 h 56"/>
                  <a:gd name="T6" fmla="*/ 25 w 32"/>
                  <a:gd name="T7" fmla="*/ 54 h 56"/>
                  <a:gd name="T8" fmla="*/ 18 w 32"/>
                  <a:gd name="T9" fmla="*/ 56 h 56"/>
                  <a:gd name="T10" fmla="*/ 18 w 32"/>
                  <a:gd name="T11" fmla="*/ 56 h 56"/>
                  <a:gd name="T12" fmla="*/ 14 w 32"/>
                  <a:gd name="T13" fmla="*/ 56 h 56"/>
                  <a:gd name="T14" fmla="*/ 14 w 32"/>
                  <a:gd name="T15" fmla="*/ 56 h 56"/>
                  <a:gd name="T16" fmla="*/ 9 w 32"/>
                  <a:gd name="T17" fmla="*/ 52 h 56"/>
                  <a:gd name="T18" fmla="*/ 9 w 32"/>
                  <a:gd name="T19" fmla="*/ 52 h 56"/>
                  <a:gd name="T20" fmla="*/ 7 w 32"/>
                  <a:gd name="T21" fmla="*/ 49 h 56"/>
                  <a:gd name="T22" fmla="*/ 7 w 32"/>
                  <a:gd name="T23" fmla="*/ 49 h 56"/>
                  <a:gd name="T24" fmla="*/ 5 w 32"/>
                  <a:gd name="T25" fmla="*/ 44 h 56"/>
                  <a:gd name="T26" fmla="*/ 5 w 32"/>
                  <a:gd name="T27" fmla="*/ 24 h 56"/>
                  <a:gd name="T28" fmla="*/ 0 w 32"/>
                  <a:gd name="T29" fmla="*/ 24 h 56"/>
                  <a:gd name="T30" fmla="*/ 0 w 32"/>
                  <a:gd name="T31" fmla="*/ 13 h 56"/>
                  <a:gd name="T32" fmla="*/ 5 w 32"/>
                  <a:gd name="T33" fmla="*/ 13 h 56"/>
                  <a:gd name="T34" fmla="*/ 5 w 32"/>
                  <a:gd name="T35" fmla="*/ 0 h 56"/>
                  <a:gd name="T36" fmla="*/ 20 w 32"/>
                  <a:gd name="T37" fmla="*/ 0 h 56"/>
                  <a:gd name="T38" fmla="*/ 20 w 32"/>
                  <a:gd name="T39" fmla="*/ 13 h 56"/>
                  <a:gd name="T40" fmla="*/ 28 w 32"/>
                  <a:gd name="T41" fmla="*/ 13 h 56"/>
                  <a:gd name="T42" fmla="*/ 28 w 32"/>
                  <a:gd name="T43" fmla="*/ 24 h 56"/>
                  <a:gd name="T44" fmla="*/ 20 w 32"/>
                  <a:gd name="T45" fmla="*/ 24 h 56"/>
                  <a:gd name="T46" fmla="*/ 20 w 32"/>
                  <a:gd name="T47" fmla="*/ 38 h 56"/>
                  <a:gd name="T48" fmla="*/ 20 w 32"/>
                  <a:gd name="T49" fmla="*/ 38 h 56"/>
                  <a:gd name="T50" fmla="*/ 22 w 32"/>
                  <a:gd name="T51" fmla="*/ 41 h 56"/>
                  <a:gd name="T52" fmla="*/ 22 w 32"/>
                  <a:gd name="T53" fmla="*/ 41 h 56"/>
                  <a:gd name="T54" fmla="*/ 23 w 32"/>
                  <a:gd name="T55" fmla="*/ 42 h 56"/>
                  <a:gd name="T56" fmla="*/ 23 w 32"/>
                  <a:gd name="T57" fmla="*/ 42 h 56"/>
                  <a:gd name="T58" fmla="*/ 27 w 32"/>
                  <a:gd name="T59" fmla="*/ 41 h 56"/>
                  <a:gd name="T60" fmla="*/ 27 w 32"/>
                  <a:gd name="T61" fmla="*/ 41 h 56"/>
                  <a:gd name="T62" fmla="*/ 30 w 32"/>
                  <a:gd name="T63" fmla="*/ 41 h 56"/>
                  <a:gd name="T64" fmla="*/ 32 w 32"/>
                  <a:gd name="T65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56">
                    <a:moveTo>
                      <a:pt x="32" y="52"/>
                    </a:moveTo>
                    <a:lnTo>
                      <a:pt x="32" y="52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7" y="49"/>
                    </a:lnTo>
                    <a:lnTo>
                      <a:pt x="7" y="49"/>
                    </a:lnTo>
                    <a:lnTo>
                      <a:pt x="5" y="44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5" y="0"/>
                    </a:lnTo>
                    <a:lnTo>
                      <a:pt x="20" y="0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8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30" y="41"/>
                    </a:lnTo>
                    <a:lnTo>
                      <a:pt x="32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Freeform 356"/>
              <p:cNvSpPr/>
              <p:nvPr/>
            </p:nvSpPr>
            <p:spPr bwMode="auto">
              <a:xfrm>
                <a:off x="2482" y="2483"/>
                <a:ext cx="24" cy="60"/>
              </a:xfrm>
              <a:custGeom>
                <a:avLst/>
                <a:gdLst>
                  <a:gd name="T0" fmla="*/ 0 w 24"/>
                  <a:gd name="T1" fmla="*/ 0 h 60"/>
                  <a:gd name="T2" fmla="*/ 14 w 24"/>
                  <a:gd name="T3" fmla="*/ 0 h 60"/>
                  <a:gd name="T4" fmla="*/ 14 w 24"/>
                  <a:gd name="T5" fmla="*/ 42 h 60"/>
                  <a:gd name="T6" fmla="*/ 14 w 24"/>
                  <a:gd name="T7" fmla="*/ 42 h 60"/>
                  <a:gd name="T8" fmla="*/ 14 w 24"/>
                  <a:gd name="T9" fmla="*/ 45 h 60"/>
                  <a:gd name="T10" fmla="*/ 18 w 24"/>
                  <a:gd name="T11" fmla="*/ 46 h 60"/>
                  <a:gd name="T12" fmla="*/ 18 w 24"/>
                  <a:gd name="T13" fmla="*/ 46 h 60"/>
                  <a:gd name="T14" fmla="*/ 19 w 24"/>
                  <a:gd name="T15" fmla="*/ 45 h 60"/>
                  <a:gd name="T16" fmla="*/ 19 w 24"/>
                  <a:gd name="T17" fmla="*/ 45 h 60"/>
                  <a:gd name="T18" fmla="*/ 23 w 24"/>
                  <a:gd name="T19" fmla="*/ 45 h 60"/>
                  <a:gd name="T20" fmla="*/ 24 w 24"/>
                  <a:gd name="T21" fmla="*/ 56 h 60"/>
                  <a:gd name="T22" fmla="*/ 24 w 24"/>
                  <a:gd name="T23" fmla="*/ 56 h 60"/>
                  <a:gd name="T24" fmla="*/ 18 w 24"/>
                  <a:gd name="T25" fmla="*/ 58 h 60"/>
                  <a:gd name="T26" fmla="*/ 18 w 24"/>
                  <a:gd name="T27" fmla="*/ 58 h 60"/>
                  <a:gd name="T28" fmla="*/ 11 w 24"/>
                  <a:gd name="T29" fmla="*/ 60 h 60"/>
                  <a:gd name="T30" fmla="*/ 11 w 24"/>
                  <a:gd name="T31" fmla="*/ 60 h 60"/>
                  <a:gd name="T32" fmla="*/ 6 w 24"/>
                  <a:gd name="T33" fmla="*/ 58 h 60"/>
                  <a:gd name="T34" fmla="*/ 3 w 24"/>
                  <a:gd name="T35" fmla="*/ 56 h 60"/>
                  <a:gd name="T36" fmla="*/ 3 w 24"/>
                  <a:gd name="T37" fmla="*/ 56 h 60"/>
                  <a:gd name="T38" fmla="*/ 0 w 24"/>
                  <a:gd name="T39" fmla="*/ 53 h 60"/>
                  <a:gd name="T40" fmla="*/ 0 w 24"/>
                  <a:gd name="T41" fmla="*/ 48 h 60"/>
                  <a:gd name="T42" fmla="*/ 0 w 24"/>
                  <a:gd name="T4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60">
                    <a:moveTo>
                      <a:pt x="0" y="0"/>
                    </a:moveTo>
                    <a:lnTo>
                      <a:pt x="14" y="0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3" y="45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8"/>
                    </a:lnTo>
                    <a:lnTo>
                      <a:pt x="18" y="58"/>
                    </a:lnTo>
                    <a:lnTo>
                      <a:pt x="11" y="60"/>
                    </a:lnTo>
                    <a:lnTo>
                      <a:pt x="11" y="60"/>
                    </a:lnTo>
                    <a:lnTo>
                      <a:pt x="6" y="58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0" y="53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Freeform 357"/>
              <p:cNvSpPr>
                <a:spLocks noEditPoints="1"/>
              </p:cNvSpPr>
              <p:nvPr/>
            </p:nvSpPr>
            <p:spPr bwMode="auto">
              <a:xfrm>
                <a:off x="2508" y="2500"/>
                <a:ext cx="45" cy="43"/>
              </a:xfrm>
              <a:custGeom>
                <a:avLst/>
                <a:gdLst>
                  <a:gd name="T0" fmla="*/ 21 w 45"/>
                  <a:gd name="T1" fmla="*/ 43 h 43"/>
                  <a:gd name="T2" fmla="*/ 21 w 45"/>
                  <a:gd name="T3" fmla="*/ 43 h 43"/>
                  <a:gd name="T4" fmla="*/ 12 w 45"/>
                  <a:gd name="T5" fmla="*/ 41 h 43"/>
                  <a:gd name="T6" fmla="*/ 12 w 45"/>
                  <a:gd name="T7" fmla="*/ 41 h 43"/>
                  <a:gd name="T8" fmla="*/ 5 w 45"/>
                  <a:gd name="T9" fmla="*/ 36 h 43"/>
                  <a:gd name="T10" fmla="*/ 5 w 45"/>
                  <a:gd name="T11" fmla="*/ 36 h 43"/>
                  <a:gd name="T12" fmla="*/ 0 w 45"/>
                  <a:gd name="T13" fmla="*/ 29 h 43"/>
                  <a:gd name="T14" fmla="*/ 0 w 45"/>
                  <a:gd name="T15" fmla="*/ 29 h 43"/>
                  <a:gd name="T16" fmla="*/ 0 w 45"/>
                  <a:gd name="T17" fmla="*/ 21 h 43"/>
                  <a:gd name="T18" fmla="*/ 0 w 45"/>
                  <a:gd name="T19" fmla="*/ 21 h 43"/>
                  <a:gd name="T20" fmla="*/ 0 w 45"/>
                  <a:gd name="T21" fmla="*/ 13 h 43"/>
                  <a:gd name="T22" fmla="*/ 0 w 45"/>
                  <a:gd name="T23" fmla="*/ 13 h 43"/>
                  <a:gd name="T24" fmla="*/ 5 w 45"/>
                  <a:gd name="T25" fmla="*/ 6 h 43"/>
                  <a:gd name="T26" fmla="*/ 5 w 45"/>
                  <a:gd name="T27" fmla="*/ 6 h 43"/>
                  <a:gd name="T28" fmla="*/ 12 w 45"/>
                  <a:gd name="T29" fmla="*/ 1 h 43"/>
                  <a:gd name="T30" fmla="*/ 12 w 45"/>
                  <a:gd name="T31" fmla="*/ 1 h 43"/>
                  <a:gd name="T32" fmla="*/ 17 w 45"/>
                  <a:gd name="T33" fmla="*/ 0 h 43"/>
                  <a:gd name="T34" fmla="*/ 21 w 45"/>
                  <a:gd name="T35" fmla="*/ 0 h 43"/>
                  <a:gd name="T36" fmla="*/ 21 w 45"/>
                  <a:gd name="T37" fmla="*/ 0 h 43"/>
                  <a:gd name="T38" fmla="*/ 28 w 45"/>
                  <a:gd name="T39" fmla="*/ 0 h 43"/>
                  <a:gd name="T40" fmla="*/ 31 w 45"/>
                  <a:gd name="T41" fmla="*/ 1 h 43"/>
                  <a:gd name="T42" fmla="*/ 31 w 45"/>
                  <a:gd name="T43" fmla="*/ 1 h 43"/>
                  <a:gd name="T44" fmla="*/ 40 w 45"/>
                  <a:gd name="T45" fmla="*/ 6 h 43"/>
                  <a:gd name="T46" fmla="*/ 40 w 45"/>
                  <a:gd name="T47" fmla="*/ 6 h 43"/>
                  <a:gd name="T48" fmla="*/ 43 w 45"/>
                  <a:gd name="T49" fmla="*/ 13 h 43"/>
                  <a:gd name="T50" fmla="*/ 43 w 45"/>
                  <a:gd name="T51" fmla="*/ 13 h 43"/>
                  <a:gd name="T52" fmla="*/ 45 w 45"/>
                  <a:gd name="T53" fmla="*/ 21 h 43"/>
                  <a:gd name="T54" fmla="*/ 45 w 45"/>
                  <a:gd name="T55" fmla="*/ 21 h 43"/>
                  <a:gd name="T56" fmla="*/ 45 w 45"/>
                  <a:gd name="T57" fmla="*/ 23 h 43"/>
                  <a:gd name="T58" fmla="*/ 45 w 45"/>
                  <a:gd name="T59" fmla="*/ 23 h 43"/>
                  <a:gd name="T60" fmla="*/ 45 w 45"/>
                  <a:gd name="T61" fmla="*/ 26 h 43"/>
                  <a:gd name="T62" fmla="*/ 15 w 45"/>
                  <a:gd name="T63" fmla="*/ 26 h 43"/>
                  <a:gd name="T64" fmla="*/ 15 w 45"/>
                  <a:gd name="T65" fmla="*/ 26 h 43"/>
                  <a:gd name="T66" fmla="*/ 17 w 45"/>
                  <a:gd name="T67" fmla="*/ 28 h 43"/>
                  <a:gd name="T68" fmla="*/ 18 w 45"/>
                  <a:gd name="T69" fmla="*/ 29 h 43"/>
                  <a:gd name="T70" fmla="*/ 18 w 45"/>
                  <a:gd name="T71" fmla="*/ 29 h 43"/>
                  <a:gd name="T72" fmla="*/ 23 w 45"/>
                  <a:gd name="T73" fmla="*/ 31 h 43"/>
                  <a:gd name="T74" fmla="*/ 23 w 45"/>
                  <a:gd name="T75" fmla="*/ 31 h 43"/>
                  <a:gd name="T76" fmla="*/ 26 w 45"/>
                  <a:gd name="T77" fmla="*/ 31 h 43"/>
                  <a:gd name="T78" fmla="*/ 26 w 45"/>
                  <a:gd name="T79" fmla="*/ 31 h 43"/>
                  <a:gd name="T80" fmla="*/ 30 w 45"/>
                  <a:gd name="T81" fmla="*/ 28 h 43"/>
                  <a:gd name="T82" fmla="*/ 43 w 45"/>
                  <a:gd name="T83" fmla="*/ 31 h 43"/>
                  <a:gd name="T84" fmla="*/ 43 w 45"/>
                  <a:gd name="T85" fmla="*/ 31 h 43"/>
                  <a:gd name="T86" fmla="*/ 40 w 45"/>
                  <a:gd name="T87" fmla="*/ 36 h 43"/>
                  <a:gd name="T88" fmla="*/ 35 w 45"/>
                  <a:gd name="T89" fmla="*/ 39 h 43"/>
                  <a:gd name="T90" fmla="*/ 35 w 45"/>
                  <a:gd name="T91" fmla="*/ 39 h 43"/>
                  <a:gd name="T92" fmla="*/ 30 w 45"/>
                  <a:gd name="T93" fmla="*/ 41 h 43"/>
                  <a:gd name="T94" fmla="*/ 21 w 45"/>
                  <a:gd name="T95" fmla="*/ 43 h 43"/>
                  <a:gd name="T96" fmla="*/ 21 w 45"/>
                  <a:gd name="T97" fmla="*/ 43 h 43"/>
                  <a:gd name="T98" fmla="*/ 28 w 45"/>
                  <a:gd name="T99" fmla="*/ 16 h 43"/>
                  <a:gd name="T100" fmla="*/ 28 w 45"/>
                  <a:gd name="T101" fmla="*/ 16 h 43"/>
                  <a:gd name="T102" fmla="*/ 26 w 45"/>
                  <a:gd name="T103" fmla="*/ 11 h 43"/>
                  <a:gd name="T104" fmla="*/ 26 w 45"/>
                  <a:gd name="T105" fmla="*/ 11 h 43"/>
                  <a:gd name="T106" fmla="*/ 25 w 45"/>
                  <a:gd name="T107" fmla="*/ 10 h 43"/>
                  <a:gd name="T108" fmla="*/ 21 w 45"/>
                  <a:gd name="T109" fmla="*/ 10 h 43"/>
                  <a:gd name="T110" fmla="*/ 21 w 45"/>
                  <a:gd name="T111" fmla="*/ 10 h 43"/>
                  <a:gd name="T112" fmla="*/ 20 w 45"/>
                  <a:gd name="T113" fmla="*/ 10 h 43"/>
                  <a:gd name="T114" fmla="*/ 17 w 45"/>
                  <a:gd name="T115" fmla="*/ 11 h 43"/>
                  <a:gd name="T116" fmla="*/ 17 w 45"/>
                  <a:gd name="T117" fmla="*/ 11 h 43"/>
                  <a:gd name="T118" fmla="*/ 15 w 45"/>
                  <a:gd name="T119" fmla="*/ 16 h 43"/>
                  <a:gd name="T120" fmla="*/ 28 w 45"/>
                  <a:gd name="T121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5" h="43">
                    <a:moveTo>
                      <a:pt x="21" y="43"/>
                    </a:moveTo>
                    <a:lnTo>
                      <a:pt x="21" y="43"/>
                    </a:lnTo>
                    <a:lnTo>
                      <a:pt x="12" y="41"/>
                    </a:lnTo>
                    <a:lnTo>
                      <a:pt x="12" y="41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3" y="13"/>
                    </a:lnTo>
                    <a:lnTo>
                      <a:pt x="43" y="13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7" y="28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30" y="28"/>
                    </a:lnTo>
                    <a:lnTo>
                      <a:pt x="43" y="31"/>
                    </a:lnTo>
                    <a:lnTo>
                      <a:pt x="43" y="31"/>
                    </a:lnTo>
                    <a:lnTo>
                      <a:pt x="40" y="36"/>
                    </a:lnTo>
                    <a:lnTo>
                      <a:pt x="35" y="39"/>
                    </a:lnTo>
                    <a:lnTo>
                      <a:pt x="35" y="39"/>
                    </a:lnTo>
                    <a:lnTo>
                      <a:pt x="30" y="41"/>
                    </a:lnTo>
                    <a:lnTo>
                      <a:pt x="21" y="43"/>
                    </a:lnTo>
                    <a:lnTo>
                      <a:pt x="21" y="43"/>
                    </a:lnTo>
                    <a:close/>
                    <a:moveTo>
                      <a:pt x="28" y="16"/>
                    </a:moveTo>
                    <a:lnTo>
                      <a:pt x="28" y="16"/>
                    </a:lnTo>
                    <a:lnTo>
                      <a:pt x="26" y="11"/>
                    </a:lnTo>
                    <a:lnTo>
                      <a:pt x="26" y="11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0" y="10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6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Freeform 358"/>
              <p:cNvSpPr/>
              <p:nvPr/>
            </p:nvSpPr>
            <p:spPr bwMode="auto">
              <a:xfrm>
                <a:off x="2572" y="2485"/>
                <a:ext cx="48" cy="56"/>
              </a:xfrm>
              <a:custGeom>
                <a:avLst/>
                <a:gdLst>
                  <a:gd name="T0" fmla="*/ 48 w 48"/>
                  <a:gd name="T1" fmla="*/ 13 h 56"/>
                  <a:gd name="T2" fmla="*/ 32 w 48"/>
                  <a:gd name="T3" fmla="*/ 13 h 56"/>
                  <a:gd name="T4" fmla="*/ 32 w 48"/>
                  <a:gd name="T5" fmla="*/ 56 h 56"/>
                  <a:gd name="T6" fmla="*/ 17 w 48"/>
                  <a:gd name="T7" fmla="*/ 56 h 56"/>
                  <a:gd name="T8" fmla="*/ 17 w 48"/>
                  <a:gd name="T9" fmla="*/ 13 h 56"/>
                  <a:gd name="T10" fmla="*/ 0 w 48"/>
                  <a:gd name="T11" fmla="*/ 13 h 56"/>
                  <a:gd name="T12" fmla="*/ 0 w 48"/>
                  <a:gd name="T13" fmla="*/ 0 h 56"/>
                  <a:gd name="T14" fmla="*/ 48 w 48"/>
                  <a:gd name="T15" fmla="*/ 0 h 56"/>
                  <a:gd name="T16" fmla="*/ 48 w 48"/>
                  <a:gd name="T17" fmla="*/ 1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6">
                    <a:moveTo>
                      <a:pt x="48" y="13"/>
                    </a:moveTo>
                    <a:lnTo>
                      <a:pt x="32" y="13"/>
                    </a:lnTo>
                    <a:lnTo>
                      <a:pt x="32" y="56"/>
                    </a:lnTo>
                    <a:lnTo>
                      <a:pt x="17" y="56"/>
                    </a:lnTo>
                    <a:lnTo>
                      <a:pt x="17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Freeform 359"/>
              <p:cNvSpPr/>
              <p:nvPr/>
            </p:nvSpPr>
            <p:spPr bwMode="auto">
              <a:xfrm>
                <a:off x="2614" y="2500"/>
                <a:ext cx="71" cy="41"/>
              </a:xfrm>
              <a:custGeom>
                <a:avLst/>
                <a:gdLst>
                  <a:gd name="T0" fmla="*/ 56 w 71"/>
                  <a:gd name="T1" fmla="*/ 0 h 41"/>
                  <a:gd name="T2" fmla="*/ 71 w 71"/>
                  <a:gd name="T3" fmla="*/ 0 h 41"/>
                  <a:gd name="T4" fmla="*/ 52 w 71"/>
                  <a:gd name="T5" fmla="*/ 41 h 41"/>
                  <a:gd name="T6" fmla="*/ 41 w 71"/>
                  <a:gd name="T7" fmla="*/ 41 h 41"/>
                  <a:gd name="T8" fmla="*/ 36 w 71"/>
                  <a:gd name="T9" fmla="*/ 26 h 41"/>
                  <a:gd name="T10" fmla="*/ 29 w 71"/>
                  <a:gd name="T11" fmla="*/ 41 h 41"/>
                  <a:gd name="T12" fmla="*/ 18 w 71"/>
                  <a:gd name="T13" fmla="*/ 41 h 41"/>
                  <a:gd name="T14" fmla="*/ 0 w 71"/>
                  <a:gd name="T15" fmla="*/ 0 h 41"/>
                  <a:gd name="T16" fmla="*/ 14 w 71"/>
                  <a:gd name="T17" fmla="*/ 0 h 41"/>
                  <a:gd name="T18" fmla="*/ 24 w 71"/>
                  <a:gd name="T19" fmla="*/ 28 h 41"/>
                  <a:gd name="T20" fmla="*/ 28 w 71"/>
                  <a:gd name="T21" fmla="*/ 20 h 41"/>
                  <a:gd name="T22" fmla="*/ 19 w 71"/>
                  <a:gd name="T23" fmla="*/ 0 h 41"/>
                  <a:gd name="T24" fmla="*/ 31 w 71"/>
                  <a:gd name="T25" fmla="*/ 0 h 41"/>
                  <a:gd name="T26" fmla="*/ 36 w 71"/>
                  <a:gd name="T27" fmla="*/ 13 h 41"/>
                  <a:gd name="T28" fmla="*/ 39 w 71"/>
                  <a:gd name="T29" fmla="*/ 0 h 41"/>
                  <a:gd name="T30" fmla="*/ 51 w 71"/>
                  <a:gd name="T31" fmla="*/ 0 h 41"/>
                  <a:gd name="T32" fmla="*/ 43 w 71"/>
                  <a:gd name="T33" fmla="*/ 20 h 41"/>
                  <a:gd name="T34" fmla="*/ 46 w 71"/>
                  <a:gd name="T35" fmla="*/ 28 h 41"/>
                  <a:gd name="T36" fmla="*/ 56 w 71"/>
                  <a:gd name="T3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41">
                    <a:moveTo>
                      <a:pt x="56" y="0"/>
                    </a:moveTo>
                    <a:lnTo>
                      <a:pt x="71" y="0"/>
                    </a:lnTo>
                    <a:lnTo>
                      <a:pt x="52" y="41"/>
                    </a:lnTo>
                    <a:lnTo>
                      <a:pt x="41" y="41"/>
                    </a:lnTo>
                    <a:lnTo>
                      <a:pt x="36" y="26"/>
                    </a:lnTo>
                    <a:lnTo>
                      <a:pt x="29" y="41"/>
                    </a:lnTo>
                    <a:lnTo>
                      <a:pt x="18" y="4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36" y="13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43" y="20"/>
                    </a:lnTo>
                    <a:lnTo>
                      <a:pt x="46" y="2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Freeform 360"/>
              <p:cNvSpPr>
                <a:spLocks noEditPoints="1"/>
              </p:cNvSpPr>
              <p:nvPr/>
            </p:nvSpPr>
            <p:spPr bwMode="auto">
              <a:xfrm>
                <a:off x="2683" y="2500"/>
                <a:ext cx="46" cy="43"/>
              </a:xfrm>
              <a:custGeom>
                <a:avLst/>
                <a:gdLst>
                  <a:gd name="T0" fmla="*/ 23 w 46"/>
                  <a:gd name="T1" fmla="*/ 43 h 43"/>
                  <a:gd name="T2" fmla="*/ 13 w 46"/>
                  <a:gd name="T3" fmla="*/ 41 h 43"/>
                  <a:gd name="T4" fmla="*/ 7 w 46"/>
                  <a:gd name="T5" fmla="*/ 36 h 43"/>
                  <a:gd name="T6" fmla="*/ 2 w 46"/>
                  <a:gd name="T7" fmla="*/ 29 h 43"/>
                  <a:gd name="T8" fmla="*/ 0 w 46"/>
                  <a:gd name="T9" fmla="*/ 21 h 43"/>
                  <a:gd name="T10" fmla="*/ 2 w 46"/>
                  <a:gd name="T11" fmla="*/ 13 h 43"/>
                  <a:gd name="T12" fmla="*/ 7 w 46"/>
                  <a:gd name="T13" fmla="*/ 6 h 43"/>
                  <a:gd name="T14" fmla="*/ 13 w 46"/>
                  <a:gd name="T15" fmla="*/ 1 h 43"/>
                  <a:gd name="T16" fmla="*/ 18 w 46"/>
                  <a:gd name="T17" fmla="*/ 0 h 43"/>
                  <a:gd name="T18" fmla="*/ 23 w 46"/>
                  <a:gd name="T19" fmla="*/ 0 h 43"/>
                  <a:gd name="T20" fmla="*/ 33 w 46"/>
                  <a:gd name="T21" fmla="*/ 1 h 43"/>
                  <a:gd name="T22" fmla="*/ 40 w 46"/>
                  <a:gd name="T23" fmla="*/ 6 h 43"/>
                  <a:gd name="T24" fmla="*/ 44 w 46"/>
                  <a:gd name="T25" fmla="*/ 13 h 43"/>
                  <a:gd name="T26" fmla="*/ 46 w 46"/>
                  <a:gd name="T27" fmla="*/ 21 h 43"/>
                  <a:gd name="T28" fmla="*/ 44 w 46"/>
                  <a:gd name="T29" fmla="*/ 29 h 43"/>
                  <a:gd name="T30" fmla="*/ 40 w 46"/>
                  <a:gd name="T31" fmla="*/ 36 h 43"/>
                  <a:gd name="T32" fmla="*/ 33 w 46"/>
                  <a:gd name="T33" fmla="*/ 41 h 43"/>
                  <a:gd name="T34" fmla="*/ 28 w 46"/>
                  <a:gd name="T35" fmla="*/ 43 h 43"/>
                  <a:gd name="T36" fmla="*/ 23 w 46"/>
                  <a:gd name="T37" fmla="*/ 43 h 43"/>
                  <a:gd name="T38" fmla="*/ 16 w 46"/>
                  <a:gd name="T39" fmla="*/ 21 h 43"/>
                  <a:gd name="T40" fmla="*/ 18 w 46"/>
                  <a:gd name="T41" fmla="*/ 28 h 43"/>
                  <a:gd name="T42" fmla="*/ 20 w 46"/>
                  <a:gd name="T43" fmla="*/ 29 h 43"/>
                  <a:gd name="T44" fmla="*/ 23 w 46"/>
                  <a:gd name="T45" fmla="*/ 29 h 43"/>
                  <a:gd name="T46" fmla="*/ 28 w 46"/>
                  <a:gd name="T47" fmla="*/ 28 h 43"/>
                  <a:gd name="T48" fmla="*/ 30 w 46"/>
                  <a:gd name="T49" fmla="*/ 25 h 43"/>
                  <a:gd name="T50" fmla="*/ 30 w 46"/>
                  <a:gd name="T51" fmla="*/ 21 h 43"/>
                  <a:gd name="T52" fmla="*/ 28 w 46"/>
                  <a:gd name="T53" fmla="*/ 15 h 43"/>
                  <a:gd name="T54" fmla="*/ 26 w 46"/>
                  <a:gd name="T55" fmla="*/ 13 h 43"/>
                  <a:gd name="T56" fmla="*/ 23 w 46"/>
                  <a:gd name="T57" fmla="*/ 11 h 43"/>
                  <a:gd name="T58" fmla="*/ 18 w 46"/>
                  <a:gd name="T59" fmla="*/ 15 h 43"/>
                  <a:gd name="T60" fmla="*/ 16 w 46"/>
                  <a:gd name="T61" fmla="*/ 18 h 43"/>
                  <a:gd name="T62" fmla="*/ 16 w 46"/>
                  <a:gd name="T63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" h="43">
                    <a:moveTo>
                      <a:pt x="23" y="43"/>
                    </a:moveTo>
                    <a:lnTo>
                      <a:pt x="23" y="43"/>
                    </a:lnTo>
                    <a:lnTo>
                      <a:pt x="18" y="43"/>
                    </a:lnTo>
                    <a:lnTo>
                      <a:pt x="13" y="41"/>
                    </a:lnTo>
                    <a:lnTo>
                      <a:pt x="13" y="41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1"/>
                    </a:lnTo>
                    <a:lnTo>
                      <a:pt x="33" y="1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4" y="29"/>
                    </a:lnTo>
                    <a:lnTo>
                      <a:pt x="44" y="29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28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  <a:moveTo>
                      <a:pt x="16" y="21"/>
                    </a:moveTo>
                    <a:lnTo>
                      <a:pt x="16" y="21"/>
                    </a:lnTo>
                    <a:lnTo>
                      <a:pt x="16" y="25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6" y="29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30" y="25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30" y="18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6" y="13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0" y="13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6" y="18"/>
                    </a:lnTo>
                    <a:lnTo>
                      <a:pt x="16" y="21"/>
                    </a:lnTo>
                    <a:lnTo>
                      <a:pt x="16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Freeform 361"/>
              <p:cNvSpPr/>
              <p:nvPr/>
            </p:nvSpPr>
            <p:spPr bwMode="auto">
              <a:xfrm>
                <a:off x="2157" y="2624"/>
                <a:ext cx="29" cy="41"/>
              </a:xfrm>
              <a:custGeom>
                <a:avLst/>
                <a:gdLst>
                  <a:gd name="T0" fmla="*/ 0 w 29"/>
                  <a:gd name="T1" fmla="*/ 41 h 41"/>
                  <a:gd name="T2" fmla="*/ 0 w 29"/>
                  <a:gd name="T3" fmla="*/ 0 h 41"/>
                  <a:gd name="T4" fmla="*/ 6 w 29"/>
                  <a:gd name="T5" fmla="*/ 0 h 41"/>
                  <a:gd name="T6" fmla="*/ 6 w 29"/>
                  <a:gd name="T7" fmla="*/ 36 h 41"/>
                  <a:gd name="T8" fmla="*/ 29 w 29"/>
                  <a:gd name="T9" fmla="*/ 36 h 41"/>
                  <a:gd name="T10" fmla="*/ 29 w 29"/>
                  <a:gd name="T11" fmla="*/ 41 h 41"/>
                  <a:gd name="T12" fmla="*/ 0 w 29"/>
                  <a:gd name="T1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41">
                    <a:moveTo>
                      <a:pt x="0" y="41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36"/>
                    </a:lnTo>
                    <a:lnTo>
                      <a:pt x="29" y="36"/>
                    </a:lnTo>
                    <a:lnTo>
                      <a:pt x="29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Freeform 362"/>
              <p:cNvSpPr>
                <a:spLocks noEditPoints="1"/>
              </p:cNvSpPr>
              <p:nvPr/>
            </p:nvSpPr>
            <p:spPr bwMode="auto">
              <a:xfrm>
                <a:off x="2190" y="2633"/>
                <a:ext cx="31" cy="33"/>
              </a:xfrm>
              <a:custGeom>
                <a:avLst/>
                <a:gdLst>
                  <a:gd name="T0" fmla="*/ 14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4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4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29 w 31"/>
                  <a:gd name="T23" fmla="*/ 10 h 33"/>
                  <a:gd name="T24" fmla="*/ 31 w 31"/>
                  <a:gd name="T25" fmla="*/ 17 h 33"/>
                  <a:gd name="T26" fmla="*/ 29 w 31"/>
                  <a:gd name="T27" fmla="*/ 24 h 33"/>
                  <a:gd name="T28" fmla="*/ 26 w 31"/>
                  <a:gd name="T29" fmla="*/ 28 h 33"/>
                  <a:gd name="T30" fmla="*/ 21 w 31"/>
                  <a:gd name="T31" fmla="*/ 32 h 33"/>
                  <a:gd name="T32" fmla="*/ 14 w 31"/>
                  <a:gd name="T33" fmla="*/ 33 h 33"/>
                  <a:gd name="T34" fmla="*/ 6 w 31"/>
                  <a:gd name="T35" fmla="*/ 17 h 33"/>
                  <a:gd name="T36" fmla="*/ 6 w 31"/>
                  <a:gd name="T37" fmla="*/ 20 h 33"/>
                  <a:gd name="T38" fmla="*/ 8 w 31"/>
                  <a:gd name="T39" fmla="*/ 24 h 33"/>
                  <a:gd name="T40" fmla="*/ 11 w 31"/>
                  <a:gd name="T41" fmla="*/ 27 h 33"/>
                  <a:gd name="T42" fmla="*/ 14 w 31"/>
                  <a:gd name="T43" fmla="*/ 27 h 33"/>
                  <a:gd name="T44" fmla="*/ 19 w 31"/>
                  <a:gd name="T45" fmla="*/ 27 h 33"/>
                  <a:gd name="T46" fmla="*/ 21 w 31"/>
                  <a:gd name="T47" fmla="*/ 24 h 33"/>
                  <a:gd name="T48" fmla="*/ 24 w 31"/>
                  <a:gd name="T49" fmla="*/ 20 h 33"/>
                  <a:gd name="T50" fmla="*/ 24 w 31"/>
                  <a:gd name="T51" fmla="*/ 17 h 33"/>
                  <a:gd name="T52" fmla="*/ 24 w 31"/>
                  <a:gd name="T53" fmla="*/ 12 h 33"/>
                  <a:gd name="T54" fmla="*/ 21 w 31"/>
                  <a:gd name="T55" fmla="*/ 9 h 33"/>
                  <a:gd name="T56" fmla="*/ 19 w 31"/>
                  <a:gd name="T57" fmla="*/ 7 h 33"/>
                  <a:gd name="T58" fmla="*/ 14 w 31"/>
                  <a:gd name="T59" fmla="*/ 5 h 33"/>
                  <a:gd name="T60" fmla="*/ 11 w 31"/>
                  <a:gd name="T61" fmla="*/ 7 h 33"/>
                  <a:gd name="T62" fmla="*/ 8 w 31"/>
                  <a:gd name="T63" fmla="*/ 9 h 33"/>
                  <a:gd name="T64" fmla="*/ 6 w 31"/>
                  <a:gd name="T65" fmla="*/ 12 h 33"/>
                  <a:gd name="T66" fmla="*/ 6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4" y="33"/>
                    </a:moveTo>
                    <a:lnTo>
                      <a:pt x="14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14" y="33"/>
                    </a:lnTo>
                    <a:lnTo>
                      <a:pt x="14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Freeform 363"/>
              <p:cNvSpPr/>
              <p:nvPr/>
            </p:nvSpPr>
            <p:spPr bwMode="auto">
              <a:xfrm>
                <a:off x="2228" y="2633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9 w 18"/>
                  <a:gd name="T5" fmla="*/ 9 h 32"/>
                  <a:gd name="T6" fmla="*/ 9 w 18"/>
                  <a:gd name="T7" fmla="*/ 9 h 32"/>
                  <a:gd name="T8" fmla="*/ 8 w 18"/>
                  <a:gd name="T9" fmla="*/ 10 h 32"/>
                  <a:gd name="T10" fmla="*/ 6 w 18"/>
                  <a:gd name="T11" fmla="*/ 14 h 32"/>
                  <a:gd name="T12" fmla="*/ 6 w 18"/>
                  <a:gd name="T13" fmla="*/ 32 h 32"/>
                  <a:gd name="T14" fmla="*/ 0 w 18"/>
                  <a:gd name="T15" fmla="*/ 32 h 32"/>
                  <a:gd name="T16" fmla="*/ 0 w 18"/>
                  <a:gd name="T17" fmla="*/ 0 h 32"/>
                  <a:gd name="T18" fmla="*/ 6 w 18"/>
                  <a:gd name="T19" fmla="*/ 0 h 32"/>
                  <a:gd name="T20" fmla="*/ 6 w 18"/>
                  <a:gd name="T21" fmla="*/ 9 h 32"/>
                  <a:gd name="T22" fmla="*/ 6 w 18"/>
                  <a:gd name="T23" fmla="*/ 9 h 32"/>
                  <a:gd name="T24" fmla="*/ 9 w 18"/>
                  <a:gd name="T25" fmla="*/ 4 h 32"/>
                  <a:gd name="T26" fmla="*/ 9 w 18"/>
                  <a:gd name="T27" fmla="*/ 4 h 32"/>
                  <a:gd name="T28" fmla="*/ 16 w 18"/>
                  <a:gd name="T29" fmla="*/ 0 h 32"/>
                  <a:gd name="T30" fmla="*/ 16 w 18"/>
                  <a:gd name="T31" fmla="*/ 0 h 32"/>
                  <a:gd name="T32" fmla="*/ 16 w 18"/>
                  <a:gd name="T33" fmla="*/ 0 h 32"/>
                  <a:gd name="T34" fmla="*/ 16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Freeform 364"/>
              <p:cNvSpPr>
                <a:spLocks noEditPoints="1"/>
              </p:cNvSpPr>
              <p:nvPr/>
            </p:nvSpPr>
            <p:spPr bwMode="auto">
              <a:xfrm>
                <a:off x="2247" y="2633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4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2 w 33"/>
                  <a:gd name="T23" fmla="*/ 10 h 33"/>
                  <a:gd name="T24" fmla="*/ 33 w 33"/>
                  <a:gd name="T25" fmla="*/ 17 h 33"/>
                  <a:gd name="T26" fmla="*/ 33 w 33"/>
                  <a:gd name="T27" fmla="*/ 19 h 33"/>
                  <a:gd name="T28" fmla="*/ 7 w 33"/>
                  <a:gd name="T29" fmla="*/ 19 h 33"/>
                  <a:gd name="T30" fmla="*/ 9 w 33"/>
                  <a:gd name="T31" fmla="*/ 22 h 33"/>
                  <a:gd name="T32" fmla="*/ 10 w 33"/>
                  <a:gd name="T33" fmla="*/ 25 h 33"/>
                  <a:gd name="T34" fmla="*/ 14 w 33"/>
                  <a:gd name="T35" fmla="*/ 27 h 33"/>
                  <a:gd name="T36" fmla="*/ 17 w 33"/>
                  <a:gd name="T37" fmla="*/ 28 h 33"/>
                  <a:gd name="T38" fmla="*/ 20 w 33"/>
                  <a:gd name="T39" fmla="*/ 27 h 33"/>
                  <a:gd name="T40" fmla="*/ 22 w 33"/>
                  <a:gd name="T41" fmla="*/ 27 h 33"/>
                  <a:gd name="T42" fmla="*/ 23 w 33"/>
                  <a:gd name="T43" fmla="*/ 25 h 33"/>
                  <a:gd name="T44" fmla="*/ 25 w 33"/>
                  <a:gd name="T45" fmla="*/ 24 h 33"/>
                  <a:gd name="T46" fmla="*/ 30 w 33"/>
                  <a:gd name="T47" fmla="*/ 25 h 33"/>
                  <a:gd name="T48" fmla="*/ 25 w 33"/>
                  <a:gd name="T49" fmla="*/ 30 h 33"/>
                  <a:gd name="T50" fmla="*/ 22 w 33"/>
                  <a:gd name="T51" fmla="*/ 32 h 33"/>
                  <a:gd name="T52" fmla="*/ 17 w 33"/>
                  <a:gd name="T53" fmla="*/ 33 h 33"/>
                  <a:gd name="T54" fmla="*/ 27 w 33"/>
                  <a:gd name="T55" fmla="*/ 14 h 33"/>
                  <a:gd name="T56" fmla="*/ 25 w 33"/>
                  <a:gd name="T57" fmla="*/ 10 h 33"/>
                  <a:gd name="T58" fmla="*/ 23 w 33"/>
                  <a:gd name="T59" fmla="*/ 7 h 33"/>
                  <a:gd name="T60" fmla="*/ 20 w 33"/>
                  <a:gd name="T61" fmla="*/ 5 h 33"/>
                  <a:gd name="T62" fmla="*/ 17 w 33"/>
                  <a:gd name="T63" fmla="*/ 5 h 33"/>
                  <a:gd name="T64" fmla="*/ 14 w 33"/>
                  <a:gd name="T65" fmla="*/ 5 h 33"/>
                  <a:gd name="T66" fmla="*/ 10 w 33"/>
                  <a:gd name="T67" fmla="*/ 7 h 33"/>
                  <a:gd name="T68" fmla="*/ 9 w 33"/>
                  <a:gd name="T69" fmla="*/ 10 h 33"/>
                  <a:gd name="T70" fmla="*/ 27 w 33"/>
                  <a:gd name="T7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7" y="14"/>
                    </a:moveTo>
                    <a:lnTo>
                      <a:pt x="27" y="14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7"/>
                    </a:lnTo>
                    <a:lnTo>
                      <a:pt x="23" y="7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2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Freeform 365"/>
              <p:cNvSpPr/>
              <p:nvPr/>
            </p:nvSpPr>
            <p:spPr bwMode="auto">
              <a:xfrm>
                <a:off x="2285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2 w 48"/>
                  <a:gd name="T3" fmla="*/ 32 h 32"/>
                  <a:gd name="T4" fmla="*/ 42 w 48"/>
                  <a:gd name="T5" fmla="*/ 15 h 32"/>
                  <a:gd name="T6" fmla="*/ 42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7 w 48"/>
                  <a:gd name="T15" fmla="*/ 7 h 32"/>
                  <a:gd name="T16" fmla="*/ 37 w 48"/>
                  <a:gd name="T17" fmla="*/ 7 h 32"/>
                  <a:gd name="T18" fmla="*/ 33 w 48"/>
                  <a:gd name="T19" fmla="*/ 7 h 32"/>
                  <a:gd name="T20" fmla="*/ 32 w 48"/>
                  <a:gd name="T21" fmla="*/ 9 h 32"/>
                  <a:gd name="T22" fmla="*/ 32 w 48"/>
                  <a:gd name="T23" fmla="*/ 9 h 32"/>
                  <a:gd name="T24" fmla="*/ 28 w 48"/>
                  <a:gd name="T25" fmla="*/ 14 h 32"/>
                  <a:gd name="T26" fmla="*/ 28 w 48"/>
                  <a:gd name="T27" fmla="*/ 32 h 32"/>
                  <a:gd name="T28" fmla="*/ 22 w 48"/>
                  <a:gd name="T29" fmla="*/ 32 h 32"/>
                  <a:gd name="T30" fmla="*/ 22 w 48"/>
                  <a:gd name="T31" fmla="*/ 15 h 32"/>
                  <a:gd name="T32" fmla="*/ 22 w 48"/>
                  <a:gd name="T33" fmla="*/ 15 h 32"/>
                  <a:gd name="T34" fmla="*/ 20 w 48"/>
                  <a:gd name="T35" fmla="*/ 9 h 32"/>
                  <a:gd name="T36" fmla="*/ 20 w 48"/>
                  <a:gd name="T37" fmla="*/ 9 h 32"/>
                  <a:gd name="T38" fmla="*/ 18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3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2 w 48"/>
                  <a:gd name="T65" fmla="*/ 2 h 32"/>
                  <a:gd name="T66" fmla="*/ 12 w 48"/>
                  <a:gd name="T67" fmla="*/ 2 h 32"/>
                  <a:gd name="T68" fmla="*/ 18 w 48"/>
                  <a:gd name="T69" fmla="*/ 0 h 32"/>
                  <a:gd name="T70" fmla="*/ 18 w 48"/>
                  <a:gd name="T71" fmla="*/ 0 h 32"/>
                  <a:gd name="T72" fmla="*/ 22 w 48"/>
                  <a:gd name="T73" fmla="*/ 0 h 32"/>
                  <a:gd name="T74" fmla="*/ 25 w 48"/>
                  <a:gd name="T75" fmla="*/ 2 h 32"/>
                  <a:gd name="T76" fmla="*/ 25 w 48"/>
                  <a:gd name="T77" fmla="*/ 2 h 32"/>
                  <a:gd name="T78" fmla="*/ 27 w 48"/>
                  <a:gd name="T79" fmla="*/ 7 h 32"/>
                  <a:gd name="T80" fmla="*/ 27 w 48"/>
                  <a:gd name="T81" fmla="*/ 7 h 32"/>
                  <a:gd name="T82" fmla="*/ 32 w 48"/>
                  <a:gd name="T83" fmla="*/ 2 h 32"/>
                  <a:gd name="T84" fmla="*/ 32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6 w 48"/>
                  <a:gd name="T95" fmla="*/ 4 h 32"/>
                  <a:gd name="T96" fmla="*/ 46 w 48"/>
                  <a:gd name="T97" fmla="*/ 4 h 32"/>
                  <a:gd name="T98" fmla="*/ 48 w 48"/>
                  <a:gd name="T99" fmla="*/ 9 h 32"/>
                  <a:gd name="T100" fmla="*/ 48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2" y="32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3" y="7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28" y="14"/>
                    </a:lnTo>
                    <a:lnTo>
                      <a:pt x="28" y="32"/>
                    </a:lnTo>
                    <a:lnTo>
                      <a:pt x="22" y="3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Freeform 366"/>
              <p:cNvSpPr>
                <a:spLocks noEditPoints="1"/>
              </p:cNvSpPr>
              <p:nvPr/>
            </p:nvSpPr>
            <p:spPr bwMode="auto">
              <a:xfrm>
                <a:off x="2356" y="2622"/>
                <a:ext cx="7" cy="43"/>
              </a:xfrm>
              <a:custGeom>
                <a:avLst/>
                <a:gdLst>
                  <a:gd name="T0" fmla="*/ 0 w 7"/>
                  <a:gd name="T1" fmla="*/ 6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6 h 43"/>
                  <a:gd name="T8" fmla="*/ 0 w 7"/>
                  <a:gd name="T9" fmla="*/ 6 h 43"/>
                  <a:gd name="T10" fmla="*/ 0 w 7"/>
                  <a:gd name="T11" fmla="*/ 43 h 43"/>
                  <a:gd name="T12" fmla="*/ 0 w 7"/>
                  <a:gd name="T13" fmla="*/ 11 h 43"/>
                  <a:gd name="T14" fmla="*/ 7 w 7"/>
                  <a:gd name="T15" fmla="*/ 11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6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0" y="6"/>
                    </a:lnTo>
                    <a:close/>
                    <a:moveTo>
                      <a:pt x="0" y="43"/>
                    </a:moveTo>
                    <a:lnTo>
                      <a:pt x="0" y="11"/>
                    </a:lnTo>
                    <a:lnTo>
                      <a:pt x="7" y="11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Freeform 367"/>
              <p:cNvSpPr>
                <a:spLocks noEditPoints="1"/>
              </p:cNvSpPr>
              <p:nvPr/>
            </p:nvSpPr>
            <p:spPr bwMode="auto">
              <a:xfrm>
                <a:off x="2371" y="2633"/>
                <a:ext cx="31" cy="45"/>
              </a:xfrm>
              <a:custGeom>
                <a:avLst/>
                <a:gdLst>
                  <a:gd name="T0" fmla="*/ 17 w 31"/>
                  <a:gd name="T1" fmla="*/ 33 h 45"/>
                  <a:gd name="T2" fmla="*/ 10 w 31"/>
                  <a:gd name="T3" fmla="*/ 32 h 45"/>
                  <a:gd name="T4" fmla="*/ 7 w 31"/>
                  <a:gd name="T5" fmla="*/ 45 h 45"/>
                  <a:gd name="T6" fmla="*/ 0 w 31"/>
                  <a:gd name="T7" fmla="*/ 0 h 45"/>
                  <a:gd name="T8" fmla="*/ 5 w 31"/>
                  <a:gd name="T9" fmla="*/ 7 h 45"/>
                  <a:gd name="T10" fmla="*/ 10 w 31"/>
                  <a:gd name="T11" fmla="*/ 2 h 45"/>
                  <a:gd name="T12" fmla="*/ 17 w 31"/>
                  <a:gd name="T13" fmla="*/ 0 h 45"/>
                  <a:gd name="T14" fmla="*/ 22 w 31"/>
                  <a:gd name="T15" fmla="*/ 2 h 45"/>
                  <a:gd name="T16" fmla="*/ 26 w 31"/>
                  <a:gd name="T17" fmla="*/ 5 h 45"/>
                  <a:gd name="T18" fmla="*/ 30 w 31"/>
                  <a:gd name="T19" fmla="*/ 10 h 45"/>
                  <a:gd name="T20" fmla="*/ 31 w 31"/>
                  <a:gd name="T21" fmla="*/ 17 h 45"/>
                  <a:gd name="T22" fmla="*/ 30 w 31"/>
                  <a:gd name="T23" fmla="*/ 24 h 45"/>
                  <a:gd name="T24" fmla="*/ 26 w 31"/>
                  <a:gd name="T25" fmla="*/ 28 h 45"/>
                  <a:gd name="T26" fmla="*/ 23 w 31"/>
                  <a:gd name="T27" fmla="*/ 32 h 45"/>
                  <a:gd name="T28" fmla="*/ 17 w 31"/>
                  <a:gd name="T29" fmla="*/ 33 h 45"/>
                  <a:gd name="T30" fmla="*/ 15 w 31"/>
                  <a:gd name="T31" fmla="*/ 27 h 45"/>
                  <a:gd name="T32" fmla="*/ 18 w 31"/>
                  <a:gd name="T33" fmla="*/ 27 h 45"/>
                  <a:gd name="T34" fmla="*/ 22 w 31"/>
                  <a:gd name="T35" fmla="*/ 24 h 45"/>
                  <a:gd name="T36" fmla="*/ 23 w 31"/>
                  <a:gd name="T37" fmla="*/ 20 h 45"/>
                  <a:gd name="T38" fmla="*/ 25 w 31"/>
                  <a:gd name="T39" fmla="*/ 17 h 45"/>
                  <a:gd name="T40" fmla="*/ 23 w 31"/>
                  <a:gd name="T41" fmla="*/ 12 h 45"/>
                  <a:gd name="T42" fmla="*/ 22 w 31"/>
                  <a:gd name="T43" fmla="*/ 9 h 45"/>
                  <a:gd name="T44" fmla="*/ 18 w 31"/>
                  <a:gd name="T45" fmla="*/ 7 h 45"/>
                  <a:gd name="T46" fmla="*/ 15 w 31"/>
                  <a:gd name="T47" fmla="*/ 5 h 45"/>
                  <a:gd name="T48" fmla="*/ 12 w 31"/>
                  <a:gd name="T49" fmla="*/ 7 h 45"/>
                  <a:gd name="T50" fmla="*/ 10 w 31"/>
                  <a:gd name="T51" fmla="*/ 9 h 45"/>
                  <a:gd name="T52" fmla="*/ 7 w 31"/>
                  <a:gd name="T53" fmla="*/ 10 h 45"/>
                  <a:gd name="T54" fmla="*/ 7 w 31"/>
                  <a:gd name="T55" fmla="*/ 12 h 45"/>
                  <a:gd name="T56" fmla="*/ 7 w 31"/>
                  <a:gd name="T57" fmla="*/ 20 h 45"/>
                  <a:gd name="T58" fmla="*/ 7 w 31"/>
                  <a:gd name="T59" fmla="*/ 24 h 45"/>
                  <a:gd name="T60" fmla="*/ 10 w 31"/>
                  <a:gd name="T61" fmla="*/ 25 h 45"/>
                  <a:gd name="T62" fmla="*/ 12 w 31"/>
                  <a:gd name="T63" fmla="*/ 27 h 45"/>
                  <a:gd name="T64" fmla="*/ 15 w 31"/>
                  <a:gd name="T6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45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7" y="27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27"/>
                    </a:moveTo>
                    <a:lnTo>
                      <a:pt x="15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Freeform 368"/>
              <p:cNvSpPr/>
              <p:nvPr/>
            </p:nvSpPr>
            <p:spPr bwMode="auto">
              <a:xfrm>
                <a:off x="2406" y="2633"/>
                <a:ext cx="26" cy="33"/>
              </a:xfrm>
              <a:custGeom>
                <a:avLst/>
                <a:gdLst>
                  <a:gd name="T0" fmla="*/ 13 w 26"/>
                  <a:gd name="T1" fmla="*/ 33 h 33"/>
                  <a:gd name="T2" fmla="*/ 6 w 26"/>
                  <a:gd name="T3" fmla="*/ 32 h 33"/>
                  <a:gd name="T4" fmla="*/ 3 w 26"/>
                  <a:gd name="T5" fmla="*/ 24 h 33"/>
                  <a:gd name="T6" fmla="*/ 8 w 26"/>
                  <a:gd name="T7" fmla="*/ 27 h 33"/>
                  <a:gd name="T8" fmla="*/ 13 w 26"/>
                  <a:gd name="T9" fmla="*/ 28 h 33"/>
                  <a:gd name="T10" fmla="*/ 18 w 26"/>
                  <a:gd name="T11" fmla="*/ 27 h 33"/>
                  <a:gd name="T12" fmla="*/ 20 w 26"/>
                  <a:gd name="T13" fmla="*/ 24 h 33"/>
                  <a:gd name="T14" fmla="*/ 20 w 26"/>
                  <a:gd name="T15" fmla="*/ 22 h 33"/>
                  <a:gd name="T16" fmla="*/ 18 w 26"/>
                  <a:gd name="T17" fmla="*/ 20 h 33"/>
                  <a:gd name="T18" fmla="*/ 11 w 26"/>
                  <a:gd name="T19" fmla="*/ 19 h 33"/>
                  <a:gd name="T20" fmla="*/ 6 w 26"/>
                  <a:gd name="T21" fmla="*/ 17 h 33"/>
                  <a:gd name="T22" fmla="*/ 3 w 26"/>
                  <a:gd name="T23" fmla="*/ 15 h 33"/>
                  <a:gd name="T24" fmla="*/ 1 w 26"/>
                  <a:gd name="T25" fmla="*/ 14 h 33"/>
                  <a:gd name="T26" fmla="*/ 1 w 26"/>
                  <a:gd name="T27" fmla="*/ 10 h 33"/>
                  <a:gd name="T28" fmla="*/ 1 w 26"/>
                  <a:gd name="T29" fmla="*/ 7 h 33"/>
                  <a:gd name="T30" fmla="*/ 5 w 26"/>
                  <a:gd name="T31" fmla="*/ 4 h 33"/>
                  <a:gd name="T32" fmla="*/ 8 w 26"/>
                  <a:gd name="T33" fmla="*/ 0 h 33"/>
                  <a:gd name="T34" fmla="*/ 13 w 26"/>
                  <a:gd name="T35" fmla="*/ 0 h 33"/>
                  <a:gd name="T36" fmla="*/ 20 w 26"/>
                  <a:gd name="T37" fmla="*/ 2 h 33"/>
                  <a:gd name="T38" fmla="*/ 23 w 26"/>
                  <a:gd name="T39" fmla="*/ 9 h 33"/>
                  <a:gd name="T40" fmla="*/ 18 w 26"/>
                  <a:gd name="T41" fmla="*/ 5 h 33"/>
                  <a:gd name="T42" fmla="*/ 13 w 26"/>
                  <a:gd name="T43" fmla="*/ 5 h 33"/>
                  <a:gd name="T44" fmla="*/ 8 w 26"/>
                  <a:gd name="T45" fmla="*/ 7 h 33"/>
                  <a:gd name="T46" fmla="*/ 6 w 26"/>
                  <a:gd name="T47" fmla="*/ 10 h 33"/>
                  <a:gd name="T48" fmla="*/ 8 w 26"/>
                  <a:gd name="T49" fmla="*/ 10 h 33"/>
                  <a:gd name="T50" fmla="*/ 8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3 w 26"/>
                  <a:gd name="T59" fmla="*/ 17 h 33"/>
                  <a:gd name="T60" fmla="*/ 24 w 26"/>
                  <a:gd name="T61" fmla="*/ 20 h 33"/>
                  <a:gd name="T62" fmla="*/ 26 w 26"/>
                  <a:gd name="T63" fmla="*/ 24 h 33"/>
                  <a:gd name="T64" fmla="*/ 24 w 26"/>
                  <a:gd name="T65" fmla="*/ 27 h 33"/>
                  <a:gd name="T66" fmla="*/ 23 w 26"/>
                  <a:gd name="T67" fmla="*/ 30 h 33"/>
                  <a:gd name="T68" fmla="*/ 13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3" y="33"/>
                    </a:moveTo>
                    <a:lnTo>
                      <a:pt x="13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4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4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8" y="32"/>
                    </a:lnTo>
                    <a:lnTo>
                      <a:pt x="13" y="33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369"/>
              <p:cNvSpPr/>
              <p:nvPr/>
            </p:nvSpPr>
            <p:spPr bwMode="auto">
              <a:xfrm>
                <a:off x="2439" y="2633"/>
                <a:ext cx="29" cy="33"/>
              </a:xfrm>
              <a:custGeom>
                <a:avLst/>
                <a:gdLst>
                  <a:gd name="T0" fmla="*/ 8 w 29"/>
                  <a:gd name="T1" fmla="*/ 33 h 33"/>
                  <a:gd name="T2" fmla="*/ 8 w 29"/>
                  <a:gd name="T3" fmla="*/ 33 h 33"/>
                  <a:gd name="T4" fmla="*/ 5 w 29"/>
                  <a:gd name="T5" fmla="*/ 32 h 33"/>
                  <a:gd name="T6" fmla="*/ 1 w 29"/>
                  <a:gd name="T7" fmla="*/ 30 h 33"/>
                  <a:gd name="T8" fmla="*/ 1 w 29"/>
                  <a:gd name="T9" fmla="*/ 30 h 33"/>
                  <a:gd name="T10" fmla="*/ 0 w 29"/>
                  <a:gd name="T11" fmla="*/ 25 h 33"/>
                  <a:gd name="T12" fmla="*/ 0 w 29"/>
                  <a:gd name="T13" fmla="*/ 20 h 33"/>
                  <a:gd name="T14" fmla="*/ 0 w 29"/>
                  <a:gd name="T15" fmla="*/ 0 h 33"/>
                  <a:gd name="T16" fmla="*/ 5 w 29"/>
                  <a:gd name="T17" fmla="*/ 0 h 33"/>
                  <a:gd name="T18" fmla="*/ 5 w 29"/>
                  <a:gd name="T19" fmla="*/ 19 h 33"/>
                  <a:gd name="T20" fmla="*/ 5 w 29"/>
                  <a:gd name="T21" fmla="*/ 19 h 33"/>
                  <a:gd name="T22" fmla="*/ 6 w 29"/>
                  <a:gd name="T23" fmla="*/ 25 h 33"/>
                  <a:gd name="T24" fmla="*/ 8 w 29"/>
                  <a:gd name="T25" fmla="*/ 27 h 33"/>
                  <a:gd name="T26" fmla="*/ 11 w 29"/>
                  <a:gd name="T27" fmla="*/ 27 h 33"/>
                  <a:gd name="T28" fmla="*/ 11 w 29"/>
                  <a:gd name="T29" fmla="*/ 27 h 33"/>
                  <a:gd name="T30" fmla="*/ 16 w 29"/>
                  <a:gd name="T31" fmla="*/ 25 h 33"/>
                  <a:gd name="T32" fmla="*/ 16 w 29"/>
                  <a:gd name="T33" fmla="*/ 25 h 33"/>
                  <a:gd name="T34" fmla="*/ 21 w 29"/>
                  <a:gd name="T35" fmla="*/ 20 h 33"/>
                  <a:gd name="T36" fmla="*/ 21 w 29"/>
                  <a:gd name="T37" fmla="*/ 0 h 33"/>
                  <a:gd name="T38" fmla="*/ 28 w 29"/>
                  <a:gd name="T39" fmla="*/ 0 h 33"/>
                  <a:gd name="T40" fmla="*/ 28 w 29"/>
                  <a:gd name="T41" fmla="*/ 25 h 33"/>
                  <a:gd name="T42" fmla="*/ 28 w 29"/>
                  <a:gd name="T43" fmla="*/ 25 h 33"/>
                  <a:gd name="T44" fmla="*/ 28 w 29"/>
                  <a:gd name="T45" fmla="*/ 27 h 33"/>
                  <a:gd name="T46" fmla="*/ 28 w 29"/>
                  <a:gd name="T47" fmla="*/ 27 h 33"/>
                  <a:gd name="T48" fmla="*/ 29 w 29"/>
                  <a:gd name="T49" fmla="*/ 27 h 33"/>
                  <a:gd name="T50" fmla="*/ 29 w 29"/>
                  <a:gd name="T51" fmla="*/ 32 h 33"/>
                  <a:gd name="T52" fmla="*/ 29 w 29"/>
                  <a:gd name="T53" fmla="*/ 32 h 33"/>
                  <a:gd name="T54" fmla="*/ 28 w 29"/>
                  <a:gd name="T55" fmla="*/ 32 h 33"/>
                  <a:gd name="T56" fmla="*/ 28 w 29"/>
                  <a:gd name="T57" fmla="*/ 32 h 33"/>
                  <a:gd name="T58" fmla="*/ 26 w 29"/>
                  <a:gd name="T59" fmla="*/ 32 h 33"/>
                  <a:gd name="T60" fmla="*/ 26 w 29"/>
                  <a:gd name="T61" fmla="*/ 32 h 33"/>
                  <a:gd name="T62" fmla="*/ 23 w 29"/>
                  <a:gd name="T63" fmla="*/ 32 h 33"/>
                  <a:gd name="T64" fmla="*/ 23 w 29"/>
                  <a:gd name="T65" fmla="*/ 32 h 33"/>
                  <a:gd name="T66" fmla="*/ 21 w 29"/>
                  <a:gd name="T67" fmla="*/ 28 h 33"/>
                  <a:gd name="T68" fmla="*/ 21 w 29"/>
                  <a:gd name="T69" fmla="*/ 25 h 33"/>
                  <a:gd name="T70" fmla="*/ 21 w 29"/>
                  <a:gd name="T71" fmla="*/ 25 h 33"/>
                  <a:gd name="T72" fmla="*/ 20 w 29"/>
                  <a:gd name="T73" fmla="*/ 28 h 33"/>
                  <a:gd name="T74" fmla="*/ 16 w 29"/>
                  <a:gd name="T75" fmla="*/ 32 h 33"/>
                  <a:gd name="T76" fmla="*/ 16 w 29"/>
                  <a:gd name="T77" fmla="*/ 32 h 33"/>
                  <a:gd name="T78" fmla="*/ 8 w 29"/>
                  <a:gd name="T79" fmla="*/ 33 h 33"/>
                  <a:gd name="T80" fmla="*/ 8 w 29"/>
                  <a:gd name="T8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8" y="33"/>
                    </a:moveTo>
                    <a:lnTo>
                      <a:pt x="8" y="33"/>
                    </a:lnTo>
                    <a:lnTo>
                      <a:pt x="5" y="32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21" y="20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7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1" y="28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0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3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370"/>
              <p:cNvSpPr/>
              <p:nvPr/>
            </p:nvSpPr>
            <p:spPr bwMode="auto">
              <a:xfrm>
                <a:off x="2475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1 w 48"/>
                  <a:gd name="T3" fmla="*/ 32 h 32"/>
                  <a:gd name="T4" fmla="*/ 41 w 48"/>
                  <a:gd name="T5" fmla="*/ 15 h 32"/>
                  <a:gd name="T6" fmla="*/ 41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5 w 48"/>
                  <a:gd name="T15" fmla="*/ 7 h 32"/>
                  <a:gd name="T16" fmla="*/ 35 w 48"/>
                  <a:gd name="T17" fmla="*/ 7 h 32"/>
                  <a:gd name="T18" fmla="*/ 33 w 48"/>
                  <a:gd name="T19" fmla="*/ 7 h 32"/>
                  <a:gd name="T20" fmla="*/ 30 w 48"/>
                  <a:gd name="T21" fmla="*/ 9 h 32"/>
                  <a:gd name="T22" fmla="*/ 30 w 48"/>
                  <a:gd name="T23" fmla="*/ 9 h 32"/>
                  <a:gd name="T24" fmla="*/ 26 w 48"/>
                  <a:gd name="T25" fmla="*/ 14 h 32"/>
                  <a:gd name="T26" fmla="*/ 26 w 48"/>
                  <a:gd name="T27" fmla="*/ 32 h 32"/>
                  <a:gd name="T28" fmla="*/ 20 w 48"/>
                  <a:gd name="T29" fmla="*/ 32 h 32"/>
                  <a:gd name="T30" fmla="*/ 20 w 48"/>
                  <a:gd name="T31" fmla="*/ 15 h 32"/>
                  <a:gd name="T32" fmla="*/ 20 w 48"/>
                  <a:gd name="T33" fmla="*/ 15 h 32"/>
                  <a:gd name="T34" fmla="*/ 20 w 48"/>
                  <a:gd name="T35" fmla="*/ 9 h 32"/>
                  <a:gd name="T36" fmla="*/ 20 w 48"/>
                  <a:gd name="T37" fmla="*/ 9 h 32"/>
                  <a:gd name="T38" fmla="*/ 18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2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2 w 48"/>
                  <a:gd name="T65" fmla="*/ 2 h 32"/>
                  <a:gd name="T66" fmla="*/ 12 w 48"/>
                  <a:gd name="T67" fmla="*/ 2 h 32"/>
                  <a:gd name="T68" fmla="*/ 18 w 48"/>
                  <a:gd name="T69" fmla="*/ 0 h 32"/>
                  <a:gd name="T70" fmla="*/ 18 w 48"/>
                  <a:gd name="T71" fmla="*/ 0 h 32"/>
                  <a:gd name="T72" fmla="*/ 21 w 48"/>
                  <a:gd name="T73" fmla="*/ 0 h 32"/>
                  <a:gd name="T74" fmla="*/ 23 w 48"/>
                  <a:gd name="T75" fmla="*/ 2 h 32"/>
                  <a:gd name="T76" fmla="*/ 23 w 48"/>
                  <a:gd name="T77" fmla="*/ 2 h 32"/>
                  <a:gd name="T78" fmla="*/ 26 w 48"/>
                  <a:gd name="T79" fmla="*/ 7 h 32"/>
                  <a:gd name="T80" fmla="*/ 26 w 48"/>
                  <a:gd name="T81" fmla="*/ 7 h 32"/>
                  <a:gd name="T82" fmla="*/ 31 w 48"/>
                  <a:gd name="T83" fmla="*/ 2 h 32"/>
                  <a:gd name="T84" fmla="*/ 31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6 w 48"/>
                  <a:gd name="T95" fmla="*/ 4 h 32"/>
                  <a:gd name="T96" fmla="*/ 46 w 48"/>
                  <a:gd name="T97" fmla="*/ 4 h 32"/>
                  <a:gd name="T98" fmla="*/ 48 w 48"/>
                  <a:gd name="T99" fmla="*/ 9 h 32"/>
                  <a:gd name="T100" fmla="*/ 48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1" y="32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6" y="14"/>
                    </a:lnTo>
                    <a:lnTo>
                      <a:pt x="26" y="32"/>
                    </a:lnTo>
                    <a:lnTo>
                      <a:pt x="20" y="32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7"/>
                    </a:lnTo>
                    <a:lnTo>
                      <a:pt x="26" y="7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371"/>
              <p:cNvSpPr>
                <a:spLocks noEditPoints="1"/>
              </p:cNvSpPr>
              <p:nvPr/>
            </p:nvSpPr>
            <p:spPr bwMode="auto">
              <a:xfrm>
                <a:off x="2543" y="2622"/>
                <a:ext cx="33" cy="44"/>
              </a:xfrm>
              <a:custGeom>
                <a:avLst/>
                <a:gdLst>
                  <a:gd name="T0" fmla="*/ 15 w 33"/>
                  <a:gd name="T1" fmla="*/ 44 h 44"/>
                  <a:gd name="T2" fmla="*/ 8 w 33"/>
                  <a:gd name="T3" fmla="*/ 43 h 44"/>
                  <a:gd name="T4" fmla="*/ 5 w 33"/>
                  <a:gd name="T5" fmla="*/ 39 h 44"/>
                  <a:gd name="T6" fmla="*/ 1 w 33"/>
                  <a:gd name="T7" fmla="*/ 35 h 44"/>
                  <a:gd name="T8" fmla="*/ 0 w 33"/>
                  <a:gd name="T9" fmla="*/ 28 h 44"/>
                  <a:gd name="T10" fmla="*/ 1 w 33"/>
                  <a:gd name="T11" fmla="*/ 21 h 44"/>
                  <a:gd name="T12" fmla="*/ 3 w 33"/>
                  <a:gd name="T13" fmla="*/ 16 h 44"/>
                  <a:gd name="T14" fmla="*/ 8 w 33"/>
                  <a:gd name="T15" fmla="*/ 13 h 44"/>
                  <a:gd name="T16" fmla="*/ 15 w 33"/>
                  <a:gd name="T17" fmla="*/ 11 h 44"/>
                  <a:gd name="T18" fmla="*/ 21 w 33"/>
                  <a:gd name="T19" fmla="*/ 13 h 44"/>
                  <a:gd name="T20" fmla="*/ 24 w 33"/>
                  <a:gd name="T21" fmla="*/ 18 h 44"/>
                  <a:gd name="T22" fmla="*/ 31 w 33"/>
                  <a:gd name="T23" fmla="*/ 0 h 44"/>
                  <a:gd name="T24" fmla="*/ 31 w 33"/>
                  <a:gd name="T25" fmla="*/ 36 h 44"/>
                  <a:gd name="T26" fmla="*/ 31 w 33"/>
                  <a:gd name="T27" fmla="*/ 38 h 44"/>
                  <a:gd name="T28" fmla="*/ 33 w 33"/>
                  <a:gd name="T29" fmla="*/ 43 h 44"/>
                  <a:gd name="T30" fmla="*/ 31 w 33"/>
                  <a:gd name="T31" fmla="*/ 43 h 44"/>
                  <a:gd name="T32" fmla="*/ 31 w 33"/>
                  <a:gd name="T33" fmla="*/ 43 h 44"/>
                  <a:gd name="T34" fmla="*/ 28 w 33"/>
                  <a:gd name="T35" fmla="*/ 43 h 44"/>
                  <a:gd name="T36" fmla="*/ 26 w 33"/>
                  <a:gd name="T37" fmla="*/ 39 h 44"/>
                  <a:gd name="T38" fmla="*/ 26 w 33"/>
                  <a:gd name="T39" fmla="*/ 38 h 44"/>
                  <a:gd name="T40" fmla="*/ 21 w 33"/>
                  <a:gd name="T41" fmla="*/ 43 h 44"/>
                  <a:gd name="T42" fmla="*/ 15 w 33"/>
                  <a:gd name="T43" fmla="*/ 44 h 44"/>
                  <a:gd name="T44" fmla="*/ 16 w 33"/>
                  <a:gd name="T45" fmla="*/ 38 h 44"/>
                  <a:gd name="T46" fmla="*/ 19 w 33"/>
                  <a:gd name="T47" fmla="*/ 38 h 44"/>
                  <a:gd name="T48" fmla="*/ 21 w 33"/>
                  <a:gd name="T49" fmla="*/ 36 h 44"/>
                  <a:gd name="T50" fmla="*/ 23 w 33"/>
                  <a:gd name="T51" fmla="*/ 35 h 44"/>
                  <a:gd name="T52" fmla="*/ 24 w 33"/>
                  <a:gd name="T53" fmla="*/ 25 h 44"/>
                  <a:gd name="T54" fmla="*/ 23 w 33"/>
                  <a:gd name="T55" fmla="*/ 21 h 44"/>
                  <a:gd name="T56" fmla="*/ 21 w 33"/>
                  <a:gd name="T57" fmla="*/ 20 h 44"/>
                  <a:gd name="T58" fmla="*/ 18 w 33"/>
                  <a:gd name="T59" fmla="*/ 18 h 44"/>
                  <a:gd name="T60" fmla="*/ 16 w 33"/>
                  <a:gd name="T61" fmla="*/ 16 h 44"/>
                  <a:gd name="T62" fmla="*/ 11 w 33"/>
                  <a:gd name="T63" fmla="*/ 18 h 44"/>
                  <a:gd name="T64" fmla="*/ 10 w 33"/>
                  <a:gd name="T65" fmla="*/ 20 h 44"/>
                  <a:gd name="T66" fmla="*/ 8 w 33"/>
                  <a:gd name="T67" fmla="*/ 25 h 44"/>
                  <a:gd name="T68" fmla="*/ 6 w 33"/>
                  <a:gd name="T69" fmla="*/ 28 h 44"/>
                  <a:gd name="T70" fmla="*/ 8 w 33"/>
                  <a:gd name="T71" fmla="*/ 31 h 44"/>
                  <a:gd name="T72" fmla="*/ 10 w 33"/>
                  <a:gd name="T73" fmla="*/ 35 h 44"/>
                  <a:gd name="T74" fmla="*/ 13 w 33"/>
                  <a:gd name="T75" fmla="*/ 38 h 44"/>
                  <a:gd name="T76" fmla="*/ 16 w 33"/>
                  <a:gd name="T7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5" y="44"/>
                    </a:moveTo>
                    <a:lnTo>
                      <a:pt x="15" y="44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1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6" y="39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15" y="44"/>
                    </a:lnTo>
                    <a:lnTo>
                      <a:pt x="15" y="44"/>
                    </a:lnTo>
                    <a:close/>
                    <a:moveTo>
                      <a:pt x="16" y="38"/>
                    </a:moveTo>
                    <a:lnTo>
                      <a:pt x="16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1" y="20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6" y="38"/>
                    </a:lnTo>
                    <a:lnTo>
                      <a:pt x="16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372"/>
              <p:cNvSpPr>
                <a:spLocks noEditPoints="1"/>
              </p:cNvSpPr>
              <p:nvPr/>
            </p:nvSpPr>
            <p:spPr bwMode="auto">
              <a:xfrm>
                <a:off x="2581" y="2633"/>
                <a:ext cx="33" cy="33"/>
              </a:xfrm>
              <a:custGeom>
                <a:avLst/>
                <a:gdLst>
                  <a:gd name="T0" fmla="*/ 16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1 w 33"/>
                  <a:gd name="T7" fmla="*/ 24 h 33"/>
                  <a:gd name="T8" fmla="*/ 0 w 33"/>
                  <a:gd name="T9" fmla="*/ 17 h 33"/>
                  <a:gd name="T10" fmla="*/ 1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6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1 w 33"/>
                  <a:gd name="T27" fmla="*/ 24 h 33"/>
                  <a:gd name="T28" fmla="*/ 28 w 33"/>
                  <a:gd name="T29" fmla="*/ 28 h 33"/>
                  <a:gd name="T30" fmla="*/ 23 w 33"/>
                  <a:gd name="T31" fmla="*/ 32 h 33"/>
                  <a:gd name="T32" fmla="*/ 16 w 33"/>
                  <a:gd name="T33" fmla="*/ 33 h 33"/>
                  <a:gd name="T34" fmla="*/ 6 w 33"/>
                  <a:gd name="T35" fmla="*/ 17 h 33"/>
                  <a:gd name="T36" fmla="*/ 8 w 33"/>
                  <a:gd name="T37" fmla="*/ 20 h 33"/>
                  <a:gd name="T38" fmla="*/ 10 w 33"/>
                  <a:gd name="T39" fmla="*/ 24 h 33"/>
                  <a:gd name="T40" fmla="*/ 13 w 33"/>
                  <a:gd name="T41" fmla="*/ 27 h 33"/>
                  <a:gd name="T42" fmla="*/ 16 w 33"/>
                  <a:gd name="T43" fmla="*/ 27 h 33"/>
                  <a:gd name="T44" fmla="*/ 19 w 33"/>
                  <a:gd name="T45" fmla="*/ 27 h 33"/>
                  <a:gd name="T46" fmla="*/ 23 w 33"/>
                  <a:gd name="T47" fmla="*/ 24 h 33"/>
                  <a:gd name="T48" fmla="*/ 24 w 33"/>
                  <a:gd name="T49" fmla="*/ 20 h 33"/>
                  <a:gd name="T50" fmla="*/ 26 w 33"/>
                  <a:gd name="T51" fmla="*/ 17 h 33"/>
                  <a:gd name="T52" fmla="*/ 24 w 33"/>
                  <a:gd name="T53" fmla="*/ 12 h 33"/>
                  <a:gd name="T54" fmla="*/ 23 w 33"/>
                  <a:gd name="T55" fmla="*/ 9 h 33"/>
                  <a:gd name="T56" fmla="*/ 19 w 33"/>
                  <a:gd name="T57" fmla="*/ 7 h 33"/>
                  <a:gd name="T58" fmla="*/ 16 w 33"/>
                  <a:gd name="T59" fmla="*/ 5 h 33"/>
                  <a:gd name="T60" fmla="*/ 13 w 33"/>
                  <a:gd name="T61" fmla="*/ 7 h 33"/>
                  <a:gd name="T62" fmla="*/ 10 w 33"/>
                  <a:gd name="T63" fmla="*/ 9 h 33"/>
                  <a:gd name="T64" fmla="*/ 8 w 33"/>
                  <a:gd name="T65" fmla="*/ 12 h 33"/>
                  <a:gd name="T66" fmla="*/ 6 w 33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6" y="17"/>
                    </a:moveTo>
                    <a:lnTo>
                      <a:pt x="6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373"/>
              <p:cNvSpPr/>
              <p:nvPr/>
            </p:nvSpPr>
            <p:spPr bwMode="auto">
              <a:xfrm>
                <a:off x="2620" y="2622"/>
                <a:ext cx="13" cy="44"/>
              </a:xfrm>
              <a:custGeom>
                <a:avLst/>
                <a:gdLst>
                  <a:gd name="T0" fmla="*/ 0 w 13"/>
                  <a:gd name="T1" fmla="*/ 0 h 44"/>
                  <a:gd name="T2" fmla="*/ 5 w 13"/>
                  <a:gd name="T3" fmla="*/ 0 h 44"/>
                  <a:gd name="T4" fmla="*/ 5 w 13"/>
                  <a:gd name="T5" fmla="*/ 35 h 44"/>
                  <a:gd name="T6" fmla="*/ 5 w 13"/>
                  <a:gd name="T7" fmla="*/ 35 h 44"/>
                  <a:gd name="T8" fmla="*/ 7 w 13"/>
                  <a:gd name="T9" fmla="*/ 36 h 44"/>
                  <a:gd name="T10" fmla="*/ 7 w 13"/>
                  <a:gd name="T11" fmla="*/ 36 h 44"/>
                  <a:gd name="T12" fmla="*/ 10 w 13"/>
                  <a:gd name="T13" fmla="*/ 38 h 44"/>
                  <a:gd name="T14" fmla="*/ 10 w 13"/>
                  <a:gd name="T15" fmla="*/ 38 h 44"/>
                  <a:gd name="T16" fmla="*/ 10 w 13"/>
                  <a:gd name="T17" fmla="*/ 38 h 44"/>
                  <a:gd name="T18" fmla="*/ 10 w 13"/>
                  <a:gd name="T19" fmla="*/ 38 h 44"/>
                  <a:gd name="T20" fmla="*/ 12 w 13"/>
                  <a:gd name="T21" fmla="*/ 38 h 44"/>
                  <a:gd name="T22" fmla="*/ 13 w 13"/>
                  <a:gd name="T23" fmla="*/ 43 h 44"/>
                  <a:gd name="T24" fmla="*/ 13 w 13"/>
                  <a:gd name="T25" fmla="*/ 43 h 44"/>
                  <a:gd name="T26" fmla="*/ 10 w 13"/>
                  <a:gd name="T27" fmla="*/ 43 h 44"/>
                  <a:gd name="T28" fmla="*/ 10 w 13"/>
                  <a:gd name="T29" fmla="*/ 43 h 44"/>
                  <a:gd name="T30" fmla="*/ 7 w 13"/>
                  <a:gd name="T31" fmla="*/ 44 h 44"/>
                  <a:gd name="T32" fmla="*/ 7 w 13"/>
                  <a:gd name="T33" fmla="*/ 44 h 44"/>
                  <a:gd name="T34" fmla="*/ 4 w 13"/>
                  <a:gd name="T35" fmla="*/ 43 h 44"/>
                  <a:gd name="T36" fmla="*/ 2 w 13"/>
                  <a:gd name="T37" fmla="*/ 41 h 44"/>
                  <a:gd name="T38" fmla="*/ 2 w 13"/>
                  <a:gd name="T39" fmla="*/ 41 h 44"/>
                  <a:gd name="T40" fmla="*/ 0 w 13"/>
                  <a:gd name="T41" fmla="*/ 39 h 44"/>
                  <a:gd name="T42" fmla="*/ 0 w 13"/>
                  <a:gd name="T43" fmla="*/ 36 h 44"/>
                  <a:gd name="T44" fmla="*/ 0 w 13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44">
                    <a:moveTo>
                      <a:pt x="0" y="0"/>
                    </a:moveTo>
                    <a:lnTo>
                      <a:pt x="5" y="0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7" y="36"/>
                    </a:lnTo>
                    <a:lnTo>
                      <a:pt x="7" y="36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4" y="43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374"/>
              <p:cNvSpPr>
                <a:spLocks noEditPoints="1"/>
              </p:cNvSpPr>
              <p:nvPr/>
            </p:nvSpPr>
            <p:spPr bwMode="auto">
              <a:xfrm>
                <a:off x="2635" y="2633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4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1 w 33"/>
                  <a:gd name="T27" fmla="*/ 24 h 33"/>
                  <a:gd name="T28" fmla="*/ 28 w 33"/>
                  <a:gd name="T29" fmla="*/ 28 h 33"/>
                  <a:gd name="T30" fmla="*/ 23 w 33"/>
                  <a:gd name="T31" fmla="*/ 32 h 33"/>
                  <a:gd name="T32" fmla="*/ 17 w 33"/>
                  <a:gd name="T33" fmla="*/ 33 h 33"/>
                  <a:gd name="T34" fmla="*/ 7 w 33"/>
                  <a:gd name="T35" fmla="*/ 17 h 33"/>
                  <a:gd name="T36" fmla="*/ 8 w 33"/>
                  <a:gd name="T37" fmla="*/ 20 h 33"/>
                  <a:gd name="T38" fmla="*/ 10 w 33"/>
                  <a:gd name="T39" fmla="*/ 24 h 33"/>
                  <a:gd name="T40" fmla="*/ 13 w 33"/>
                  <a:gd name="T41" fmla="*/ 27 h 33"/>
                  <a:gd name="T42" fmla="*/ 17 w 33"/>
                  <a:gd name="T43" fmla="*/ 27 h 33"/>
                  <a:gd name="T44" fmla="*/ 20 w 33"/>
                  <a:gd name="T45" fmla="*/ 27 h 33"/>
                  <a:gd name="T46" fmla="*/ 23 w 33"/>
                  <a:gd name="T47" fmla="*/ 24 h 33"/>
                  <a:gd name="T48" fmla="*/ 25 w 33"/>
                  <a:gd name="T49" fmla="*/ 20 h 33"/>
                  <a:gd name="T50" fmla="*/ 26 w 33"/>
                  <a:gd name="T51" fmla="*/ 17 h 33"/>
                  <a:gd name="T52" fmla="*/ 25 w 33"/>
                  <a:gd name="T53" fmla="*/ 12 h 33"/>
                  <a:gd name="T54" fmla="*/ 23 w 33"/>
                  <a:gd name="T55" fmla="*/ 9 h 33"/>
                  <a:gd name="T56" fmla="*/ 20 w 33"/>
                  <a:gd name="T57" fmla="*/ 7 h 33"/>
                  <a:gd name="T58" fmla="*/ 17 w 33"/>
                  <a:gd name="T59" fmla="*/ 5 h 33"/>
                  <a:gd name="T60" fmla="*/ 13 w 33"/>
                  <a:gd name="T61" fmla="*/ 7 h 33"/>
                  <a:gd name="T62" fmla="*/ 10 w 33"/>
                  <a:gd name="T63" fmla="*/ 9 h 33"/>
                  <a:gd name="T64" fmla="*/ 8 w 33"/>
                  <a:gd name="T65" fmla="*/ 12 h 33"/>
                  <a:gd name="T66" fmla="*/ 7 w 33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6" y="17"/>
                    </a:lnTo>
                    <a:lnTo>
                      <a:pt x="26" y="17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375"/>
              <p:cNvSpPr/>
              <p:nvPr/>
            </p:nvSpPr>
            <p:spPr bwMode="auto">
              <a:xfrm>
                <a:off x="2673" y="2633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12 w 18"/>
                  <a:gd name="T5" fmla="*/ 9 h 32"/>
                  <a:gd name="T6" fmla="*/ 12 w 18"/>
                  <a:gd name="T7" fmla="*/ 9 h 32"/>
                  <a:gd name="T8" fmla="*/ 8 w 18"/>
                  <a:gd name="T9" fmla="*/ 10 h 32"/>
                  <a:gd name="T10" fmla="*/ 7 w 18"/>
                  <a:gd name="T11" fmla="*/ 14 h 32"/>
                  <a:gd name="T12" fmla="*/ 7 w 18"/>
                  <a:gd name="T13" fmla="*/ 32 h 32"/>
                  <a:gd name="T14" fmla="*/ 0 w 18"/>
                  <a:gd name="T15" fmla="*/ 32 h 32"/>
                  <a:gd name="T16" fmla="*/ 0 w 18"/>
                  <a:gd name="T17" fmla="*/ 0 h 32"/>
                  <a:gd name="T18" fmla="*/ 7 w 18"/>
                  <a:gd name="T19" fmla="*/ 0 h 32"/>
                  <a:gd name="T20" fmla="*/ 7 w 18"/>
                  <a:gd name="T21" fmla="*/ 9 h 32"/>
                  <a:gd name="T22" fmla="*/ 7 w 18"/>
                  <a:gd name="T23" fmla="*/ 9 h 32"/>
                  <a:gd name="T24" fmla="*/ 12 w 18"/>
                  <a:gd name="T25" fmla="*/ 4 h 32"/>
                  <a:gd name="T26" fmla="*/ 12 w 18"/>
                  <a:gd name="T27" fmla="*/ 4 h 32"/>
                  <a:gd name="T28" fmla="*/ 17 w 18"/>
                  <a:gd name="T29" fmla="*/ 0 h 32"/>
                  <a:gd name="T30" fmla="*/ 17 w 18"/>
                  <a:gd name="T31" fmla="*/ 0 h 32"/>
                  <a:gd name="T32" fmla="*/ 18 w 18"/>
                  <a:gd name="T33" fmla="*/ 0 h 32"/>
                  <a:gd name="T34" fmla="*/ 18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376"/>
              <p:cNvSpPr/>
              <p:nvPr/>
            </p:nvSpPr>
            <p:spPr bwMode="auto">
              <a:xfrm>
                <a:off x="2708" y="2633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6 w 26"/>
                  <a:gd name="T3" fmla="*/ 32 h 33"/>
                  <a:gd name="T4" fmla="*/ 3 w 26"/>
                  <a:gd name="T5" fmla="*/ 24 h 33"/>
                  <a:gd name="T6" fmla="*/ 8 w 26"/>
                  <a:gd name="T7" fmla="*/ 27 h 33"/>
                  <a:gd name="T8" fmla="*/ 15 w 26"/>
                  <a:gd name="T9" fmla="*/ 28 h 33"/>
                  <a:gd name="T10" fmla="*/ 18 w 26"/>
                  <a:gd name="T11" fmla="*/ 27 h 33"/>
                  <a:gd name="T12" fmla="*/ 19 w 26"/>
                  <a:gd name="T13" fmla="*/ 24 h 33"/>
                  <a:gd name="T14" fmla="*/ 19 w 26"/>
                  <a:gd name="T15" fmla="*/ 22 h 33"/>
                  <a:gd name="T16" fmla="*/ 18 w 26"/>
                  <a:gd name="T17" fmla="*/ 20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1 w 26"/>
                  <a:gd name="T25" fmla="*/ 14 h 33"/>
                  <a:gd name="T26" fmla="*/ 1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8 w 26"/>
                  <a:gd name="T33" fmla="*/ 0 h 33"/>
                  <a:gd name="T34" fmla="*/ 13 w 26"/>
                  <a:gd name="T35" fmla="*/ 0 h 33"/>
                  <a:gd name="T36" fmla="*/ 19 w 26"/>
                  <a:gd name="T37" fmla="*/ 2 h 33"/>
                  <a:gd name="T38" fmla="*/ 23 w 26"/>
                  <a:gd name="T39" fmla="*/ 9 h 33"/>
                  <a:gd name="T40" fmla="*/ 18 w 26"/>
                  <a:gd name="T41" fmla="*/ 5 h 33"/>
                  <a:gd name="T42" fmla="*/ 13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0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19 w 26"/>
                  <a:gd name="T57" fmla="*/ 15 h 33"/>
                  <a:gd name="T58" fmla="*/ 23 w 26"/>
                  <a:gd name="T59" fmla="*/ 17 h 33"/>
                  <a:gd name="T60" fmla="*/ 26 w 26"/>
                  <a:gd name="T61" fmla="*/ 20 h 33"/>
                  <a:gd name="T62" fmla="*/ 26 w 26"/>
                  <a:gd name="T63" fmla="*/ 24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0" y="28"/>
                    </a:lnTo>
                    <a:lnTo>
                      <a:pt x="3" y="24"/>
                    </a:lnTo>
                    <a:lnTo>
                      <a:pt x="3" y="24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7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19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377"/>
              <p:cNvSpPr>
                <a:spLocks noEditPoints="1"/>
              </p:cNvSpPr>
              <p:nvPr/>
            </p:nvSpPr>
            <p:spPr bwMode="auto">
              <a:xfrm>
                <a:off x="2741" y="2622"/>
                <a:ext cx="6" cy="43"/>
              </a:xfrm>
              <a:custGeom>
                <a:avLst/>
                <a:gdLst>
                  <a:gd name="T0" fmla="*/ 0 w 6"/>
                  <a:gd name="T1" fmla="*/ 6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6 h 43"/>
                  <a:gd name="T8" fmla="*/ 0 w 6"/>
                  <a:gd name="T9" fmla="*/ 6 h 43"/>
                  <a:gd name="T10" fmla="*/ 0 w 6"/>
                  <a:gd name="T11" fmla="*/ 43 h 43"/>
                  <a:gd name="T12" fmla="*/ 0 w 6"/>
                  <a:gd name="T13" fmla="*/ 11 h 43"/>
                  <a:gd name="T14" fmla="*/ 6 w 6"/>
                  <a:gd name="T15" fmla="*/ 11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  <a:moveTo>
                      <a:pt x="0" y="43"/>
                    </a:moveTo>
                    <a:lnTo>
                      <a:pt x="0" y="11"/>
                    </a:lnTo>
                    <a:lnTo>
                      <a:pt x="6" y="11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378"/>
              <p:cNvSpPr/>
              <p:nvPr/>
            </p:nvSpPr>
            <p:spPr bwMode="auto">
              <a:xfrm>
                <a:off x="2754" y="2624"/>
                <a:ext cx="20" cy="42"/>
              </a:xfrm>
              <a:custGeom>
                <a:avLst/>
                <a:gdLst>
                  <a:gd name="T0" fmla="*/ 20 w 20"/>
                  <a:gd name="T1" fmla="*/ 39 h 42"/>
                  <a:gd name="T2" fmla="*/ 20 w 20"/>
                  <a:gd name="T3" fmla="*/ 39 h 42"/>
                  <a:gd name="T4" fmla="*/ 16 w 20"/>
                  <a:gd name="T5" fmla="*/ 41 h 42"/>
                  <a:gd name="T6" fmla="*/ 16 w 20"/>
                  <a:gd name="T7" fmla="*/ 41 h 42"/>
                  <a:gd name="T8" fmla="*/ 11 w 20"/>
                  <a:gd name="T9" fmla="*/ 42 h 42"/>
                  <a:gd name="T10" fmla="*/ 11 w 20"/>
                  <a:gd name="T11" fmla="*/ 42 h 42"/>
                  <a:gd name="T12" fmla="*/ 8 w 20"/>
                  <a:gd name="T13" fmla="*/ 41 h 42"/>
                  <a:gd name="T14" fmla="*/ 8 w 20"/>
                  <a:gd name="T15" fmla="*/ 41 h 42"/>
                  <a:gd name="T16" fmla="*/ 5 w 20"/>
                  <a:gd name="T17" fmla="*/ 41 h 42"/>
                  <a:gd name="T18" fmla="*/ 5 w 20"/>
                  <a:gd name="T19" fmla="*/ 41 h 42"/>
                  <a:gd name="T20" fmla="*/ 3 w 20"/>
                  <a:gd name="T21" fmla="*/ 37 h 42"/>
                  <a:gd name="T22" fmla="*/ 3 w 20"/>
                  <a:gd name="T23" fmla="*/ 37 h 42"/>
                  <a:gd name="T24" fmla="*/ 3 w 20"/>
                  <a:gd name="T25" fmla="*/ 34 h 42"/>
                  <a:gd name="T26" fmla="*/ 3 w 20"/>
                  <a:gd name="T27" fmla="*/ 14 h 42"/>
                  <a:gd name="T28" fmla="*/ 0 w 20"/>
                  <a:gd name="T29" fmla="*/ 14 h 42"/>
                  <a:gd name="T30" fmla="*/ 0 w 20"/>
                  <a:gd name="T31" fmla="*/ 9 h 42"/>
                  <a:gd name="T32" fmla="*/ 3 w 20"/>
                  <a:gd name="T33" fmla="*/ 9 h 42"/>
                  <a:gd name="T34" fmla="*/ 3 w 20"/>
                  <a:gd name="T35" fmla="*/ 0 h 42"/>
                  <a:gd name="T36" fmla="*/ 10 w 20"/>
                  <a:gd name="T37" fmla="*/ 0 h 42"/>
                  <a:gd name="T38" fmla="*/ 10 w 20"/>
                  <a:gd name="T39" fmla="*/ 9 h 42"/>
                  <a:gd name="T40" fmla="*/ 16 w 20"/>
                  <a:gd name="T41" fmla="*/ 9 h 42"/>
                  <a:gd name="T42" fmla="*/ 16 w 20"/>
                  <a:gd name="T43" fmla="*/ 14 h 42"/>
                  <a:gd name="T44" fmla="*/ 10 w 20"/>
                  <a:gd name="T45" fmla="*/ 14 h 42"/>
                  <a:gd name="T46" fmla="*/ 10 w 20"/>
                  <a:gd name="T47" fmla="*/ 33 h 42"/>
                  <a:gd name="T48" fmla="*/ 10 w 20"/>
                  <a:gd name="T49" fmla="*/ 33 h 42"/>
                  <a:gd name="T50" fmla="*/ 11 w 20"/>
                  <a:gd name="T51" fmla="*/ 34 h 42"/>
                  <a:gd name="T52" fmla="*/ 11 w 20"/>
                  <a:gd name="T53" fmla="*/ 34 h 42"/>
                  <a:gd name="T54" fmla="*/ 13 w 20"/>
                  <a:gd name="T55" fmla="*/ 36 h 42"/>
                  <a:gd name="T56" fmla="*/ 13 w 20"/>
                  <a:gd name="T57" fmla="*/ 36 h 42"/>
                  <a:gd name="T58" fmla="*/ 16 w 20"/>
                  <a:gd name="T59" fmla="*/ 36 h 42"/>
                  <a:gd name="T60" fmla="*/ 16 w 20"/>
                  <a:gd name="T61" fmla="*/ 36 h 42"/>
                  <a:gd name="T62" fmla="*/ 18 w 20"/>
                  <a:gd name="T63" fmla="*/ 34 h 42"/>
                  <a:gd name="T64" fmla="*/ 20 w 20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2">
                    <a:moveTo>
                      <a:pt x="20" y="39"/>
                    </a:moveTo>
                    <a:lnTo>
                      <a:pt x="20" y="39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5" y="41"/>
                    </a:lnTo>
                    <a:lnTo>
                      <a:pt x="5" y="41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10" y="9"/>
                    </a:lnTo>
                    <a:lnTo>
                      <a:pt x="16" y="9"/>
                    </a:lnTo>
                    <a:lnTo>
                      <a:pt x="16" y="14"/>
                    </a:lnTo>
                    <a:lnTo>
                      <a:pt x="10" y="14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20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Freeform 379"/>
              <p:cNvSpPr>
                <a:spLocks noEditPoints="1"/>
              </p:cNvSpPr>
              <p:nvPr/>
            </p:nvSpPr>
            <p:spPr bwMode="auto">
              <a:xfrm>
                <a:off x="2790" y="2633"/>
                <a:ext cx="30" cy="33"/>
              </a:xfrm>
              <a:custGeom>
                <a:avLst/>
                <a:gdLst>
                  <a:gd name="T0" fmla="*/ 10 w 30"/>
                  <a:gd name="T1" fmla="*/ 33 h 33"/>
                  <a:gd name="T2" fmla="*/ 7 w 30"/>
                  <a:gd name="T3" fmla="*/ 32 h 33"/>
                  <a:gd name="T4" fmla="*/ 3 w 30"/>
                  <a:gd name="T5" fmla="*/ 30 h 33"/>
                  <a:gd name="T6" fmla="*/ 0 w 30"/>
                  <a:gd name="T7" fmla="*/ 27 h 33"/>
                  <a:gd name="T8" fmla="*/ 0 w 30"/>
                  <a:gd name="T9" fmla="*/ 24 h 33"/>
                  <a:gd name="T10" fmla="*/ 0 w 30"/>
                  <a:gd name="T11" fmla="*/ 19 h 33"/>
                  <a:gd name="T12" fmla="*/ 3 w 30"/>
                  <a:gd name="T13" fmla="*/ 15 h 33"/>
                  <a:gd name="T14" fmla="*/ 8 w 30"/>
                  <a:gd name="T15" fmla="*/ 14 h 33"/>
                  <a:gd name="T16" fmla="*/ 13 w 30"/>
                  <a:gd name="T17" fmla="*/ 14 h 33"/>
                  <a:gd name="T18" fmla="*/ 17 w 30"/>
                  <a:gd name="T19" fmla="*/ 14 h 33"/>
                  <a:gd name="T20" fmla="*/ 22 w 30"/>
                  <a:gd name="T21" fmla="*/ 12 h 33"/>
                  <a:gd name="T22" fmla="*/ 20 w 30"/>
                  <a:gd name="T23" fmla="*/ 9 h 33"/>
                  <a:gd name="T24" fmla="*/ 20 w 30"/>
                  <a:gd name="T25" fmla="*/ 7 h 33"/>
                  <a:gd name="T26" fmla="*/ 13 w 30"/>
                  <a:gd name="T27" fmla="*/ 5 h 33"/>
                  <a:gd name="T28" fmla="*/ 8 w 30"/>
                  <a:gd name="T29" fmla="*/ 5 h 33"/>
                  <a:gd name="T30" fmla="*/ 3 w 30"/>
                  <a:gd name="T31" fmla="*/ 9 h 33"/>
                  <a:gd name="T32" fmla="*/ 2 w 30"/>
                  <a:gd name="T33" fmla="*/ 5 h 33"/>
                  <a:gd name="T34" fmla="*/ 15 w 30"/>
                  <a:gd name="T35" fmla="*/ 0 h 33"/>
                  <a:gd name="T36" fmla="*/ 20 w 30"/>
                  <a:gd name="T37" fmla="*/ 2 h 33"/>
                  <a:gd name="T38" fmla="*/ 25 w 30"/>
                  <a:gd name="T39" fmla="*/ 4 h 33"/>
                  <a:gd name="T40" fmla="*/ 28 w 30"/>
                  <a:gd name="T41" fmla="*/ 14 h 33"/>
                  <a:gd name="T42" fmla="*/ 28 w 30"/>
                  <a:gd name="T43" fmla="*/ 25 h 33"/>
                  <a:gd name="T44" fmla="*/ 30 w 30"/>
                  <a:gd name="T45" fmla="*/ 27 h 33"/>
                  <a:gd name="T46" fmla="*/ 30 w 30"/>
                  <a:gd name="T47" fmla="*/ 32 h 33"/>
                  <a:gd name="T48" fmla="*/ 28 w 30"/>
                  <a:gd name="T49" fmla="*/ 32 h 33"/>
                  <a:gd name="T50" fmla="*/ 27 w 30"/>
                  <a:gd name="T51" fmla="*/ 32 h 33"/>
                  <a:gd name="T52" fmla="*/ 23 w 30"/>
                  <a:gd name="T53" fmla="*/ 32 h 33"/>
                  <a:gd name="T54" fmla="*/ 22 w 30"/>
                  <a:gd name="T55" fmla="*/ 27 h 33"/>
                  <a:gd name="T56" fmla="*/ 17 w 30"/>
                  <a:gd name="T57" fmla="*/ 32 h 33"/>
                  <a:gd name="T58" fmla="*/ 10 w 30"/>
                  <a:gd name="T59" fmla="*/ 33 h 33"/>
                  <a:gd name="T60" fmla="*/ 12 w 30"/>
                  <a:gd name="T61" fmla="*/ 28 h 33"/>
                  <a:gd name="T62" fmla="*/ 17 w 30"/>
                  <a:gd name="T63" fmla="*/ 27 h 33"/>
                  <a:gd name="T64" fmla="*/ 20 w 30"/>
                  <a:gd name="T65" fmla="*/ 25 h 33"/>
                  <a:gd name="T66" fmla="*/ 22 w 30"/>
                  <a:gd name="T67" fmla="*/ 22 h 33"/>
                  <a:gd name="T68" fmla="*/ 22 w 30"/>
                  <a:gd name="T69" fmla="*/ 19 h 33"/>
                  <a:gd name="T70" fmla="*/ 18 w 30"/>
                  <a:gd name="T71" fmla="*/ 17 h 33"/>
                  <a:gd name="T72" fmla="*/ 13 w 30"/>
                  <a:gd name="T73" fmla="*/ 17 h 33"/>
                  <a:gd name="T74" fmla="*/ 8 w 30"/>
                  <a:gd name="T75" fmla="*/ 19 h 33"/>
                  <a:gd name="T76" fmla="*/ 7 w 30"/>
                  <a:gd name="T77" fmla="*/ 22 h 33"/>
                  <a:gd name="T78" fmla="*/ 8 w 30"/>
                  <a:gd name="T79" fmla="*/ 27 h 33"/>
                  <a:gd name="T80" fmla="*/ 12 w 30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3">
                    <a:moveTo>
                      <a:pt x="10" y="33"/>
                    </a:moveTo>
                    <a:lnTo>
                      <a:pt x="10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7"/>
                    </a:lnTo>
                    <a:lnTo>
                      <a:pt x="28" y="1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30" y="27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2"/>
                    </a:lnTo>
                    <a:lnTo>
                      <a:pt x="28" y="32"/>
                    </a:lnTo>
                    <a:lnTo>
                      <a:pt x="27" y="32"/>
                    </a:lnTo>
                    <a:lnTo>
                      <a:pt x="27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17" y="32"/>
                    </a:lnTo>
                    <a:lnTo>
                      <a:pt x="17" y="32"/>
                    </a:lnTo>
                    <a:lnTo>
                      <a:pt x="10" y="33"/>
                    </a:lnTo>
                    <a:lnTo>
                      <a:pt x="10" y="33"/>
                    </a:lnTo>
                    <a:close/>
                    <a:moveTo>
                      <a:pt x="12" y="28"/>
                    </a:moveTo>
                    <a:lnTo>
                      <a:pt x="12" y="2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2" y="22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7" y="20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Freeform 380"/>
              <p:cNvSpPr/>
              <p:nvPr/>
            </p:nvSpPr>
            <p:spPr bwMode="auto">
              <a:xfrm>
                <a:off x="2826" y="2633"/>
                <a:ext cx="48" cy="32"/>
              </a:xfrm>
              <a:custGeom>
                <a:avLst/>
                <a:gdLst>
                  <a:gd name="T0" fmla="*/ 48 w 48"/>
                  <a:gd name="T1" fmla="*/ 32 h 32"/>
                  <a:gd name="T2" fmla="*/ 42 w 48"/>
                  <a:gd name="T3" fmla="*/ 32 h 32"/>
                  <a:gd name="T4" fmla="*/ 42 w 48"/>
                  <a:gd name="T5" fmla="*/ 15 h 32"/>
                  <a:gd name="T6" fmla="*/ 42 w 48"/>
                  <a:gd name="T7" fmla="*/ 15 h 32"/>
                  <a:gd name="T8" fmla="*/ 40 w 48"/>
                  <a:gd name="T9" fmla="*/ 9 h 32"/>
                  <a:gd name="T10" fmla="*/ 40 w 48"/>
                  <a:gd name="T11" fmla="*/ 9 h 32"/>
                  <a:gd name="T12" fmla="*/ 38 w 48"/>
                  <a:gd name="T13" fmla="*/ 7 h 32"/>
                  <a:gd name="T14" fmla="*/ 35 w 48"/>
                  <a:gd name="T15" fmla="*/ 7 h 32"/>
                  <a:gd name="T16" fmla="*/ 35 w 48"/>
                  <a:gd name="T17" fmla="*/ 7 h 32"/>
                  <a:gd name="T18" fmla="*/ 33 w 48"/>
                  <a:gd name="T19" fmla="*/ 7 h 32"/>
                  <a:gd name="T20" fmla="*/ 30 w 48"/>
                  <a:gd name="T21" fmla="*/ 9 h 32"/>
                  <a:gd name="T22" fmla="*/ 30 w 48"/>
                  <a:gd name="T23" fmla="*/ 9 h 32"/>
                  <a:gd name="T24" fmla="*/ 27 w 48"/>
                  <a:gd name="T25" fmla="*/ 14 h 32"/>
                  <a:gd name="T26" fmla="*/ 27 w 48"/>
                  <a:gd name="T27" fmla="*/ 32 h 32"/>
                  <a:gd name="T28" fmla="*/ 20 w 48"/>
                  <a:gd name="T29" fmla="*/ 32 h 32"/>
                  <a:gd name="T30" fmla="*/ 20 w 48"/>
                  <a:gd name="T31" fmla="*/ 15 h 32"/>
                  <a:gd name="T32" fmla="*/ 20 w 48"/>
                  <a:gd name="T33" fmla="*/ 15 h 32"/>
                  <a:gd name="T34" fmla="*/ 19 w 48"/>
                  <a:gd name="T35" fmla="*/ 9 h 32"/>
                  <a:gd name="T36" fmla="*/ 19 w 48"/>
                  <a:gd name="T37" fmla="*/ 9 h 32"/>
                  <a:gd name="T38" fmla="*/ 17 w 48"/>
                  <a:gd name="T39" fmla="*/ 7 h 32"/>
                  <a:gd name="T40" fmla="*/ 15 w 48"/>
                  <a:gd name="T41" fmla="*/ 7 h 32"/>
                  <a:gd name="T42" fmla="*/ 15 w 48"/>
                  <a:gd name="T43" fmla="*/ 7 h 32"/>
                  <a:gd name="T44" fmla="*/ 12 w 48"/>
                  <a:gd name="T45" fmla="*/ 7 h 32"/>
                  <a:gd name="T46" fmla="*/ 10 w 48"/>
                  <a:gd name="T47" fmla="*/ 9 h 32"/>
                  <a:gd name="T48" fmla="*/ 10 w 48"/>
                  <a:gd name="T49" fmla="*/ 9 h 32"/>
                  <a:gd name="T50" fmla="*/ 7 w 48"/>
                  <a:gd name="T51" fmla="*/ 14 h 32"/>
                  <a:gd name="T52" fmla="*/ 7 w 48"/>
                  <a:gd name="T53" fmla="*/ 32 h 32"/>
                  <a:gd name="T54" fmla="*/ 0 w 48"/>
                  <a:gd name="T55" fmla="*/ 32 h 32"/>
                  <a:gd name="T56" fmla="*/ 0 w 48"/>
                  <a:gd name="T57" fmla="*/ 0 h 32"/>
                  <a:gd name="T58" fmla="*/ 7 w 48"/>
                  <a:gd name="T59" fmla="*/ 0 h 32"/>
                  <a:gd name="T60" fmla="*/ 7 w 48"/>
                  <a:gd name="T61" fmla="*/ 7 h 32"/>
                  <a:gd name="T62" fmla="*/ 7 w 48"/>
                  <a:gd name="T63" fmla="*/ 7 h 32"/>
                  <a:gd name="T64" fmla="*/ 10 w 48"/>
                  <a:gd name="T65" fmla="*/ 2 h 32"/>
                  <a:gd name="T66" fmla="*/ 10 w 48"/>
                  <a:gd name="T67" fmla="*/ 2 h 32"/>
                  <a:gd name="T68" fmla="*/ 19 w 48"/>
                  <a:gd name="T69" fmla="*/ 0 h 32"/>
                  <a:gd name="T70" fmla="*/ 19 w 48"/>
                  <a:gd name="T71" fmla="*/ 0 h 32"/>
                  <a:gd name="T72" fmla="*/ 22 w 48"/>
                  <a:gd name="T73" fmla="*/ 0 h 32"/>
                  <a:gd name="T74" fmla="*/ 24 w 48"/>
                  <a:gd name="T75" fmla="*/ 2 h 32"/>
                  <a:gd name="T76" fmla="*/ 24 w 48"/>
                  <a:gd name="T77" fmla="*/ 2 h 32"/>
                  <a:gd name="T78" fmla="*/ 27 w 48"/>
                  <a:gd name="T79" fmla="*/ 7 h 32"/>
                  <a:gd name="T80" fmla="*/ 27 w 48"/>
                  <a:gd name="T81" fmla="*/ 7 h 32"/>
                  <a:gd name="T82" fmla="*/ 32 w 48"/>
                  <a:gd name="T83" fmla="*/ 2 h 32"/>
                  <a:gd name="T84" fmla="*/ 32 w 48"/>
                  <a:gd name="T85" fmla="*/ 2 h 32"/>
                  <a:gd name="T86" fmla="*/ 38 w 48"/>
                  <a:gd name="T87" fmla="*/ 0 h 32"/>
                  <a:gd name="T88" fmla="*/ 38 w 48"/>
                  <a:gd name="T89" fmla="*/ 0 h 32"/>
                  <a:gd name="T90" fmla="*/ 43 w 48"/>
                  <a:gd name="T91" fmla="*/ 2 h 32"/>
                  <a:gd name="T92" fmla="*/ 43 w 48"/>
                  <a:gd name="T93" fmla="*/ 2 h 32"/>
                  <a:gd name="T94" fmla="*/ 47 w 48"/>
                  <a:gd name="T95" fmla="*/ 4 h 32"/>
                  <a:gd name="T96" fmla="*/ 47 w 48"/>
                  <a:gd name="T97" fmla="*/ 4 h 32"/>
                  <a:gd name="T98" fmla="*/ 47 w 48"/>
                  <a:gd name="T99" fmla="*/ 9 h 32"/>
                  <a:gd name="T100" fmla="*/ 47 w 48"/>
                  <a:gd name="T101" fmla="*/ 9 h 32"/>
                  <a:gd name="T102" fmla="*/ 48 w 48"/>
                  <a:gd name="T103" fmla="*/ 14 h 32"/>
                  <a:gd name="T104" fmla="*/ 48 w 48"/>
                  <a:gd name="T10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32">
                    <a:moveTo>
                      <a:pt x="48" y="32"/>
                    </a:moveTo>
                    <a:lnTo>
                      <a:pt x="42" y="32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27" y="14"/>
                    </a:lnTo>
                    <a:lnTo>
                      <a:pt x="27" y="32"/>
                    </a:lnTo>
                    <a:lnTo>
                      <a:pt x="20" y="32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7"/>
                    </a:lnTo>
                    <a:lnTo>
                      <a:pt x="27" y="7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3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8" y="14"/>
                    </a:lnTo>
                    <a:lnTo>
                      <a:pt x="4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Freeform 381"/>
              <p:cNvSpPr>
                <a:spLocks noEditPoints="1"/>
              </p:cNvSpPr>
              <p:nvPr/>
            </p:nvSpPr>
            <p:spPr bwMode="auto">
              <a:xfrm>
                <a:off x="2881" y="2633"/>
                <a:ext cx="31" cy="33"/>
              </a:xfrm>
              <a:custGeom>
                <a:avLst/>
                <a:gdLst>
                  <a:gd name="T0" fmla="*/ 15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4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5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30 w 31"/>
                  <a:gd name="T23" fmla="*/ 10 h 33"/>
                  <a:gd name="T24" fmla="*/ 31 w 31"/>
                  <a:gd name="T25" fmla="*/ 17 h 33"/>
                  <a:gd name="T26" fmla="*/ 31 w 31"/>
                  <a:gd name="T27" fmla="*/ 19 h 33"/>
                  <a:gd name="T28" fmla="*/ 7 w 31"/>
                  <a:gd name="T29" fmla="*/ 19 h 33"/>
                  <a:gd name="T30" fmla="*/ 7 w 31"/>
                  <a:gd name="T31" fmla="*/ 22 h 33"/>
                  <a:gd name="T32" fmla="*/ 10 w 31"/>
                  <a:gd name="T33" fmla="*/ 25 h 33"/>
                  <a:gd name="T34" fmla="*/ 11 w 31"/>
                  <a:gd name="T35" fmla="*/ 27 h 33"/>
                  <a:gd name="T36" fmla="*/ 15 w 31"/>
                  <a:gd name="T37" fmla="*/ 28 h 33"/>
                  <a:gd name="T38" fmla="*/ 18 w 31"/>
                  <a:gd name="T39" fmla="*/ 27 h 33"/>
                  <a:gd name="T40" fmla="*/ 20 w 31"/>
                  <a:gd name="T41" fmla="*/ 27 h 33"/>
                  <a:gd name="T42" fmla="*/ 23 w 31"/>
                  <a:gd name="T43" fmla="*/ 25 h 33"/>
                  <a:gd name="T44" fmla="*/ 23 w 31"/>
                  <a:gd name="T45" fmla="*/ 24 h 33"/>
                  <a:gd name="T46" fmla="*/ 30 w 31"/>
                  <a:gd name="T47" fmla="*/ 25 h 33"/>
                  <a:gd name="T48" fmla="*/ 25 w 31"/>
                  <a:gd name="T49" fmla="*/ 30 h 33"/>
                  <a:gd name="T50" fmla="*/ 20 w 31"/>
                  <a:gd name="T51" fmla="*/ 32 h 33"/>
                  <a:gd name="T52" fmla="*/ 15 w 31"/>
                  <a:gd name="T53" fmla="*/ 33 h 33"/>
                  <a:gd name="T54" fmla="*/ 25 w 31"/>
                  <a:gd name="T55" fmla="*/ 14 h 33"/>
                  <a:gd name="T56" fmla="*/ 23 w 31"/>
                  <a:gd name="T57" fmla="*/ 10 h 33"/>
                  <a:gd name="T58" fmla="*/ 21 w 31"/>
                  <a:gd name="T59" fmla="*/ 7 h 33"/>
                  <a:gd name="T60" fmla="*/ 18 w 31"/>
                  <a:gd name="T61" fmla="*/ 5 h 33"/>
                  <a:gd name="T62" fmla="*/ 15 w 31"/>
                  <a:gd name="T63" fmla="*/ 5 h 33"/>
                  <a:gd name="T64" fmla="*/ 11 w 31"/>
                  <a:gd name="T65" fmla="*/ 5 h 33"/>
                  <a:gd name="T66" fmla="*/ 8 w 31"/>
                  <a:gd name="T67" fmla="*/ 7 h 33"/>
                  <a:gd name="T68" fmla="*/ 7 w 31"/>
                  <a:gd name="T69" fmla="*/ 10 h 33"/>
                  <a:gd name="T70" fmla="*/ 25 w 31"/>
                  <a:gd name="T71" fmla="*/ 1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25" y="14"/>
                    </a:moveTo>
                    <a:lnTo>
                      <a:pt x="25" y="14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Freeform 382"/>
              <p:cNvSpPr/>
              <p:nvPr/>
            </p:nvSpPr>
            <p:spPr bwMode="auto">
              <a:xfrm>
                <a:off x="2916" y="2624"/>
                <a:ext cx="19" cy="42"/>
              </a:xfrm>
              <a:custGeom>
                <a:avLst/>
                <a:gdLst>
                  <a:gd name="T0" fmla="*/ 19 w 19"/>
                  <a:gd name="T1" fmla="*/ 39 h 42"/>
                  <a:gd name="T2" fmla="*/ 19 w 19"/>
                  <a:gd name="T3" fmla="*/ 39 h 42"/>
                  <a:gd name="T4" fmla="*/ 16 w 19"/>
                  <a:gd name="T5" fmla="*/ 41 h 42"/>
                  <a:gd name="T6" fmla="*/ 16 w 19"/>
                  <a:gd name="T7" fmla="*/ 41 h 42"/>
                  <a:gd name="T8" fmla="*/ 11 w 19"/>
                  <a:gd name="T9" fmla="*/ 42 h 42"/>
                  <a:gd name="T10" fmla="*/ 11 w 19"/>
                  <a:gd name="T11" fmla="*/ 42 h 42"/>
                  <a:gd name="T12" fmla="*/ 8 w 19"/>
                  <a:gd name="T13" fmla="*/ 41 h 42"/>
                  <a:gd name="T14" fmla="*/ 8 w 19"/>
                  <a:gd name="T15" fmla="*/ 41 h 42"/>
                  <a:gd name="T16" fmla="*/ 6 w 19"/>
                  <a:gd name="T17" fmla="*/ 41 h 42"/>
                  <a:gd name="T18" fmla="*/ 6 w 19"/>
                  <a:gd name="T19" fmla="*/ 41 h 42"/>
                  <a:gd name="T20" fmla="*/ 5 w 19"/>
                  <a:gd name="T21" fmla="*/ 37 h 42"/>
                  <a:gd name="T22" fmla="*/ 5 w 19"/>
                  <a:gd name="T23" fmla="*/ 37 h 42"/>
                  <a:gd name="T24" fmla="*/ 3 w 19"/>
                  <a:gd name="T25" fmla="*/ 34 h 42"/>
                  <a:gd name="T26" fmla="*/ 3 w 19"/>
                  <a:gd name="T27" fmla="*/ 14 h 42"/>
                  <a:gd name="T28" fmla="*/ 0 w 19"/>
                  <a:gd name="T29" fmla="*/ 14 h 42"/>
                  <a:gd name="T30" fmla="*/ 0 w 19"/>
                  <a:gd name="T31" fmla="*/ 9 h 42"/>
                  <a:gd name="T32" fmla="*/ 3 w 19"/>
                  <a:gd name="T33" fmla="*/ 9 h 42"/>
                  <a:gd name="T34" fmla="*/ 3 w 19"/>
                  <a:gd name="T35" fmla="*/ 0 h 42"/>
                  <a:gd name="T36" fmla="*/ 9 w 19"/>
                  <a:gd name="T37" fmla="*/ 0 h 42"/>
                  <a:gd name="T38" fmla="*/ 9 w 19"/>
                  <a:gd name="T39" fmla="*/ 9 h 42"/>
                  <a:gd name="T40" fmla="*/ 16 w 19"/>
                  <a:gd name="T41" fmla="*/ 9 h 42"/>
                  <a:gd name="T42" fmla="*/ 16 w 19"/>
                  <a:gd name="T43" fmla="*/ 14 h 42"/>
                  <a:gd name="T44" fmla="*/ 9 w 19"/>
                  <a:gd name="T45" fmla="*/ 14 h 42"/>
                  <a:gd name="T46" fmla="*/ 9 w 19"/>
                  <a:gd name="T47" fmla="*/ 33 h 42"/>
                  <a:gd name="T48" fmla="*/ 9 w 19"/>
                  <a:gd name="T49" fmla="*/ 33 h 42"/>
                  <a:gd name="T50" fmla="*/ 11 w 19"/>
                  <a:gd name="T51" fmla="*/ 34 h 42"/>
                  <a:gd name="T52" fmla="*/ 11 w 19"/>
                  <a:gd name="T53" fmla="*/ 34 h 42"/>
                  <a:gd name="T54" fmla="*/ 13 w 19"/>
                  <a:gd name="T55" fmla="*/ 36 h 42"/>
                  <a:gd name="T56" fmla="*/ 13 w 19"/>
                  <a:gd name="T57" fmla="*/ 36 h 42"/>
                  <a:gd name="T58" fmla="*/ 16 w 19"/>
                  <a:gd name="T59" fmla="*/ 36 h 42"/>
                  <a:gd name="T60" fmla="*/ 16 w 19"/>
                  <a:gd name="T61" fmla="*/ 36 h 42"/>
                  <a:gd name="T62" fmla="*/ 18 w 19"/>
                  <a:gd name="T63" fmla="*/ 34 h 42"/>
                  <a:gd name="T64" fmla="*/ 19 w 19"/>
                  <a:gd name="T65" fmla="*/ 3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2">
                    <a:moveTo>
                      <a:pt x="19" y="39"/>
                    </a:moveTo>
                    <a:lnTo>
                      <a:pt x="19" y="39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8" y="41"/>
                    </a:lnTo>
                    <a:lnTo>
                      <a:pt x="6" y="41"/>
                    </a:lnTo>
                    <a:lnTo>
                      <a:pt x="6" y="41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16" y="9"/>
                    </a:lnTo>
                    <a:lnTo>
                      <a:pt x="16" y="14"/>
                    </a:lnTo>
                    <a:lnTo>
                      <a:pt x="9" y="14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1" y="34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8" y="34"/>
                    </a:lnTo>
                    <a:lnTo>
                      <a:pt x="19" y="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Freeform 383"/>
              <p:cNvSpPr/>
              <p:nvPr/>
            </p:nvSpPr>
            <p:spPr bwMode="auto">
              <a:xfrm>
                <a:off x="2940" y="2658"/>
                <a:ext cx="7" cy="13"/>
              </a:xfrm>
              <a:custGeom>
                <a:avLst/>
                <a:gdLst>
                  <a:gd name="T0" fmla="*/ 2 w 7"/>
                  <a:gd name="T1" fmla="*/ 13 h 13"/>
                  <a:gd name="T2" fmla="*/ 4 w 7"/>
                  <a:gd name="T3" fmla="*/ 7 h 13"/>
                  <a:gd name="T4" fmla="*/ 0 w 7"/>
                  <a:gd name="T5" fmla="*/ 7 h 13"/>
                  <a:gd name="T6" fmla="*/ 0 w 7"/>
                  <a:gd name="T7" fmla="*/ 0 h 13"/>
                  <a:gd name="T8" fmla="*/ 7 w 7"/>
                  <a:gd name="T9" fmla="*/ 0 h 13"/>
                  <a:gd name="T10" fmla="*/ 7 w 7"/>
                  <a:gd name="T11" fmla="*/ 7 h 13"/>
                  <a:gd name="T12" fmla="*/ 5 w 7"/>
                  <a:gd name="T13" fmla="*/ 13 h 13"/>
                  <a:gd name="T14" fmla="*/ 2 w 7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13"/>
                    </a:move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5" y="13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Freeform 384"/>
              <p:cNvSpPr/>
              <p:nvPr/>
            </p:nvSpPr>
            <p:spPr bwMode="auto">
              <a:xfrm>
                <a:off x="2150" y="2704"/>
                <a:ext cx="30" cy="33"/>
              </a:xfrm>
              <a:custGeom>
                <a:avLst/>
                <a:gdLst>
                  <a:gd name="T0" fmla="*/ 0 w 30"/>
                  <a:gd name="T1" fmla="*/ 17 h 33"/>
                  <a:gd name="T2" fmla="*/ 0 w 30"/>
                  <a:gd name="T3" fmla="*/ 17 h 33"/>
                  <a:gd name="T4" fmla="*/ 0 w 30"/>
                  <a:gd name="T5" fmla="*/ 10 h 33"/>
                  <a:gd name="T6" fmla="*/ 0 w 30"/>
                  <a:gd name="T7" fmla="*/ 10 h 33"/>
                  <a:gd name="T8" fmla="*/ 3 w 30"/>
                  <a:gd name="T9" fmla="*/ 5 h 33"/>
                  <a:gd name="T10" fmla="*/ 3 w 30"/>
                  <a:gd name="T11" fmla="*/ 5 h 33"/>
                  <a:gd name="T12" fmla="*/ 8 w 30"/>
                  <a:gd name="T13" fmla="*/ 2 h 33"/>
                  <a:gd name="T14" fmla="*/ 8 w 30"/>
                  <a:gd name="T15" fmla="*/ 2 h 33"/>
                  <a:gd name="T16" fmla="*/ 15 w 30"/>
                  <a:gd name="T17" fmla="*/ 0 h 33"/>
                  <a:gd name="T18" fmla="*/ 15 w 30"/>
                  <a:gd name="T19" fmla="*/ 0 h 33"/>
                  <a:gd name="T20" fmla="*/ 20 w 30"/>
                  <a:gd name="T21" fmla="*/ 2 h 33"/>
                  <a:gd name="T22" fmla="*/ 23 w 30"/>
                  <a:gd name="T23" fmla="*/ 4 h 33"/>
                  <a:gd name="T24" fmla="*/ 23 w 30"/>
                  <a:gd name="T25" fmla="*/ 4 h 33"/>
                  <a:gd name="T26" fmla="*/ 26 w 30"/>
                  <a:gd name="T27" fmla="*/ 5 h 33"/>
                  <a:gd name="T28" fmla="*/ 30 w 30"/>
                  <a:gd name="T29" fmla="*/ 9 h 33"/>
                  <a:gd name="T30" fmla="*/ 23 w 30"/>
                  <a:gd name="T31" fmla="*/ 10 h 33"/>
                  <a:gd name="T32" fmla="*/ 23 w 30"/>
                  <a:gd name="T33" fmla="*/ 10 h 33"/>
                  <a:gd name="T34" fmla="*/ 20 w 30"/>
                  <a:gd name="T35" fmla="*/ 7 h 33"/>
                  <a:gd name="T36" fmla="*/ 20 w 30"/>
                  <a:gd name="T37" fmla="*/ 7 h 33"/>
                  <a:gd name="T38" fmla="*/ 15 w 30"/>
                  <a:gd name="T39" fmla="*/ 7 h 33"/>
                  <a:gd name="T40" fmla="*/ 15 w 30"/>
                  <a:gd name="T41" fmla="*/ 7 h 33"/>
                  <a:gd name="T42" fmla="*/ 12 w 30"/>
                  <a:gd name="T43" fmla="*/ 7 h 33"/>
                  <a:gd name="T44" fmla="*/ 12 w 30"/>
                  <a:gd name="T45" fmla="*/ 7 h 33"/>
                  <a:gd name="T46" fmla="*/ 8 w 30"/>
                  <a:gd name="T47" fmla="*/ 9 h 33"/>
                  <a:gd name="T48" fmla="*/ 8 w 30"/>
                  <a:gd name="T49" fmla="*/ 9 h 33"/>
                  <a:gd name="T50" fmla="*/ 7 w 30"/>
                  <a:gd name="T51" fmla="*/ 12 h 33"/>
                  <a:gd name="T52" fmla="*/ 7 w 30"/>
                  <a:gd name="T53" fmla="*/ 12 h 33"/>
                  <a:gd name="T54" fmla="*/ 7 w 30"/>
                  <a:gd name="T55" fmla="*/ 17 h 33"/>
                  <a:gd name="T56" fmla="*/ 7 w 30"/>
                  <a:gd name="T57" fmla="*/ 17 h 33"/>
                  <a:gd name="T58" fmla="*/ 7 w 30"/>
                  <a:gd name="T59" fmla="*/ 22 h 33"/>
                  <a:gd name="T60" fmla="*/ 7 w 30"/>
                  <a:gd name="T61" fmla="*/ 22 h 33"/>
                  <a:gd name="T62" fmla="*/ 8 w 30"/>
                  <a:gd name="T63" fmla="*/ 25 h 33"/>
                  <a:gd name="T64" fmla="*/ 8 w 30"/>
                  <a:gd name="T65" fmla="*/ 25 h 33"/>
                  <a:gd name="T66" fmla="*/ 12 w 30"/>
                  <a:gd name="T67" fmla="*/ 27 h 33"/>
                  <a:gd name="T68" fmla="*/ 12 w 30"/>
                  <a:gd name="T69" fmla="*/ 27 h 33"/>
                  <a:gd name="T70" fmla="*/ 15 w 30"/>
                  <a:gd name="T71" fmla="*/ 27 h 33"/>
                  <a:gd name="T72" fmla="*/ 15 w 30"/>
                  <a:gd name="T73" fmla="*/ 27 h 33"/>
                  <a:gd name="T74" fmla="*/ 18 w 30"/>
                  <a:gd name="T75" fmla="*/ 27 h 33"/>
                  <a:gd name="T76" fmla="*/ 18 w 30"/>
                  <a:gd name="T77" fmla="*/ 27 h 33"/>
                  <a:gd name="T78" fmla="*/ 20 w 30"/>
                  <a:gd name="T79" fmla="*/ 27 h 33"/>
                  <a:gd name="T80" fmla="*/ 20 w 30"/>
                  <a:gd name="T81" fmla="*/ 27 h 33"/>
                  <a:gd name="T82" fmla="*/ 21 w 30"/>
                  <a:gd name="T83" fmla="*/ 25 h 33"/>
                  <a:gd name="T84" fmla="*/ 21 w 30"/>
                  <a:gd name="T85" fmla="*/ 25 h 33"/>
                  <a:gd name="T86" fmla="*/ 23 w 30"/>
                  <a:gd name="T87" fmla="*/ 23 h 33"/>
                  <a:gd name="T88" fmla="*/ 30 w 30"/>
                  <a:gd name="T89" fmla="*/ 25 h 33"/>
                  <a:gd name="T90" fmla="*/ 30 w 30"/>
                  <a:gd name="T91" fmla="*/ 25 h 33"/>
                  <a:gd name="T92" fmla="*/ 26 w 30"/>
                  <a:gd name="T93" fmla="*/ 28 h 33"/>
                  <a:gd name="T94" fmla="*/ 25 w 30"/>
                  <a:gd name="T95" fmla="*/ 30 h 33"/>
                  <a:gd name="T96" fmla="*/ 25 w 30"/>
                  <a:gd name="T97" fmla="*/ 30 h 33"/>
                  <a:gd name="T98" fmla="*/ 20 w 30"/>
                  <a:gd name="T99" fmla="*/ 32 h 33"/>
                  <a:gd name="T100" fmla="*/ 15 w 30"/>
                  <a:gd name="T101" fmla="*/ 33 h 33"/>
                  <a:gd name="T102" fmla="*/ 15 w 30"/>
                  <a:gd name="T103" fmla="*/ 33 h 33"/>
                  <a:gd name="T104" fmla="*/ 8 w 30"/>
                  <a:gd name="T105" fmla="*/ 32 h 33"/>
                  <a:gd name="T106" fmla="*/ 8 w 30"/>
                  <a:gd name="T107" fmla="*/ 32 h 33"/>
                  <a:gd name="T108" fmla="*/ 3 w 30"/>
                  <a:gd name="T109" fmla="*/ 28 h 33"/>
                  <a:gd name="T110" fmla="*/ 3 w 30"/>
                  <a:gd name="T111" fmla="*/ 28 h 33"/>
                  <a:gd name="T112" fmla="*/ 0 w 30"/>
                  <a:gd name="T113" fmla="*/ 23 h 33"/>
                  <a:gd name="T114" fmla="*/ 0 w 30"/>
                  <a:gd name="T115" fmla="*/ 23 h 33"/>
                  <a:gd name="T116" fmla="*/ 0 w 30"/>
                  <a:gd name="T117" fmla="*/ 17 h 33"/>
                  <a:gd name="T118" fmla="*/ 0 w 30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3">
                    <a:moveTo>
                      <a:pt x="0" y="17"/>
                    </a:move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6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Freeform 385"/>
              <p:cNvSpPr>
                <a:spLocks noEditPoints="1"/>
              </p:cNvSpPr>
              <p:nvPr/>
            </p:nvSpPr>
            <p:spPr bwMode="auto">
              <a:xfrm>
                <a:off x="2183" y="2704"/>
                <a:ext cx="31" cy="33"/>
              </a:xfrm>
              <a:custGeom>
                <a:avLst/>
                <a:gdLst>
                  <a:gd name="T0" fmla="*/ 16 w 31"/>
                  <a:gd name="T1" fmla="*/ 33 h 33"/>
                  <a:gd name="T2" fmla="*/ 10 w 31"/>
                  <a:gd name="T3" fmla="*/ 32 h 33"/>
                  <a:gd name="T4" fmla="*/ 3 w 31"/>
                  <a:gd name="T5" fmla="*/ 28 h 33"/>
                  <a:gd name="T6" fmla="*/ 2 w 31"/>
                  <a:gd name="T7" fmla="*/ 23 h 33"/>
                  <a:gd name="T8" fmla="*/ 0 w 31"/>
                  <a:gd name="T9" fmla="*/ 17 h 33"/>
                  <a:gd name="T10" fmla="*/ 2 w 31"/>
                  <a:gd name="T11" fmla="*/ 10 h 33"/>
                  <a:gd name="T12" fmla="*/ 3 w 31"/>
                  <a:gd name="T13" fmla="*/ 5 h 33"/>
                  <a:gd name="T14" fmla="*/ 10 w 31"/>
                  <a:gd name="T15" fmla="*/ 2 h 33"/>
                  <a:gd name="T16" fmla="*/ 16 w 31"/>
                  <a:gd name="T17" fmla="*/ 0 h 33"/>
                  <a:gd name="T18" fmla="*/ 23 w 31"/>
                  <a:gd name="T19" fmla="*/ 2 h 33"/>
                  <a:gd name="T20" fmla="*/ 28 w 31"/>
                  <a:gd name="T21" fmla="*/ 5 h 33"/>
                  <a:gd name="T22" fmla="*/ 31 w 31"/>
                  <a:gd name="T23" fmla="*/ 10 h 33"/>
                  <a:gd name="T24" fmla="*/ 31 w 31"/>
                  <a:gd name="T25" fmla="*/ 17 h 33"/>
                  <a:gd name="T26" fmla="*/ 31 w 31"/>
                  <a:gd name="T27" fmla="*/ 23 h 33"/>
                  <a:gd name="T28" fmla="*/ 28 w 31"/>
                  <a:gd name="T29" fmla="*/ 28 h 33"/>
                  <a:gd name="T30" fmla="*/ 23 w 31"/>
                  <a:gd name="T31" fmla="*/ 32 h 33"/>
                  <a:gd name="T32" fmla="*/ 16 w 31"/>
                  <a:gd name="T33" fmla="*/ 33 h 33"/>
                  <a:gd name="T34" fmla="*/ 7 w 31"/>
                  <a:gd name="T35" fmla="*/ 17 h 33"/>
                  <a:gd name="T36" fmla="*/ 7 w 31"/>
                  <a:gd name="T37" fmla="*/ 22 h 33"/>
                  <a:gd name="T38" fmla="*/ 10 w 31"/>
                  <a:gd name="T39" fmla="*/ 25 h 33"/>
                  <a:gd name="T40" fmla="*/ 12 w 31"/>
                  <a:gd name="T41" fmla="*/ 27 h 33"/>
                  <a:gd name="T42" fmla="*/ 16 w 31"/>
                  <a:gd name="T43" fmla="*/ 27 h 33"/>
                  <a:gd name="T44" fmla="*/ 20 w 31"/>
                  <a:gd name="T45" fmla="*/ 27 h 33"/>
                  <a:gd name="T46" fmla="*/ 23 w 31"/>
                  <a:gd name="T47" fmla="*/ 25 h 33"/>
                  <a:gd name="T48" fmla="*/ 25 w 31"/>
                  <a:gd name="T49" fmla="*/ 22 h 33"/>
                  <a:gd name="T50" fmla="*/ 25 w 31"/>
                  <a:gd name="T51" fmla="*/ 17 h 33"/>
                  <a:gd name="T52" fmla="*/ 25 w 31"/>
                  <a:gd name="T53" fmla="*/ 14 h 33"/>
                  <a:gd name="T54" fmla="*/ 23 w 31"/>
                  <a:gd name="T55" fmla="*/ 10 h 33"/>
                  <a:gd name="T56" fmla="*/ 20 w 31"/>
                  <a:gd name="T57" fmla="*/ 7 h 33"/>
                  <a:gd name="T58" fmla="*/ 16 w 31"/>
                  <a:gd name="T59" fmla="*/ 7 h 33"/>
                  <a:gd name="T60" fmla="*/ 12 w 31"/>
                  <a:gd name="T61" fmla="*/ 7 h 33"/>
                  <a:gd name="T62" fmla="*/ 10 w 31"/>
                  <a:gd name="T63" fmla="*/ 10 h 33"/>
                  <a:gd name="T64" fmla="*/ 7 w 31"/>
                  <a:gd name="T65" fmla="*/ 14 h 33"/>
                  <a:gd name="T66" fmla="*/ 7 w 31"/>
                  <a:gd name="T67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33">
                    <a:moveTo>
                      <a:pt x="16" y="33"/>
                    </a:moveTo>
                    <a:lnTo>
                      <a:pt x="16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  <a:moveTo>
                      <a:pt x="7" y="17"/>
                    </a:move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Freeform 386"/>
              <p:cNvSpPr/>
              <p:nvPr/>
            </p:nvSpPr>
            <p:spPr bwMode="auto">
              <a:xfrm>
                <a:off x="2221" y="2704"/>
                <a:ext cx="28" cy="32"/>
              </a:xfrm>
              <a:custGeom>
                <a:avLst/>
                <a:gdLst>
                  <a:gd name="T0" fmla="*/ 28 w 28"/>
                  <a:gd name="T1" fmla="*/ 32 h 32"/>
                  <a:gd name="T2" fmla="*/ 21 w 28"/>
                  <a:gd name="T3" fmla="*/ 32 h 32"/>
                  <a:gd name="T4" fmla="*/ 21 w 28"/>
                  <a:gd name="T5" fmla="*/ 15 h 32"/>
                  <a:gd name="T6" fmla="*/ 21 w 28"/>
                  <a:gd name="T7" fmla="*/ 15 h 32"/>
                  <a:gd name="T8" fmla="*/ 20 w 28"/>
                  <a:gd name="T9" fmla="*/ 9 h 32"/>
                  <a:gd name="T10" fmla="*/ 20 w 28"/>
                  <a:gd name="T11" fmla="*/ 9 h 32"/>
                  <a:gd name="T12" fmla="*/ 18 w 28"/>
                  <a:gd name="T13" fmla="*/ 7 h 32"/>
                  <a:gd name="T14" fmla="*/ 16 w 28"/>
                  <a:gd name="T15" fmla="*/ 7 h 32"/>
                  <a:gd name="T16" fmla="*/ 16 w 28"/>
                  <a:gd name="T17" fmla="*/ 7 h 32"/>
                  <a:gd name="T18" fmla="*/ 13 w 28"/>
                  <a:gd name="T19" fmla="*/ 7 h 32"/>
                  <a:gd name="T20" fmla="*/ 13 w 28"/>
                  <a:gd name="T21" fmla="*/ 7 h 32"/>
                  <a:gd name="T22" fmla="*/ 10 w 28"/>
                  <a:gd name="T23" fmla="*/ 9 h 32"/>
                  <a:gd name="T24" fmla="*/ 10 w 28"/>
                  <a:gd name="T25" fmla="*/ 9 h 32"/>
                  <a:gd name="T26" fmla="*/ 8 w 28"/>
                  <a:gd name="T27" fmla="*/ 10 h 32"/>
                  <a:gd name="T28" fmla="*/ 8 w 28"/>
                  <a:gd name="T29" fmla="*/ 10 h 32"/>
                  <a:gd name="T30" fmla="*/ 7 w 28"/>
                  <a:gd name="T31" fmla="*/ 14 h 32"/>
                  <a:gd name="T32" fmla="*/ 7 w 28"/>
                  <a:gd name="T33" fmla="*/ 32 h 32"/>
                  <a:gd name="T34" fmla="*/ 0 w 28"/>
                  <a:gd name="T35" fmla="*/ 32 h 32"/>
                  <a:gd name="T36" fmla="*/ 0 w 28"/>
                  <a:gd name="T37" fmla="*/ 2 h 32"/>
                  <a:gd name="T38" fmla="*/ 7 w 28"/>
                  <a:gd name="T39" fmla="*/ 2 h 32"/>
                  <a:gd name="T40" fmla="*/ 7 w 28"/>
                  <a:gd name="T41" fmla="*/ 7 h 32"/>
                  <a:gd name="T42" fmla="*/ 7 w 28"/>
                  <a:gd name="T43" fmla="*/ 7 h 32"/>
                  <a:gd name="T44" fmla="*/ 8 w 28"/>
                  <a:gd name="T45" fmla="*/ 5 h 32"/>
                  <a:gd name="T46" fmla="*/ 11 w 28"/>
                  <a:gd name="T47" fmla="*/ 2 h 32"/>
                  <a:gd name="T48" fmla="*/ 11 w 28"/>
                  <a:gd name="T49" fmla="*/ 2 h 32"/>
                  <a:gd name="T50" fmla="*/ 18 w 28"/>
                  <a:gd name="T51" fmla="*/ 0 h 32"/>
                  <a:gd name="T52" fmla="*/ 18 w 28"/>
                  <a:gd name="T53" fmla="*/ 0 h 32"/>
                  <a:gd name="T54" fmla="*/ 23 w 28"/>
                  <a:gd name="T55" fmla="*/ 2 h 32"/>
                  <a:gd name="T56" fmla="*/ 23 w 28"/>
                  <a:gd name="T57" fmla="*/ 2 h 32"/>
                  <a:gd name="T58" fmla="*/ 26 w 28"/>
                  <a:gd name="T59" fmla="*/ 5 h 32"/>
                  <a:gd name="T60" fmla="*/ 26 w 28"/>
                  <a:gd name="T61" fmla="*/ 5 h 32"/>
                  <a:gd name="T62" fmla="*/ 28 w 28"/>
                  <a:gd name="T63" fmla="*/ 9 h 32"/>
                  <a:gd name="T64" fmla="*/ 28 w 28"/>
                  <a:gd name="T65" fmla="*/ 9 h 32"/>
                  <a:gd name="T66" fmla="*/ 28 w 28"/>
                  <a:gd name="T67" fmla="*/ 14 h 32"/>
                  <a:gd name="T68" fmla="*/ 28 w 28"/>
                  <a:gd name="T6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2">
                    <a:moveTo>
                      <a:pt x="28" y="32"/>
                    </a:moveTo>
                    <a:lnTo>
                      <a:pt x="21" y="32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8" y="5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Freeform 387"/>
              <p:cNvSpPr/>
              <p:nvPr/>
            </p:nvSpPr>
            <p:spPr bwMode="auto">
              <a:xfrm>
                <a:off x="2254" y="270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2 h 33"/>
                  <a:gd name="T4" fmla="*/ 3 w 26"/>
                  <a:gd name="T5" fmla="*/ 23 h 33"/>
                  <a:gd name="T6" fmla="*/ 8 w 26"/>
                  <a:gd name="T7" fmla="*/ 27 h 33"/>
                  <a:gd name="T8" fmla="*/ 15 w 26"/>
                  <a:gd name="T9" fmla="*/ 28 h 33"/>
                  <a:gd name="T10" fmla="*/ 20 w 26"/>
                  <a:gd name="T11" fmla="*/ 27 h 33"/>
                  <a:gd name="T12" fmla="*/ 21 w 26"/>
                  <a:gd name="T13" fmla="*/ 23 h 33"/>
                  <a:gd name="T14" fmla="*/ 20 w 26"/>
                  <a:gd name="T15" fmla="*/ 22 h 33"/>
                  <a:gd name="T16" fmla="*/ 18 w 26"/>
                  <a:gd name="T17" fmla="*/ 22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3 w 26"/>
                  <a:gd name="T25" fmla="*/ 14 h 33"/>
                  <a:gd name="T26" fmla="*/ 2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10 w 26"/>
                  <a:gd name="T33" fmla="*/ 2 h 33"/>
                  <a:gd name="T34" fmla="*/ 15 w 26"/>
                  <a:gd name="T35" fmla="*/ 0 h 33"/>
                  <a:gd name="T36" fmla="*/ 20 w 26"/>
                  <a:gd name="T37" fmla="*/ 2 h 33"/>
                  <a:gd name="T38" fmla="*/ 23 w 26"/>
                  <a:gd name="T39" fmla="*/ 9 h 33"/>
                  <a:gd name="T40" fmla="*/ 18 w 26"/>
                  <a:gd name="T41" fmla="*/ 7 h 33"/>
                  <a:gd name="T42" fmla="*/ 13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2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Freeform 388"/>
              <p:cNvSpPr>
                <a:spLocks noEditPoints="1"/>
              </p:cNvSpPr>
              <p:nvPr/>
            </p:nvSpPr>
            <p:spPr bwMode="auto">
              <a:xfrm>
                <a:off x="2285" y="2704"/>
                <a:ext cx="32" cy="33"/>
              </a:xfrm>
              <a:custGeom>
                <a:avLst/>
                <a:gdLst>
                  <a:gd name="T0" fmla="*/ 17 w 32"/>
                  <a:gd name="T1" fmla="*/ 33 h 33"/>
                  <a:gd name="T2" fmla="*/ 10 w 32"/>
                  <a:gd name="T3" fmla="*/ 32 h 33"/>
                  <a:gd name="T4" fmla="*/ 5 w 32"/>
                  <a:gd name="T5" fmla="*/ 28 h 33"/>
                  <a:gd name="T6" fmla="*/ 2 w 32"/>
                  <a:gd name="T7" fmla="*/ 23 h 33"/>
                  <a:gd name="T8" fmla="*/ 0 w 32"/>
                  <a:gd name="T9" fmla="*/ 17 h 33"/>
                  <a:gd name="T10" fmla="*/ 2 w 32"/>
                  <a:gd name="T11" fmla="*/ 10 h 33"/>
                  <a:gd name="T12" fmla="*/ 5 w 32"/>
                  <a:gd name="T13" fmla="*/ 5 h 33"/>
                  <a:gd name="T14" fmla="*/ 10 w 32"/>
                  <a:gd name="T15" fmla="*/ 2 h 33"/>
                  <a:gd name="T16" fmla="*/ 17 w 32"/>
                  <a:gd name="T17" fmla="*/ 0 h 33"/>
                  <a:gd name="T18" fmla="*/ 23 w 32"/>
                  <a:gd name="T19" fmla="*/ 2 h 33"/>
                  <a:gd name="T20" fmla="*/ 28 w 32"/>
                  <a:gd name="T21" fmla="*/ 5 h 33"/>
                  <a:gd name="T22" fmla="*/ 32 w 32"/>
                  <a:gd name="T23" fmla="*/ 10 h 33"/>
                  <a:gd name="T24" fmla="*/ 32 w 32"/>
                  <a:gd name="T25" fmla="*/ 17 h 33"/>
                  <a:gd name="T26" fmla="*/ 32 w 32"/>
                  <a:gd name="T27" fmla="*/ 19 h 33"/>
                  <a:gd name="T28" fmla="*/ 7 w 32"/>
                  <a:gd name="T29" fmla="*/ 19 h 33"/>
                  <a:gd name="T30" fmla="*/ 9 w 32"/>
                  <a:gd name="T31" fmla="*/ 23 h 33"/>
                  <a:gd name="T32" fmla="*/ 10 w 32"/>
                  <a:gd name="T33" fmla="*/ 25 h 33"/>
                  <a:gd name="T34" fmla="*/ 13 w 32"/>
                  <a:gd name="T35" fmla="*/ 27 h 33"/>
                  <a:gd name="T36" fmla="*/ 17 w 32"/>
                  <a:gd name="T37" fmla="*/ 28 h 33"/>
                  <a:gd name="T38" fmla="*/ 18 w 32"/>
                  <a:gd name="T39" fmla="*/ 28 h 33"/>
                  <a:gd name="T40" fmla="*/ 22 w 32"/>
                  <a:gd name="T41" fmla="*/ 27 h 33"/>
                  <a:gd name="T42" fmla="*/ 23 w 32"/>
                  <a:gd name="T43" fmla="*/ 25 h 33"/>
                  <a:gd name="T44" fmla="*/ 25 w 32"/>
                  <a:gd name="T45" fmla="*/ 23 h 33"/>
                  <a:gd name="T46" fmla="*/ 30 w 32"/>
                  <a:gd name="T47" fmla="*/ 25 h 33"/>
                  <a:gd name="T48" fmla="*/ 25 w 32"/>
                  <a:gd name="T49" fmla="*/ 30 h 33"/>
                  <a:gd name="T50" fmla="*/ 20 w 32"/>
                  <a:gd name="T51" fmla="*/ 32 h 33"/>
                  <a:gd name="T52" fmla="*/ 17 w 32"/>
                  <a:gd name="T53" fmla="*/ 33 h 33"/>
                  <a:gd name="T54" fmla="*/ 25 w 32"/>
                  <a:gd name="T55" fmla="*/ 15 h 33"/>
                  <a:gd name="T56" fmla="*/ 25 w 32"/>
                  <a:gd name="T57" fmla="*/ 10 h 33"/>
                  <a:gd name="T58" fmla="*/ 23 w 32"/>
                  <a:gd name="T59" fmla="*/ 9 h 33"/>
                  <a:gd name="T60" fmla="*/ 20 w 32"/>
                  <a:gd name="T61" fmla="*/ 7 h 33"/>
                  <a:gd name="T62" fmla="*/ 17 w 32"/>
                  <a:gd name="T63" fmla="*/ 5 h 33"/>
                  <a:gd name="T64" fmla="*/ 13 w 32"/>
                  <a:gd name="T65" fmla="*/ 7 h 33"/>
                  <a:gd name="T66" fmla="*/ 10 w 32"/>
                  <a:gd name="T67" fmla="*/ 9 h 33"/>
                  <a:gd name="T68" fmla="*/ 9 w 32"/>
                  <a:gd name="T69" fmla="*/ 10 h 33"/>
                  <a:gd name="T70" fmla="*/ 25 w 32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32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0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5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Freeform 389"/>
              <p:cNvSpPr/>
              <p:nvPr/>
            </p:nvSpPr>
            <p:spPr bwMode="auto">
              <a:xfrm>
                <a:off x="2322" y="2704"/>
                <a:ext cx="29" cy="33"/>
              </a:xfrm>
              <a:custGeom>
                <a:avLst/>
                <a:gdLst>
                  <a:gd name="T0" fmla="*/ 0 w 29"/>
                  <a:gd name="T1" fmla="*/ 17 h 33"/>
                  <a:gd name="T2" fmla="*/ 0 w 29"/>
                  <a:gd name="T3" fmla="*/ 17 h 33"/>
                  <a:gd name="T4" fmla="*/ 1 w 29"/>
                  <a:gd name="T5" fmla="*/ 10 h 33"/>
                  <a:gd name="T6" fmla="*/ 1 w 29"/>
                  <a:gd name="T7" fmla="*/ 10 h 33"/>
                  <a:gd name="T8" fmla="*/ 5 w 29"/>
                  <a:gd name="T9" fmla="*/ 5 h 33"/>
                  <a:gd name="T10" fmla="*/ 5 w 29"/>
                  <a:gd name="T11" fmla="*/ 5 h 33"/>
                  <a:gd name="T12" fmla="*/ 9 w 29"/>
                  <a:gd name="T13" fmla="*/ 2 h 33"/>
                  <a:gd name="T14" fmla="*/ 9 w 29"/>
                  <a:gd name="T15" fmla="*/ 2 h 33"/>
                  <a:gd name="T16" fmla="*/ 16 w 29"/>
                  <a:gd name="T17" fmla="*/ 0 h 33"/>
                  <a:gd name="T18" fmla="*/ 16 w 29"/>
                  <a:gd name="T19" fmla="*/ 0 h 33"/>
                  <a:gd name="T20" fmla="*/ 19 w 29"/>
                  <a:gd name="T21" fmla="*/ 2 h 33"/>
                  <a:gd name="T22" fmla="*/ 24 w 29"/>
                  <a:gd name="T23" fmla="*/ 4 h 33"/>
                  <a:gd name="T24" fmla="*/ 24 w 29"/>
                  <a:gd name="T25" fmla="*/ 4 h 33"/>
                  <a:gd name="T26" fmla="*/ 28 w 29"/>
                  <a:gd name="T27" fmla="*/ 5 h 33"/>
                  <a:gd name="T28" fmla="*/ 29 w 29"/>
                  <a:gd name="T29" fmla="*/ 9 h 33"/>
                  <a:gd name="T30" fmla="*/ 23 w 29"/>
                  <a:gd name="T31" fmla="*/ 10 h 33"/>
                  <a:gd name="T32" fmla="*/ 23 w 29"/>
                  <a:gd name="T33" fmla="*/ 10 h 33"/>
                  <a:gd name="T34" fmla="*/ 19 w 29"/>
                  <a:gd name="T35" fmla="*/ 7 h 33"/>
                  <a:gd name="T36" fmla="*/ 19 w 29"/>
                  <a:gd name="T37" fmla="*/ 7 h 33"/>
                  <a:gd name="T38" fmla="*/ 16 w 29"/>
                  <a:gd name="T39" fmla="*/ 7 h 33"/>
                  <a:gd name="T40" fmla="*/ 16 w 29"/>
                  <a:gd name="T41" fmla="*/ 7 h 33"/>
                  <a:gd name="T42" fmla="*/ 11 w 29"/>
                  <a:gd name="T43" fmla="*/ 7 h 33"/>
                  <a:gd name="T44" fmla="*/ 11 w 29"/>
                  <a:gd name="T45" fmla="*/ 7 h 33"/>
                  <a:gd name="T46" fmla="*/ 9 w 29"/>
                  <a:gd name="T47" fmla="*/ 9 h 33"/>
                  <a:gd name="T48" fmla="*/ 9 w 29"/>
                  <a:gd name="T49" fmla="*/ 9 h 33"/>
                  <a:gd name="T50" fmla="*/ 6 w 29"/>
                  <a:gd name="T51" fmla="*/ 12 h 33"/>
                  <a:gd name="T52" fmla="*/ 6 w 29"/>
                  <a:gd name="T53" fmla="*/ 12 h 33"/>
                  <a:gd name="T54" fmla="*/ 6 w 29"/>
                  <a:gd name="T55" fmla="*/ 17 h 33"/>
                  <a:gd name="T56" fmla="*/ 6 w 29"/>
                  <a:gd name="T57" fmla="*/ 17 h 33"/>
                  <a:gd name="T58" fmla="*/ 6 w 29"/>
                  <a:gd name="T59" fmla="*/ 22 h 33"/>
                  <a:gd name="T60" fmla="*/ 6 w 29"/>
                  <a:gd name="T61" fmla="*/ 22 h 33"/>
                  <a:gd name="T62" fmla="*/ 9 w 29"/>
                  <a:gd name="T63" fmla="*/ 25 h 33"/>
                  <a:gd name="T64" fmla="*/ 9 w 29"/>
                  <a:gd name="T65" fmla="*/ 25 h 33"/>
                  <a:gd name="T66" fmla="*/ 11 w 29"/>
                  <a:gd name="T67" fmla="*/ 27 h 33"/>
                  <a:gd name="T68" fmla="*/ 11 w 29"/>
                  <a:gd name="T69" fmla="*/ 27 h 33"/>
                  <a:gd name="T70" fmla="*/ 16 w 29"/>
                  <a:gd name="T71" fmla="*/ 27 h 33"/>
                  <a:gd name="T72" fmla="*/ 16 w 29"/>
                  <a:gd name="T73" fmla="*/ 27 h 33"/>
                  <a:gd name="T74" fmla="*/ 18 w 29"/>
                  <a:gd name="T75" fmla="*/ 27 h 33"/>
                  <a:gd name="T76" fmla="*/ 18 w 29"/>
                  <a:gd name="T77" fmla="*/ 27 h 33"/>
                  <a:gd name="T78" fmla="*/ 19 w 29"/>
                  <a:gd name="T79" fmla="*/ 27 h 33"/>
                  <a:gd name="T80" fmla="*/ 19 w 29"/>
                  <a:gd name="T81" fmla="*/ 27 h 33"/>
                  <a:gd name="T82" fmla="*/ 21 w 29"/>
                  <a:gd name="T83" fmla="*/ 25 h 33"/>
                  <a:gd name="T84" fmla="*/ 21 w 29"/>
                  <a:gd name="T85" fmla="*/ 25 h 33"/>
                  <a:gd name="T86" fmla="*/ 23 w 29"/>
                  <a:gd name="T87" fmla="*/ 23 h 33"/>
                  <a:gd name="T88" fmla="*/ 29 w 29"/>
                  <a:gd name="T89" fmla="*/ 25 h 33"/>
                  <a:gd name="T90" fmla="*/ 29 w 29"/>
                  <a:gd name="T91" fmla="*/ 25 h 33"/>
                  <a:gd name="T92" fmla="*/ 28 w 29"/>
                  <a:gd name="T93" fmla="*/ 28 h 33"/>
                  <a:gd name="T94" fmla="*/ 24 w 29"/>
                  <a:gd name="T95" fmla="*/ 30 h 33"/>
                  <a:gd name="T96" fmla="*/ 24 w 29"/>
                  <a:gd name="T97" fmla="*/ 30 h 33"/>
                  <a:gd name="T98" fmla="*/ 19 w 29"/>
                  <a:gd name="T99" fmla="*/ 32 h 33"/>
                  <a:gd name="T100" fmla="*/ 16 w 29"/>
                  <a:gd name="T101" fmla="*/ 33 h 33"/>
                  <a:gd name="T102" fmla="*/ 16 w 29"/>
                  <a:gd name="T103" fmla="*/ 33 h 33"/>
                  <a:gd name="T104" fmla="*/ 9 w 29"/>
                  <a:gd name="T105" fmla="*/ 32 h 33"/>
                  <a:gd name="T106" fmla="*/ 9 w 29"/>
                  <a:gd name="T107" fmla="*/ 32 h 33"/>
                  <a:gd name="T108" fmla="*/ 5 w 29"/>
                  <a:gd name="T109" fmla="*/ 28 h 33"/>
                  <a:gd name="T110" fmla="*/ 5 w 29"/>
                  <a:gd name="T111" fmla="*/ 28 h 33"/>
                  <a:gd name="T112" fmla="*/ 1 w 29"/>
                  <a:gd name="T113" fmla="*/ 23 h 33"/>
                  <a:gd name="T114" fmla="*/ 1 w 29"/>
                  <a:gd name="T115" fmla="*/ 23 h 33"/>
                  <a:gd name="T116" fmla="*/ 0 w 29"/>
                  <a:gd name="T117" fmla="*/ 17 h 33"/>
                  <a:gd name="T118" fmla="*/ 0 w 29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" h="33">
                    <a:moveTo>
                      <a:pt x="0" y="17"/>
                    </a:moveTo>
                    <a:lnTo>
                      <a:pt x="0" y="17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8" y="5"/>
                    </a:lnTo>
                    <a:lnTo>
                      <a:pt x="29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7"/>
                    </a:lnTo>
                    <a:lnTo>
                      <a:pt x="6" y="17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6" y="27"/>
                    </a:lnTo>
                    <a:lnTo>
                      <a:pt x="16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1" y="23"/>
                    </a:lnTo>
                    <a:lnTo>
                      <a:pt x="1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Freeform 390"/>
              <p:cNvSpPr/>
              <p:nvPr/>
            </p:nvSpPr>
            <p:spPr bwMode="auto">
              <a:xfrm>
                <a:off x="2355" y="2694"/>
                <a:ext cx="19" cy="43"/>
              </a:xfrm>
              <a:custGeom>
                <a:avLst/>
                <a:gdLst>
                  <a:gd name="T0" fmla="*/ 19 w 19"/>
                  <a:gd name="T1" fmla="*/ 40 h 43"/>
                  <a:gd name="T2" fmla="*/ 19 w 19"/>
                  <a:gd name="T3" fmla="*/ 40 h 43"/>
                  <a:gd name="T4" fmla="*/ 16 w 19"/>
                  <a:gd name="T5" fmla="*/ 42 h 43"/>
                  <a:gd name="T6" fmla="*/ 16 w 19"/>
                  <a:gd name="T7" fmla="*/ 42 h 43"/>
                  <a:gd name="T8" fmla="*/ 11 w 19"/>
                  <a:gd name="T9" fmla="*/ 43 h 43"/>
                  <a:gd name="T10" fmla="*/ 11 w 19"/>
                  <a:gd name="T11" fmla="*/ 43 h 43"/>
                  <a:gd name="T12" fmla="*/ 8 w 19"/>
                  <a:gd name="T13" fmla="*/ 42 h 43"/>
                  <a:gd name="T14" fmla="*/ 8 w 19"/>
                  <a:gd name="T15" fmla="*/ 42 h 43"/>
                  <a:gd name="T16" fmla="*/ 6 w 19"/>
                  <a:gd name="T17" fmla="*/ 42 h 43"/>
                  <a:gd name="T18" fmla="*/ 6 w 19"/>
                  <a:gd name="T19" fmla="*/ 42 h 43"/>
                  <a:gd name="T20" fmla="*/ 5 w 19"/>
                  <a:gd name="T21" fmla="*/ 38 h 43"/>
                  <a:gd name="T22" fmla="*/ 5 w 19"/>
                  <a:gd name="T23" fmla="*/ 38 h 43"/>
                  <a:gd name="T24" fmla="*/ 5 w 19"/>
                  <a:gd name="T25" fmla="*/ 35 h 43"/>
                  <a:gd name="T26" fmla="*/ 5 w 19"/>
                  <a:gd name="T27" fmla="*/ 17 h 43"/>
                  <a:gd name="T28" fmla="*/ 0 w 19"/>
                  <a:gd name="T29" fmla="*/ 17 h 43"/>
                  <a:gd name="T30" fmla="*/ 0 w 19"/>
                  <a:gd name="T31" fmla="*/ 12 h 43"/>
                  <a:gd name="T32" fmla="*/ 5 w 19"/>
                  <a:gd name="T33" fmla="*/ 12 h 43"/>
                  <a:gd name="T34" fmla="*/ 5 w 19"/>
                  <a:gd name="T35" fmla="*/ 0 h 43"/>
                  <a:gd name="T36" fmla="*/ 11 w 19"/>
                  <a:gd name="T37" fmla="*/ 0 h 43"/>
                  <a:gd name="T38" fmla="*/ 11 w 19"/>
                  <a:gd name="T39" fmla="*/ 12 h 43"/>
                  <a:gd name="T40" fmla="*/ 18 w 19"/>
                  <a:gd name="T41" fmla="*/ 12 h 43"/>
                  <a:gd name="T42" fmla="*/ 18 w 19"/>
                  <a:gd name="T43" fmla="*/ 17 h 43"/>
                  <a:gd name="T44" fmla="*/ 11 w 19"/>
                  <a:gd name="T45" fmla="*/ 17 h 43"/>
                  <a:gd name="T46" fmla="*/ 11 w 19"/>
                  <a:gd name="T47" fmla="*/ 33 h 43"/>
                  <a:gd name="T48" fmla="*/ 11 w 19"/>
                  <a:gd name="T49" fmla="*/ 33 h 43"/>
                  <a:gd name="T50" fmla="*/ 11 w 19"/>
                  <a:gd name="T51" fmla="*/ 37 h 43"/>
                  <a:gd name="T52" fmla="*/ 11 w 19"/>
                  <a:gd name="T53" fmla="*/ 37 h 43"/>
                  <a:gd name="T54" fmla="*/ 14 w 19"/>
                  <a:gd name="T55" fmla="*/ 37 h 43"/>
                  <a:gd name="T56" fmla="*/ 14 w 19"/>
                  <a:gd name="T57" fmla="*/ 37 h 43"/>
                  <a:gd name="T58" fmla="*/ 16 w 19"/>
                  <a:gd name="T59" fmla="*/ 37 h 43"/>
                  <a:gd name="T60" fmla="*/ 16 w 19"/>
                  <a:gd name="T61" fmla="*/ 37 h 43"/>
                  <a:gd name="T62" fmla="*/ 18 w 19"/>
                  <a:gd name="T63" fmla="*/ 35 h 43"/>
                  <a:gd name="T64" fmla="*/ 19 w 19"/>
                  <a:gd name="T6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9" h="43">
                    <a:moveTo>
                      <a:pt x="19" y="40"/>
                    </a:moveTo>
                    <a:lnTo>
                      <a:pt x="19" y="40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5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8" y="12"/>
                    </a:lnTo>
                    <a:lnTo>
                      <a:pt x="18" y="17"/>
                    </a:lnTo>
                    <a:lnTo>
                      <a:pt x="11" y="17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7"/>
                    </a:lnTo>
                    <a:lnTo>
                      <a:pt x="18" y="35"/>
                    </a:lnTo>
                    <a:lnTo>
                      <a:pt x="19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Freeform 391"/>
              <p:cNvSpPr>
                <a:spLocks noEditPoints="1"/>
              </p:cNvSpPr>
              <p:nvPr/>
            </p:nvSpPr>
            <p:spPr bwMode="auto">
              <a:xfrm>
                <a:off x="2378" y="2704"/>
                <a:ext cx="31" cy="33"/>
              </a:xfrm>
              <a:custGeom>
                <a:avLst/>
                <a:gdLst>
                  <a:gd name="T0" fmla="*/ 15 w 31"/>
                  <a:gd name="T1" fmla="*/ 33 h 33"/>
                  <a:gd name="T2" fmla="*/ 8 w 31"/>
                  <a:gd name="T3" fmla="*/ 32 h 33"/>
                  <a:gd name="T4" fmla="*/ 3 w 31"/>
                  <a:gd name="T5" fmla="*/ 28 h 33"/>
                  <a:gd name="T6" fmla="*/ 0 w 31"/>
                  <a:gd name="T7" fmla="*/ 23 h 33"/>
                  <a:gd name="T8" fmla="*/ 0 w 31"/>
                  <a:gd name="T9" fmla="*/ 17 h 33"/>
                  <a:gd name="T10" fmla="*/ 0 w 31"/>
                  <a:gd name="T11" fmla="*/ 10 h 33"/>
                  <a:gd name="T12" fmla="*/ 3 w 31"/>
                  <a:gd name="T13" fmla="*/ 5 h 33"/>
                  <a:gd name="T14" fmla="*/ 8 w 31"/>
                  <a:gd name="T15" fmla="*/ 2 h 33"/>
                  <a:gd name="T16" fmla="*/ 15 w 31"/>
                  <a:gd name="T17" fmla="*/ 0 h 33"/>
                  <a:gd name="T18" fmla="*/ 21 w 31"/>
                  <a:gd name="T19" fmla="*/ 2 h 33"/>
                  <a:gd name="T20" fmla="*/ 26 w 31"/>
                  <a:gd name="T21" fmla="*/ 5 h 33"/>
                  <a:gd name="T22" fmla="*/ 29 w 31"/>
                  <a:gd name="T23" fmla="*/ 10 h 33"/>
                  <a:gd name="T24" fmla="*/ 31 w 31"/>
                  <a:gd name="T25" fmla="*/ 17 h 33"/>
                  <a:gd name="T26" fmla="*/ 31 w 31"/>
                  <a:gd name="T27" fmla="*/ 19 h 33"/>
                  <a:gd name="T28" fmla="*/ 6 w 31"/>
                  <a:gd name="T29" fmla="*/ 19 h 33"/>
                  <a:gd name="T30" fmla="*/ 6 w 31"/>
                  <a:gd name="T31" fmla="*/ 23 h 33"/>
                  <a:gd name="T32" fmla="*/ 10 w 31"/>
                  <a:gd name="T33" fmla="*/ 25 h 33"/>
                  <a:gd name="T34" fmla="*/ 11 w 31"/>
                  <a:gd name="T35" fmla="*/ 27 h 33"/>
                  <a:gd name="T36" fmla="*/ 15 w 31"/>
                  <a:gd name="T37" fmla="*/ 28 h 33"/>
                  <a:gd name="T38" fmla="*/ 18 w 31"/>
                  <a:gd name="T39" fmla="*/ 28 h 33"/>
                  <a:gd name="T40" fmla="*/ 19 w 31"/>
                  <a:gd name="T41" fmla="*/ 27 h 33"/>
                  <a:gd name="T42" fmla="*/ 23 w 31"/>
                  <a:gd name="T43" fmla="*/ 25 h 33"/>
                  <a:gd name="T44" fmla="*/ 23 w 31"/>
                  <a:gd name="T45" fmla="*/ 23 h 33"/>
                  <a:gd name="T46" fmla="*/ 29 w 31"/>
                  <a:gd name="T47" fmla="*/ 25 h 33"/>
                  <a:gd name="T48" fmla="*/ 24 w 31"/>
                  <a:gd name="T49" fmla="*/ 30 h 33"/>
                  <a:gd name="T50" fmla="*/ 19 w 31"/>
                  <a:gd name="T51" fmla="*/ 32 h 33"/>
                  <a:gd name="T52" fmla="*/ 15 w 31"/>
                  <a:gd name="T53" fmla="*/ 33 h 33"/>
                  <a:gd name="T54" fmla="*/ 24 w 31"/>
                  <a:gd name="T55" fmla="*/ 15 h 33"/>
                  <a:gd name="T56" fmla="*/ 23 w 31"/>
                  <a:gd name="T57" fmla="*/ 10 h 33"/>
                  <a:gd name="T58" fmla="*/ 21 w 31"/>
                  <a:gd name="T59" fmla="*/ 9 h 33"/>
                  <a:gd name="T60" fmla="*/ 18 w 31"/>
                  <a:gd name="T61" fmla="*/ 7 h 33"/>
                  <a:gd name="T62" fmla="*/ 15 w 31"/>
                  <a:gd name="T63" fmla="*/ 5 h 33"/>
                  <a:gd name="T64" fmla="*/ 11 w 31"/>
                  <a:gd name="T65" fmla="*/ 7 h 33"/>
                  <a:gd name="T66" fmla="*/ 8 w 31"/>
                  <a:gd name="T67" fmla="*/ 9 h 33"/>
                  <a:gd name="T68" fmla="*/ 6 w 31"/>
                  <a:gd name="T69" fmla="*/ 10 h 33"/>
                  <a:gd name="T70" fmla="*/ 24 w 31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6" y="5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6" y="19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9" y="25"/>
                    </a:lnTo>
                    <a:lnTo>
                      <a:pt x="29" y="25"/>
                    </a:lnTo>
                    <a:lnTo>
                      <a:pt x="28" y="2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9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24" y="15"/>
                    </a:moveTo>
                    <a:lnTo>
                      <a:pt x="24" y="15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18" y="7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6" y="15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Freeform 392"/>
              <p:cNvSpPr/>
              <p:nvPr/>
            </p:nvSpPr>
            <p:spPr bwMode="auto">
              <a:xfrm>
                <a:off x="2412" y="2694"/>
                <a:ext cx="20" cy="43"/>
              </a:xfrm>
              <a:custGeom>
                <a:avLst/>
                <a:gdLst>
                  <a:gd name="T0" fmla="*/ 20 w 20"/>
                  <a:gd name="T1" fmla="*/ 40 h 43"/>
                  <a:gd name="T2" fmla="*/ 20 w 20"/>
                  <a:gd name="T3" fmla="*/ 40 h 43"/>
                  <a:gd name="T4" fmla="*/ 17 w 20"/>
                  <a:gd name="T5" fmla="*/ 42 h 43"/>
                  <a:gd name="T6" fmla="*/ 17 w 20"/>
                  <a:gd name="T7" fmla="*/ 42 h 43"/>
                  <a:gd name="T8" fmla="*/ 12 w 20"/>
                  <a:gd name="T9" fmla="*/ 43 h 43"/>
                  <a:gd name="T10" fmla="*/ 12 w 20"/>
                  <a:gd name="T11" fmla="*/ 43 h 43"/>
                  <a:gd name="T12" fmla="*/ 9 w 20"/>
                  <a:gd name="T13" fmla="*/ 42 h 43"/>
                  <a:gd name="T14" fmla="*/ 9 w 20"/>
                  <a:gd name="T15" fmla="*/ 42 h 43"/>
                  <a:gd name="T16" fmla="*/ 7 w 20"/>
                  <a:gd name="T17" fmla="*/ 42 h 43"/>
                  <a:gd name="T18" fmla="*/ 7 w 20"/>
                  <a:gd name="T19" fmla="*/ 42 h 43"/>
                  <a:gd name="T20" fmla="*/ 5 w 20"/>
                  <a:gd name="T21" fmla="*/ 38 h 43"/>
                  <a:gd name="T22" fmla="*/ 5 w 20"/>
                  <a:gd name="T23" fmla="*/ 38 h 43"/>
                  <a:gd name="T24" fmla="*/ 4 w 20"/>
                  <a:gd name="T25" fmla="*/ 35 h 43"/>
                  <a:gd name="T26" fmla="*/ 4 w 20"/>
                  <a:gd name="T27" fmla="*/ 17 h 43"/>
                  <a:gd name="T28" fmla="*/ 0 w 20"/>
                  <a:gd name="T29" fmla="*/ 17 h 43"/>
                  <a:gd name="T30" fmla="*/ 0 w 20"/>
                  <a:gd name="T31" fmla="*/ 12 h 43"/>
                  <a:gd name="T32" fmla="*/ 4 w 20"/>
                  <a:gd name="T33" fmla="*/ 12 h 43"/>
                  <a:gd name="T34" fmla="*/ 4 w 20"/>
                  <a:gd name="T35" fmla="*/ 0 h 43"/>
                  <a:gd name="T36" fmla="*/ 10 w 20"/>
                  <a:gd name="T37" fmla="*/ 0 h 43"/>
                  <a:gd name="T38" fmla="*/ 10 w 20"/>
                  <a:gd name="T39" fmla="*/ 12 h 43"/>
                  <a:gd name="T40" fmla="*/ 17 w 20"/>
                  <a:gd name="T41" fmla="*/ 12 h 43"/>
                  <a:gd name="T42" fmla="*/ 17 w 20"/>
                  <a:gd name="T43" fmla="*/ 17 h 43"/>
                  <a:gd name="T44" fmla="*/ 10 w 20"/>
                  <a:gd name="T45" fmla="*/ 17 h 43"/>
                  <a:gd name="T46" fmla="*/ 10 w 20"/>
                  <a:gd name="T47" fmla="*/ 33 h 43"/>
                  <a:gd name="T48" fmla="*/ 10 w 20"/>
                  <a:gd name="T49" fmla="*/ 33 h 43"/>
                  <a:gd name="T50" fmla="*/ 12 w 20"/>
                  <a:gd name="T51" fmla="*/ 37 h 43"/>
                  <a:gd name="T52" fmla="*/ 12 w 20"/>
                  <a:gd name="T53" fmla="*/ 37 h 43"/>
                  <a:gd name="T54" fmla="*/ 14 w 20"/>
                  <a:gd name="T55" fmla="*/ 37 h 43"/>
                  <a:gd name="T56" fmla="*/ 14 w 20"/>
                  <a:gd name="T57" fmla="*/ 37 h 43"/>
                  <a:gd name="T58" fmla="*/ 17 w 20"/>
                  <a:gd name="T59" fmla="*/ 37 h 43"/>
                  <a:gd name="T60" fmla="*/ 17 w 20"/>
                  <a:gd name="T61" fmla="*/ 37 h 43"/>
                  <a:gd name="T62" fmla="*/ 18 w 20"/>
                  <a:gd name="T63" fmla="*/ 35 h 43"/>
                  <a:gd name="T64" fmla="*/ 20 w 20"/>
                  <a:gd name="T65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3">
                    <a:moveTo>
                      <a:pt x="20" y="40"/>
                    </a:moveTo>
                    <a:lnTo>
                      <a:pt x="20" y="40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4" y="35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7" y="12"/>
                    </a:lnTo>
                    <a:lnTo>
                      <a:pt x="17" y="17"/>
                    </a:lnTo>
                    <a:lnTo>
                      <a:pt x="10" y="17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5"/>
                    </a:lnTo>
                    <a:lnTo>
                      <a:pt x="20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Freeform 393"/>
              <p:cNvSpPr/>
              <p:nvPr/>
            </p:nvSpPr>
            <p:spPr bwMode="auto">
              <a:xfrm>
                <a:off x="2435" y="2706"/>
                <a:ext cx="30" cy="31"/>
              </a:xfrm>
              <a:custGeom>
                <a:avLst/>
                <a:gdLst>
                  <a:gd name="T0" fmla="*/ 10 w 30"/>
                  <a:gd name="T1" fmla="*/ 31 h 31"/>
                  <a:gd name="T2" fmla="*/ 10 w 30"/>
                  <a:gd name="T3" fmla="*/ 31 h 31"/>
                  <a:gd name="T4" fmla="*/ 7 w 30"/>
                  <a:gd name="T5" fmla="*/ 30 h 31"/>
                  <a:gd name="T6" fmla="*/ 4 w 30"/>
                  <a:gd name="T7" fmla="*/ 28 h 31"/>
                  <a:gd name="T8" fmla="*/ 4 w 30"/>
                  <a:gd name="T9" fmla="*/ 28 h 31"/>
                  <a:gd name="T10" fmla="*/ 2 w 30"/>
                  <a:gd name="T11" fmla="*/ 23 h 31"/>
                  <a:gd name="T12" fmla="*/ 0 w 30"/>
                  <a:gd name="T13" fmla="*/ 18 h 31"/>
                  <a:gd name="T14" fmla="*/ 0 w 30"/>
                  <a:gd name="T15" fmla="*/ 0 h 31"/>
                  <a:gd name="T16" fmla="*/ 7 w 30"/>
                  <a:gd name="T17" fmla="*/ 0 h 31"/>
                  <a:gd name="T18" fmla="*/ 7 w 30"/>
                  <a:gd name="T19" fmla="*/ 17 h 31"/>
                  <a:gd name="T20" fmla="*/ 7 w 30"/>
                  <a:gd name="T21" fmla="*/ 17 h 31"/>
                  <a:gd name="T22" fmla="*/ 9 w 30"/>
                  <a:gd name="T23" fmla="*/ 23 h 31"/>
                  <a:gd name="T24" fmla="*/ 10 w 30"/>
                  <a:gd name="T25" fmla="*/ 25 h 31"/>
                  <a:gd name="T26" fmla="*/ 14 w 30"/>
                  <a:gd name="T27" fmla="*/ 25 h 31"/>
                  <a:gd name="T28" fmla="*/ 14 w 30"/>
                  <a:gd name="T29" fmla="*/ 25 h 31"/>
                  <a:gd name="T30" fmla="*/ 19 w 30"/>
                  <a:gd name="T31" fmla="*/ 23 h 31"/>
                  <a:gd name="T32" fmla="*/ 19 w 30"/>
                  <a:gd name="T33" fmla="*/ 23 h 31"/>
                  <a:gd name="T34" fmla="*/ 22 w 30"/>
                  <a:gd name="T35" fmla="*/ 18 h 31"/>
                  <a:gd name="T36" fmla="*/ 22 w 30"/>
                  <a:gd name="T37" fmla="*/ 0 h 31"/>
                  <a:gd name="T38" fmla="*/ 28 w 30"/>
                  <a:gd name="T39" fmla="*/ 0 h 31"/>
                  <a:gd name="T40" fmla="*/ 28 w 30"/>
                  <a:gd name="T41" fmla="*/ 23 h 31"/>
                  <a:gd name="T42" fmla="*/ 28 w 30"/>
                  <a:gd name="T43" fmla="*/ 23 h 31"/>
                  <a:gd name="T44" fmla="*/ 30 w 30"/>
                  <a:gd name="T45" fmla="*/ 25 h 31"/>
                  <a:gd name="T46" fmla="*/ 30 w 30"/>
                  <a:gd name="T47" fmla="*/ 25 h 31"/>
                  <a:gd name="T48" fmla="*/ 30 w 30"/>
                  <a:gd name="T49" fmla="*/ 25 h 31"/>
                  <a:gd name="T50" fmla="*/ 30 w 30"/>
                  <a:gd name="T51" fmla="*/ 30 h 31"/>
                  <a:gd name="T52" fmla="*/ 30 w 30"/>
                  <a:gd name="T53" fmla="*/ 30 h 31"/>
                  <a:gd name="T54" fmla="*/ 28 w 30"/>
                  <a:gd name="T55" fmla="*/ 31 h 31"/>
                  <a:gd name="T56" fmla="*/ 28 w 30"/>
                  <a:gd name="T57" fmla="*/ 31 h 31"/>
                  <a:gd name="T58" fmla="*/ 28 w 30"/>
                  <a:gd name="T59" fmla="*/ 31 h 31"/>
                  <a:gd name="T60" fmla="*/ 28 w 30"/>
                  <a:gd name="T61" fmla="*/ 31 h 31"/>
                  <a:gd name="T62" fmla="*/ 25 w 30"/>
                  <a:gd name="T63" fmla="*/ 30 h 31"/>
                  <a:gd name="T64" fmla="*/ 25 w 30"/>
                  <a:gd name="T65" fmla="*/ 30 h 31"/>
                  <a:gd name="T66" fmla="*/ 24 w 30"/>
                  <a:gd name="T67" fmla="*/ 26 h 31"/>
                  <a:gd name="T68" fmla="*/ 24 w 30"/>
                  <a:gd name="T69" fmla="*/ 25 h 31"/>
                  <a:gd name="T70" fmla="*/ 24 w 30"/>
                  <a:gd name="T71" fmla="*/ 25 h 31"/>
                  <a:gd name="T72" fmla="*/ 22 w 30"/>
                  <a:gd name="T73" fmla="*/ 26 h 31"/>
                  <a:gd name="T74" fmla="*/ 19 w 30"/>
                  <a:gd name="T75" fmla="*/ 30 h 31"/>
                  <a:gd name="T76" fmla="*/ 19 w 30"/>
                  <a:gd name="T77" fmla="*/ 30 h 31"/>
                  <a:gd name="T78" fmla="*/ 10 w 30"/>
                  <a:gd name="T79" fmla="*/ 31 h 31"/>
                  <a:gd name="T80" fmla="*/ 10 w 30"/>
                  <a:gd name="T8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" h="31">
                    <a:moveTo>
                      <a:pt x="10" y="31"/>
                    </a:moveTo>
                    <a:lnTo>
                      <a:pt x="10" y="31"/>
                    </a:lnTo>
                    <a:lnTo>
                      <a:pt x="7" y="30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2" y="18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23"/>
                    </a:lnTo>
                    <a:lnTo>
                      <a:pt x="28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8" y="31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4" y="26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2" y="26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0" y="31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Freeform 394"/>
              <p:cNvSpPr>
                <a:spLocks noEditPoints="1"/>
              </p:cNvSpPr>
              <p:nvPr/>
            </p:nvSpPr>
            <p:spPr bwMode="auto">
              <a:xfrm>
                <a:off x="2470" y="2704"/>
                <a:ext cx="33" cy="33"/>
              </a:xfrm>
              <a:custGeom>
                <a:avLst/>
                <a:gdLst>
                  <a:gd name="T0" fmla="*/ 17 w 33"/>
                  <a:gd name="T1" fmla="*/ 33 h 33"/>
                  <a:gd name="T2" fmla="*/ 10 w 33"/>
                  <a:gd name="T3" fmla="*/ 32 h 33"/>
                  <a:gd name="T4" fmla="*/ 5 w 33"/>
                  <a:gd name="T5" fmla="*/ 28 h 33"/>
                  <a:gd name="T6" fmla="*/ 2 w 33"/>
                  <a:gd name="T7" fmla="*/ 23 h 33"/>
                  <a:gd name="T8" fmla="*/ 0 w 33"/>
                  <a:gd name="T9" fmla="*/ 17 h 33"/>
                  <a:gd name="T10" fmla="*/ 2 w 33"/>
                  <a:gd name="T11" fmla="*/ 10 h 33"/>
                  <a:gd name="T12" fmla="*/ 5 w 33"/>
                  <a:gd name="T13" fmla="*/ 5 h 33"/>
                  <a:gd name="T14" fmla="*/ 10 w 33"/>
                  <a:gd name="T15" fmla="*/ 2 h 33"/>
                  <a:gd name="T16" fmla="*/ 17 w 33"/>
                  <a:gd name="T17" fmla="*/ 0 h 33"/>
                  <a:gd name="T18" fmla="*/ 23 w 33"/>
                  <a:gd name="T19" fmla="*/ 2 h 33"/>
                  <a:gd name="T20" fmla="*/ 28 w 33"/>
                  <a:gd name="T21" fmla="*/ 5 h 33"/>
                  <a:gd name="T22" fmla="*/ 31 w 33"/>
                  <a:gd name="T23" fmla="*/ 10 h 33"/>
                  <a:gd name="T24" fmla="*/ 33 w 33"/>
                  <a:gd name="T25" fmla="*/ 17 h 33"/>
                  <a:gd name="T26" fmla="*/ 33 w 33"/>
                  <a:gd name="T27" fmla="*/ 19 h 33"/>
                  <a:gd name="T28" fmla="*/ 8 w 33"/>
                  <a:gd name="T29" fmla="*/ 19 h 33"/>
                  <a:gd name="T30" fmla="*/ 8 w 33"/>
                  <a:gd name="T31" fmla="*/ 23 h 33"/>
                  <a:gd name="T32" fmla="*/ 10 w 33"/>
                  <a:gd name="T33" fmla="*/ 25 h 33"/>
                  <a:gd name="T34" fmla="*/ 13 w 33"/>
                  <a:gd name="T35" fmla="*/ 27 h 33"/>
                  <a:gd name="T36" fmla="*/ 17 w 33"/>
                  <a:gd name="T37" fmla="*/ 28 h 33"/>
                  <a:gd name="T38" fmla="*/ 20 w 33"/>
                  <a:gd name="T39" fmla="*/ 28 h 33"/>
                  <a:gd name="T40" fmla="*/ 22 w 33"/>
                  <a:gd name="T41" fmla="*/ 27 h 33"/>
                  <a:gd name="T42" fmla="*/ 23 w 33"/>
                  <a:gd name="T43" fmla="*/ 25 h 33"/>
                  <a:gd name="T44" fmla="*/ 25 w 33"/>
                  <a:gd name="T45" fmla="*/ 23 h 33"/>
                  <a:gd name="T46" fmla="*/ 31 w 33"/>
                  <a:gd name="T47" fmla="*/ 25 h 33"/>
                  <a:gd name="T48" fmla="*/ 25 w 33"/>
                  <a:gd name="T49" fmla="*/ 30 h 33"/>
                  <a:gd name="T50" fmla="*/ 22 w 33"/>
                  <a:gd name="T51" fmla="*/ 32 h 33"/>
                  <a:gd name="T52" fmla="*/ 17 w 33"/>
                  <a:gd name="T53" fmla="*/ 33 h 33"/>
                  <a:gd name="T54" fmla="*/ 26 w 33"/>
                  <a:gd name="T55" fmla="*/ 15 h 33"/>
                  <a:gd name="T56" fmla="*/ 25 w 33"/>
                  <a:gd name="T57" fmla="*/ 10 h 33"/>
                  <a:gd name="T58" fmla="*/ 23 w 33"/>
                  <a:gd name="T59" fmla="*/ 9 h 33"/>
                  <a:gd name="T60" fmla="*/ 20 w 33"/>
                  <a:gd name="T61" fmla="*/ 7 h 33"/>
                  <a:gd name="T62" fmla="*/ 17 w 33"/>
                  <a:gd name="T63" fmla="*/ 5 h 33"/>
                  <a:gd name="T64" fmla="*/ 13 w 33"/>
                  <a:gd name="T65" fmla="*/ 7 h 33"/>
                  <a:gd name="T66" fmla="*/ 10 w 33"/>
                  <a:gd name="T67" fmla="*/ 9 h 33"/>
                  <a:gd name="T68" fmla="*/ 8 w 33"/>
                  <a:gd name="T69" fmla="*/ 10 h 33"/>
                  <a:gd name="T70" fmla="*/ 26 w 33"/>
                  <a:gd name="T7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31" y="10"/>
                    </a:lnTo>
                    <a:lnTo>
                      <a:pt x="31" y="1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8" y="19"/>
                    </a:lnTo>
                    <a:lnTo>
                      <a:pt x="8" y="19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20" y="28"/>
                    </a:lnTo>
                    <a:lnTo>
                      <a:pt x="20" y="28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26" y="15"/>
                    </a:moveTo>
                    <a:lnTo>
                      <a:pt x="26" y="15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5"/>
                    </a:lnTo>
                    <a:lnTo>
                      <a:pt x="26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Freeform 395"/>
              <p:cNvSpPr/>
              <p:nvPr/>
            </p:nvSpPr>
            <p:spPr bwMode="auto">
              <a:xfrm>
                <a:off x="2508" y="2704"/>
                <a:ext cx="18" cy="32"/>
              </a:xfrm>
              <a:custGeom>
                <a:avLst/>
                <a:gdLst>
                  <a:gd name="T0" fmla="*/ 18 w 18"/>
                  <a:gd name="T1" fmla="*/ 7 h 32"/>
                  <a:gd name="T2" fmla="*/ 18 w 18"/>
                  <a:gd name="T3" fmla="*/ 7 h 32"/>
                  <a:gd name="T4" fmla="*/ 12 w 18"/>
                  <a:gd name="T5" fmla="*/ 9 h 32"/>
                  <a:gd name="T6" fmla="*/ 12 w 18"/>
                  <a:gd name="T7" fmla="*/ 9 h 32"/>
                  <a:gd name="T8" fmla="*/ 8 w 18"/>
                  <a:gd name="T9" fmla="*/ 10 h 32"/>
                  <a:gd name="T10" fmla="*/ 7 w 18"/>
                  <a:gd name="T11" fmla="*/ 14 h 32"/>
                  <a:gd name="T12" fmla="*/ 7 w 18"/>
                  <a:gd name="T13" fmla="*/ 32 h 32"/>
                  <a:gd name="T14" fmla="*/ 0 w 18"/>
                  <a:gd name="T15" fmla="*/ 32 h 32"/>
                  <a:gd name="T16" fmla="*/ 0 w 18"/>
                  <a:gd name="T17" fmla="*/ 2 h 32"/>
                  <a:gd name="T18" fmla="*/ 7 w 18"/>
                  <a:gd name="T19" fmla="*/ 2 h 32"/>
                  <a:gd name="T20" fmla="*/ 7 w 18"/>
                  <a:gd name="T21" fmla="*/ 9 h 32"/>
                  <a:gd name="T22" fmla="*/ 7 w 18"/>
                  <a:gd name="T23" fmla="*/ 9 h 32"/>
                  <a:gd name="T24" fmla="*/ 12 w 18"/>
                  <a:gd name="T25" fmla="*/ 4 h 32"/>
                  <a:gd name="T26" fmla="*/ 12 w 18"/>
                  <a:gd name="T27" fmla="*/ 4 h 32"/>
                  <a:gd name="T28" fmla="*/ 17 w 18"/>
                  <a:gd name="T29" fmla="*/ 0 h 32"/>
                  <a:gd name="T30" fmla="*/ 17 w 18"/>
                  <a:gd name="T31" fmla="*/ 0 h 32"/>
                  <a:gd name="T32" fmla="*/ 18 w 18"/>
                  <a:gd name="T33" fmla="*/ 0 h 32"/>
                  <a:gd name="T34" fmla="*/ 18 w 18"/>
                  <a:gd name="T35" fmla="*/ 0 h 32"/>
                  <a:gd name="T36" fmla="*/ 18 w 18"/>
                  <a:gd name="T37" fmla="*/ 0 h 32"/>
                  <a:gd name="T38" fmla="*/ 18 w 18"/>
                  <a:gd name="T39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32">
                    <a:moveTo>
                      <a:pt x="18" y="7"/>
                    </a:moveTo>
                    <a:lnTo>
                      <a:pt x="18" y="7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8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Freeform 396"/>
              <p:cNvSpPr>
                <a:spLocks noEditPoints="1"/>
              </p:cNvSpPr>
              <p:nvPr/>
            </p:nvSpPr>
            <p:spPr bwMode="auto">
              <a:xfrm>
                <a:off x="2543" y="2704"/>
                <a:ext cx="29" cy="33"/>
              </a:xfrm>
              <a:custGeom>
                <a:avLst/>
                <a:gdLst>
                  <a:gd name="T0" fmla="*/ 11 w 29"/>
                  <a:gd name="T1" fmla="*/ 33 h 33"/>
                  <a:gd name="T2" fmla="*/ 6 w 29"/>
                  <a:gd name="T3" fmla="*/ 32 h 33"/>
                  <a:gd name="T4" fmla="*/ 3 w 29"/>
                  <a:gd name="T5" fmla="*/ 30 h 33"/>
                  <a:gd name="T6" fmla="*/ 1 w 29"/>
                  <a:gd name="T7" fmla="*/ 27 h 33"/>
                  <a:gd name="T8" fmla="*/ 0 w 29"/>
                  <a:gd name="T9" fmla="*/ 23 h 33"/>
                  <a:gd name="T10" fmla="*/ 1 w 29"/>
                  <a:gd name="T11" fmla="*/ 19 h 33"/>
                  <a:gd name="T12" fmla="*/ 5 w 29"/>
                  <a:gd name="T13" fmla="*/ 17 h 33"/>
                  <a:gd name="T14" fmla="*/ 8 w 29"/>
                  <a:gd name="T15" fmla="*/ 14 h 33"/>
                  <a:gd name="T16" fmla="*/ 13 w 29"/>
                  <a:gd name="T17" fmla="*/ 14 h 33"/>
                  <a:gd name="T18" fmla="*/ 18 w 29"/>
                  <a:gd name="T19" fmla="*/ 14 h 33"/>
                  <a:gd name="T20" fmla="*/ 21 w 29"/>
                  <a:gd name="T21" fmla="*/ 14 h 33"/>
                  <a:gd name="T22" fmla="*/ 21 w 29"/>
                  <a:gd name="T23" fmla="*/ 10 h 33"/>
                  <a:gd name="T24" fmla="*/ 19 w 29"/>
                  <a:gd name="T25" fmla="*/ 7 h 33"/>
                  <a:gd name="T26" fmla="*/ 15 w 29"/>
                  <a:gd name="T27" fmla="*/ 5 h 33"/>
                  <a:gd name="T28" fmla="*/ 10 w 29"/>
                  <a:gd name="T29" fmla="*/ 7 h 33"/>
                  <a:gd name="T30" fmla="*/ 5 w 29"/>
                  <a:gd name="T31" fmla="*/ 9 h 33"/>
                  <a:gd name="T32" fmla="*/ 3 w 29"/>
                  <a:gd name="T33" fmla="*/ 5 h 33"/>
                  <a:gd name="T34" fmla="*/ 15 w 29"/>
                  <a:gd name="T35" fmla="*/ 0 h 33"/>
                  <a:gd name="T36" fmla="*/ 21 w 29"/>
                  <a:gd name="T37" fmla="*/ 2 h 33"/>
                  <a:gd name="T38" fmla="*/ 24 w 29"/>
                  <a:gd name="T39" fmla="*/ 4 h 33"/>
                  <a:gd name="T40" fmla="*/ 28 w 29"/>
                  <a:gd name="T41" fmla="*/ 14 h 33"/>
                  <a:gd name="T42" fmla="*/ 28 w 29"/>
                  <a:gd name="T43" fmla="*/ 25 h 33"/>
                  <a:gd name="T44" fmla="*/ 29 w 29"/>
                  <a:gd name="T45" fmla="*/ 27 h 33"/>
                  <a:gd name="T46" fmla="*/ 29 w 29"/>
                  <a:gd name="T47" fmla="*/ 32 h 33"/>
                  <a:gd name="T48" fmla="*/ 28 w 29"/>
                  <a:gd name="T49" fmla="*/ 33 h 33"/>
                  <a:gd name="T50" fmla="*/ 28 w 29"/>
                  <a:gd name="T51" fmla="*/ 33 h 33"/>
                  <a:gd name="T52" fmla="*/ 24 w 29"/>
                  <a:gd name="T53" fmla="*/ 32 h 33"/>
                  <a:gd name="T54" fmla="*/ 23 w 29"/>
                  <a:gd name="T55" fmla="*/ 27 h 33"/>
                  <a:gd name="T56" fmla="*/ 18 w 29"/>
                  <a:gd name="T57" fmla="*/ 32 h 33"/>
                  <a:gd name="T58" fmla="*/ 11 w 29"/>
                  <a:gd name="T59" fmla="*/ 33 h 33"/>
                  <a:gd name="T60" fmla="*/ 13 w 29"/>
                  <a:gd name="T61" fmla="*/ 28 h 33"/>
                  <a:gd name="T62" fmla="*/ 18 w 29"/>
                  <a:gd name="T63" fmla="*/ 27 h 33"/>
                  <a:gd name="T64" fmla="*/ 21 w 29"/>
                  <a:gd name="T65" fmla="*/ 25 h 33"/>
                  <a:gd name="T66" fmla="*/ 21 w 29"/>
                  <a:gd name="T67" fmla="*/ 23 h 33"/>
                  <a:gd name="T68" fmla="*/ 21 w 29"/>
                  <a:gd name="T69" fmla="*/ 19 h 33"/>
                  <a:gd name="T70" fmla="*/ 18 w 29"/>
                  <a:gd name="T71" fmla="*/ 17 h 33"/>
                  <a:gd name="T72" fmla="*/ 15 w 29"/>
                  <a:gd name="T73" fmla="*/ 17 h 33"/>
                  <a:gd name="T74" fmla="*/ 10 w 29"/>
                  <a:gd name="T75" fmla="*/ 19 h 33"/>
                  <a:gd name="T76" fmla="*/ 6 w 29"/>
                  <a:gd name="T77" fmla="*/ 23 h 33"/>
                  <a:gd name="T78" fmla="*/ 8 w 29"/>
                  <a:gd name="T79" fmla="*/ 27 h 33"/>
                  <a:gd name="T80" fmla="*/ 13 w 29"/>
                  <a:gd name="T8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33">
                    <a:moveTo>
                      <a:pt x="11" y="33"/>
                    </a:moveTo>
                    <a:lnTo>
                      <a:pt x="11" y="33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1" y="27"/>
                    </a:lnTo>
                    <a:lnTo>
                      <a:pt x="1" y="2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2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8" y="33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3" y="27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1" y="33"/>
                    </a:lnTo>
                    <a:lnTo>
                      <a:pt x="11" y="33"/>
                    </a:lnTo>
                    <a:close/>
                    <a:moveTo>
                      <a:pt x="13" y="28"/>
                    </a:moveTo>
                    <a:lnTo>
                      <a:pt x="13" y="28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8" y="20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1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Freeform 397"/>
              <p:cNvSpPr>
                <a:spLocks noEditPoints="1"/>
              </p:cNvSpPr>
              <p:nvPr/>
            </p:nvSpPr>
            <p:spPr bwMode="auto">
              <a:xfrm>
                <a:off x="2577" y="2693"/>
                <a:ext cx="33" cy="44"/>
              </a:xfrm>
              <a:custGeom>
                <a:avLst/>
                <a:gdLst>
                  <a:gd name="T0" fmla="*/ 15 w 33"/>
                  <a:gd name="T1" fmla="*/ 44 h 44"/>
                  <a:gd name="T2" fmla="*/ 10 w 33"/>
                  <a:gd name="T3" fmla="*/ 43 h 44"/>
                  <a:gd name="T4" fmla="*/ 5 w 33"/>
                  <a:gd name="T5" fmla="*/ 39 h 44"/>
                  <a:gd name="T6" fmla="*/ 2 w 33"/>
                  <a:gd name="T7" fmla="*/ 34 h 44"/>
                  <a:gd name="T8" fmla="*/ 0 w 33"/>
                  <a:gd name="T9" fmla="*/ 28 h 44"/>
                  <a:gd name="T10" fmla="*/ 2 w 33"/>
                  <a:gd name="T11" fmla="*/ 21 h 44"/>
                  <a:gd name="T12" fmla="*/ 5 w 33"/>
                  <a:gd name="T13" fmla="*/ 16 h 44"/>
                  <a:gd name="T14" fmla="*/ 9 w 33"/>
                  <a:gd name="T15" fmla="*/ 13 h 44"/>
                  <a:gd name="T16" fmla="*/ 15 w 33"/>
                  <a:gd name="T17" fmla="*/ 11 h 44"/>
                  <a:gd name="T18" fmla="*/ 22 w 33"/>
                  <a:gd name="T19" fmla="*/ 13 h 44"/>
                  <a:gd name="T20" fmla="*/ 25 w 33"/>
                  <a:gd name="T21" fmla="*/ 18 h 44"/>
                  <a:gd name="T22" fmla="*/ 32 w 33"/>
                  <a:gd name="T23" fmla="*/ 0 h 44"/>
                  <a:gd name="T24" fmla="*/ 32 w 33"/>
                  <a:gd name="T25" fmla="*/ 36 h 44"/>
                  <a:gd name="T26" fmla="*/ 33 w 33"/>
                  <a:gd name="T27" fmla="*/ 38 h 44"/>
                  <a:gd name="T28" fmla="*/ 33 w 33"/>
                  <a:gd name="T29" fmla="*/ 43 h 44"/>
                  <a:gd name="T30" fmla="*/ 32 w 33"/>
                  <a:gd name="T31" fmla="*/ 44 h 44"/>
                  <a:gd name="T32" fmla="*/ 32 w 33"/>
                  <a:gd name="T33" fmla="*/ 44 h 44"/>
                  <a:gd name="T34" fmla="*/ 28 w 33"/>
                  <a:gd name="T35" fmla="*/ 43 h 44"/>
                  <a:gd name="T36" fmla="*/ 27 w 33"/>
                  <a:gd name="T37" fmla="*/ 39 h 44"/>
                  <a:gd name="T38" fmla="*/ 27 w 33"/>
                  <a:gd name="T39" fmla="*/ 38 h 44"/>
                  <a:gd name="T40" fmla="*/ 22 w 33"/>
                  <a:gd name="T41" fmla="*/ 43 h 44"/>
                  <a:gd name="T42" fmla="*/ 15 w 33"/>
                  <a:gd name="T43" fmla="*/ 44 h 44"/>
                  <a:gd name="T44" fmla="*/ 17 w 33"/>
                  <a:gd name="T45" fmla="*/ 38 h 44"/>
                  <a:gd name="T46" fmla="*/ 20 w 33"/>
                  <a:gd name="T47" fmla="*/ 38 h 44"/>
                  <a:gd name="T48" fmla="*/ 22 w 33"/>
                  <a:gd name="T49" fmla="*/ 36 h 44"/>
                  <a:gd name="T50" fmla="*/ 25 w 33"/>
                  <a:gd name="T51" fmla="*/ 34 h 44"/>
                  <a:gd name="T52" fmla="*/ 25 w 33"/>
                  <a:gd name="T53" fmla="*/ 25 h 44"/>
                  <a:gd name="T54" fmla="*/ 23 w 33"/>
                  <a:gd name="T55" fmla="*/ 21 h 44"/>
                  <a:gd name="T56" fmla="*/ 22 w 33"/>
                  <a:gd name="T57" fmla="*/ 20 h 44"/>
                  <a:gd name="T58" fmla="*/ 18 w 33"/>
                  <a:gd name="T59" fmla="*/ 18 h 44"/>
                  <a:gd name="T60" fmla="*/ 17 w 33"/>
                  <a:gd name="T61" fmla="*/ 18 h 44"/>
                  <a:gd name="T62" fmla="*/ 14 w 33"/>
                  <a:gd name="T63" fmla="*/ 18 h 44"/>
                  <a:gd name="T64" fmla="*/ 10 w 33"/>
                  <a:gd name="T65" fmla="*/ 21 h 44"/>
                  <a:gd name="T66" fmla="*/ 9 w 33"/>
                  <a:gd name="T67" fmla="*/ 25 h 44"/>
                  <a:gd name="T68" fmla="*/ 7 w 33"/>
                  <a:gd name="T69" fmla="*/ 28 h 44"/>
                  <a:gd name="T70" fmla="*/ 9 w 33"/>
                  <a:gd name="T71" fmla="*/ 33 h 44"/>
                  <a:gd name="T72" fmla="*/ 10 w 33"/>
                  <a:gd name="T73" fmla="*/ 36 h 44"/>
                  <a:gd name="T74" fmla="*/ 14 w 33"/>
                  <a:gd name="T75" fmla="*/ 38 h 44"/>
                  <a:gd name="T76" fmla="*/ 17 w 33"/>
                  <a:gd name="T77" fmla="*/ 3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44">
                    <a:moveTo>
                      <a:pt x="15" y="44"/>
                    </a:moveTo>
                    <a:lnTo>
                      <a:pt x="15" y="44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5" y="18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3"/>
                    </a:lnTo>
                    <a:lnTo>
                      <a:pt x="33" y="43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7" y="38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15" y="44"/>
                    </a:lnTo>
                    <a:lnTo>
                      <a:pt x="15" y="44"/>
                    </a:lnTo>
                    <a:close/>
                    <a:moveTo>
                      <a:pt x="17" y="38"/>
                    </a:moveTo>
                    <a:lnTo>
                      <a:pt x="17" y="38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0" y="21"/>
                    </a:lnTo>
                    <a:lnTo>
                      <a:pt x="10" y="21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7" y="38"/>
                    </a:lnTo>
                    <a:lnTo>
                      <a:pt x="17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Freeform 398"/>
              <p:cNvSpPr>
                <a:spLocks noEditPoints="1"/>
              </p:cNvSpPr>
              <p:nvPr/>
            </p:nvSpPr>
            <p:spPr bwMode="auto">
              <a:xfrm>
                <a:off x="2619" y="2693"/>
                <a:ext cx="6" cy="43"/>
              </a:xfrm>
              <a:custGeom>
                <a:avLst/>
                <a:gdLst>
                  <a:gd name="T0" fmla="*/ 0 w 6"/>
                  <a:gd name="T1" fmla="*/ 8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8 h 43"/>
                  <a:gd name="T8" fmla="*/ 0 w 6"/>
                  <a:gd name="T9" fmla="*/ 8 h 43"/>
                  <a:gd name="T10" fmla="*/ 0 w 6"/>
                  <a:gd name="T11" fmla="*/ 43 h 43"/>
                  <a:gd name="T12" fmla="*/ 0 w 6"/>
                  <a:gd name="T13" fmla="*/ 13 h 43"/>
                  <a:gd name="T14" fmla="*/ 6 w 6"/>
                  <a:gd name="T15" fmla="*/ 13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6" y="13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Freeform 399"/>
              <p:cNvSpPr>
                <a:spLocks noEditPoints="1"/>
              </p:cNvSpPr>
              <p:nvPr/>
            </p:nvSpPr>
            <p:spPr bwMode="auto">
              <a:xfrm>
                <a:off x="2633" y="2704"/>
                <a:ext cx="32" cy="45"/>
              </a:xfrm>
              <a:custGeom>
                <a:avLst/>
                <a:gdLst>
                  <a:gd name="T0" fmla="*/ 17 w 32"/>
                  <a:gd name="T1" fmla="*/ 33 h 45"/>
                  <a:gd name="T2" fmla="*/ 10 w 32"/>
                  <a:gd name="T3" fmla="*/ 32 h 45"/>
                  <a:gd name="T4" fmla="*/ 7 w 32"/>
                  <a:gd name="T5" fmla="*/ 45 h 45"/>
                  <a:gd name="T6" fmla="*/ 0 w 32"/>
                  <a:gd name="T7" fmla="*/ 2 h 45"/>
                  <a:gd name="T8" fmla="*/ 5 w 32"/>
                  <a:gd name="T9" fmla="*/ 7 h 45"/>
                  <a:gd name="T10" fmla="*/ 10 w 32"/>
                  <a:gd name="T11" fmla="*/ 2 h 45"/>
                  <a:gd name="T12" fmla="*/ 17 w 32"/>
                  <a:gd name="T13" fmla="*/ 0 h 45"/>
                  <a:gd name="T14" fmla="*/ 24 w 32"/>
                  <a:gd name="T15" fmla="*/ 2 h 45"/>
                  <a:gd name="T16" fmla="*/ 27 w 32"/>
                  <a:gd name="T17" fmla="*/ 5 h 45"/>
                  <a:gd name="T18" fmla="*/ 30 w 32"/>
                  <a:gd name="T19" fmla="*/ 10 h 45"/>
                  <a:gd name="T20" fmla="*/ 32 w 32"/>
                  <a:gd name="T21" fmla="*/ 17 h 45"/>
                  <a:gd name="T22" fmla="*/ 30 w 32"/>
                  <a:gd name="T23" fmla="*/ 23 h 45"/>
                  <a:gd name="T24" fmla="*/ 28 w 32"/>
                  <a:gd name="T25" fmla="*/ 28 h 45"/>
                  <a:gd name="T26" fmla="*/ 24 w 32"/>
                  <a:gd name="T27" fmla="*/ 32 h 45"/>
                  <a:gd name="T28" fmla="*/ 17 w 32"/>
                  <a:gd name="T29" fmla="*/ 33 h 45"/>
                  <a:gd name="T30" fmla="*/ 15 w 32"/>
                  <a:gd name="T31" fmla="*/ 27 h 45"/>
                  <a:gd name="T32" fmla="*/ 19 w 32"/>
                  <a:gd name="T33" fmla="*/ 27 h 45"/>
                  <a:gd name="T34" fmla="*/ 22 w 32"/>
                  <a:gd name="T35" fmla="*/ 23 h 45"/>
                  <a:gd name="T36" fmla="*/ 24 w 32"/>
                  <a:gd name="T37" fmla="*/ 20 h 45"/>
                  <a:gd name="T38" fmla="*/ 25 w 32"/>
                  <a:gd name="T39" fmla="*/ 17 h 45"/>
                  <a:gd name="T40" fmla="*/ 24 w 32"/>
                  <a:gd name="T41" fmla="*/ 14 h 45"/>
                  <a:gd name="T42" fmla="*/ 22 w 32"/>
                  <a:gd name="T43" fmla="*/ 10 h 45"/>
                  <a:gd name="T44" fmla="*/ 19 w 32"/>
                  <a:gd name="T45" fmla="*/ 7 h 45"/>
                  <a:gd name="T46" fmla="*/ 15 w 32"/>
                  <a:gd name="T47" fmla="*/ 7 h 45"/>
                  <a:gd name="T48" fmla="*/ 12 w 32"/>
                  <a:gd name="T49" fmla="*/ 7 h 45"/>
                  <a:gd name="T50" fmla="*/ 10 w 32"/>
                  <a:gd name="T51" fmla="*/ 9 h 45"/>
                  <a:gd name="T52" fmla="*/ 9 w 32"/>
                  <a:gd name="T53" fmla="*/ 10 h 45"/>
                  <a:gd name="T54" fmla="*/ 7 w 32"/>
                  <a:gd name="T55" fmla="*/ 12 h 45"/>
                  <a:gd name="T56" fmla="*/ 7 w 32"/>
                  <a:gd name="T57" fmla="*/ 20 h 45"/>
                  <a:gd name="T58" fmla="*/ 9 w 32"/>
                  <a:gd name="T59" fmla="*/ 23 h 45"/>
                  <a:gd name="T60" fmla="*/ 10 w 32"/>
                  <a:gd name="T61" fmla="*/ 25 h 45"/>
                  <a:gd name="T62" fmla="*/ 14 w 32"/>
                  <a:gd name="T63" fmla="*/ 27 h 45"/>
                  <a:gd name="T64" fmla="*/ 15 w 32"/>
                  <a:gd name="T65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45">
                    <a:moveTo>
                      <a:pt x="17" y="33"/>
                    </a:move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7" y="27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7" y="5"/>
                    </a:lnTo>
                    <a:lnTo>
                      <a:pt x="27" y="5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2" y="17"/>
                    </a:lnTo>
                    <a:lnTo>
                      <a:pt x="32" y="17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7" y="33"/>
                    </a:lnTo>
                    <a:lnTo>
                      <a:pt x="17" y="33"/>
                    </a:lnTo>
                    <a:close/>
                    <a:moveTo>
                      <a:pt x="15" y="27"/>
                    </a:moveTo>
                    <a:lnTo>
                      <a:pt x="15" y="27"/>
                    </a:lnTo>
                    <a:lnTo>
                      <a:pt x="19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2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5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Freeform 400"/>
              <p:cNvSpPr>
                <a:spLocks noEditPoints="1"/>
              </p:cNvSpPr>
              <p:nvPr/>
            </p:nvSpPr>
            <p:spPr bwMode="auto">
              <a:xfrm>
                <a:off x="2671" y="2693"/>
                <a:ext cx="7" cy="43"/>
              </a:xfrm>
              <a:custGeom>
                <a:avLst/>
                <a:gdLst>
                  <a:gd name="T0" fmla="*/ 0 w 7"/>
                  <a:gd name="T1" fmla="*/ 8 h 43"/>
                  <a:gd name="T2" fmla="*/ 0 w 7"/>
                  <a:gd name="T3" fmla="*/ 0 h 43"/>
                  <a:gd name="T4" fmla="*/ 7 w 7"/>
                  <a:gd name="T5" fmla="*/ 0 h 43"/>
                  <a:gd name="T6" fmla="*/ 7 w 7"/>
                  <a:gd name="T7" fmla="*/ 8 h 43"/>
                  <a:gd name="T8" fmla="*/ 0 w 7"/>
                  <a:gd name="T9" fmla="*/ 8 h 43"/>
                  <a:gd name="T10" fmla="*/ 0 w 7"/>
                  <a:gd name="T11" fmla="*/ 43 h 43"/>
                  <a:gd name="T12" fmla="*/ 0 w 7"/>
                  <a:gd name="T13" fmla="*/ 13 h 43"/>
                  <a:gd name="T14" fmla="*/ 7 w 7"/>
                  <a:gd name="T15" fmla="*/ 13 h 43"/>
                  <a:gd name="T16" fmla="*/ 7 w 7"/>
                  <a:gd name="T17" fmla="*/ 43 h 43"/>
                  <a:gd name="T18" fmla="*/ 0 w 7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43">
                    <a:moveTo>
                      <a:pt x="0" y="8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7" y="13"/>
                    </a:lnTo>
                    <a:lnTo>
                      <a:pt x="7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Freeform 401"/>
              <p:cNvSpPr/>
              <p:nvPr/>
            </p:nvSpPr>
            <p:spPr bwMode="auto">
              <a:xfrm>
                <a:off x="2683" y="2704"/>
                <a:ext cx="26" cy="33"/>
              </a:xfrm>
              <a:custGeom>
                <a:avLst/>
                <a:gdLst>
                  <a:gd name="T0" fmla="*/ 15 w 26"/>
                  <a:gd name="T1" fmla="*/ 33 h 33"/>
                  <a:gd name="T2" fmla="*/ 7 w 26"/>
                  <a:gd name="T3" fmla="*/ 32 h 33"/>
                  <a:gd name="T4" fmla="*/ 3 w 26"/>
                  <a:gd name="T5" fmla="*/ 23 h 33"/>
                  <a:gd name="T6" fmla="*/ 8 w 26"/>
                  <a:gd name="T7" fmla="*/ 27 h 33"/>
                  <a:gd name="T8" fmla="*/ 15 w 26"/>
                  <a:gd name="T9" fmla="*/ 28 h 33"/>
                  <a:gd name="T10" fmla="*/ 20 w 26"/>
                  <a:gd name="T11" fmla="*/ 27 h 33"/>
                  <a:gd name="T12" fmla="*/ 21 w 26"/>
                  <a:gd name="T13" fmla="*/ 23 h 33"/>
                  <a:gd name="T14" fmla="*/ 20 w 26"/>
                  <a:gd name="T15" fmla="*/ 22 h 33"/>
                  <a:gd name="T16" fmla="*/ 18 w 26"/>
                  <a:gd name="T17" fmla="*/ 22 h 33"/>
                  <a:gd name="T18" fmla="*/ 13 w 26"/>
                  <a:gd name="T19" fmla="*/ 19 h 33"/>
                  <a:gd name="T20" fmla="*/ 8 w 26"/>
                  <a:gd name="T21" fmla="*/ 17 h 33"/>
                  <a:gd name="T22" fmla="*/ 5 w 26"/>
                  <a:gd name="T23" fmla="*/ 15 h 33"/>
                  <a:gd name="T24" fmla="*/ 3 w 26"/>
                  <a:gd name="T25" fmla="*/ 14 h 33"/>
                  <a:gd name="T26" fmla="*/ 2 w 26"/>
                  <a:gd name="T27" fmla="*/ 10 h 33"/>
                  <a:gd name="T28" fmla="*/ 3 w 26"/>
                  <a:gd name="T29" fmla="*/ 7 h 33"/>
                  <a:gd name="T30" fmla="*/ 5 w 26"/>
                  <a:gd name="T31" fmla="*/ 4 h 33"/>
                  <a:gd name="T32" fmla="*/ 10 w 26"/>
                  <a:gd name="T33" fmla="*/ 2 h 33"/>
                  <a:gd name="T34" fmla="*/ 15 w 26"/>
                  <a:gd name="T35" fmla="*/ 0 h 33"/>
                  <a:gd name="T36" fmla="*/ 21 w 26"/>
                  <a:gd name="T37" fmla="*/ 2 h 33"/>
                  <a:gd name="T38" fmla="*/ 23 w 26"/>
                  <a:gd name="T39" fmla="*/ 9 h 33"/>
                  <a:gd name="T40" fmla="*/ 18 w 26"/>
                  <a:gd name="T41" fmla="*/ 7 h 33"/>
                  <a:gd name="T42" fmla="*/ 15 w 26"/>
                  <a:gd name="T43" fmla="*/ 5 h 33"/>
                  <a:gd name="T44" fmla="*/ 10 w 26"/>
                  <a:gd name="T45" fmla="*/ 7 h 33"/>
                  <a:gd name="T46" fmla="*/ 8 w 26"/>
                  <a:gd name="T47" fmla="*/ 10 h 33"/>
                  <a:gd name="T48" fmla="*/ 8 w 26"/>
                  <a:gd name="T49" fmla="*/ 12 h 33"/>
                  <a:gd name="T50" fmla="*/ 10 w 26"/>
                  <a:gd name="T51" fmla="*/ 12 h 33"/>
                  <a:gd name="T52" fmla="*/ 11 w 26"/>
                  <a:gd name="T53" fmla="*/ 14 h 33"/>
                  <a:gd name="T54" fmla="*/ 15 w 26"/>
                  <a:gd name="T55" fmla="*/ 14 h 33"/>
                  <a:gd name="T56" fmla="*/ 20 w 26"/>
                  <a:gd name="T57" fmla="*/ 15 h 33"/>
                  <a:gd name="T58" fmla="*/ 25 w 26"/>
                  <a:gd name="T59" fmla="*/ 17 h 33"/>
                  <a:gd name="T60" fmla="*/ 26 w 26"/>
                  <a:gd name="T61" fmla="*/ 20 h 33"/>
                  <a:gd name="T62" fmla="*/ 26 w 26"/>
                  <a:gd name="T63" fmla="*/ 23 h 33"/>
                  <a:gd name="T64" fmla="*/ 26 w 26"/>
                  <a:gd name="T65" fmla="*/ 27 h 33"/>
                  <a:gd name="T66" fmla="*/ 23 w 26"/>
                  <a:gd name="T67" fmla="*/ 30 h 33"/>
                  <a:gd name="T68" fmla="*/ 15 w 26"/>
                  <a:gd name="T6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7" y="32"/>
                    </a:lnTo>
                    <a:lnTo>
                      <a:pt x="7" y="32"/>
                    </a:lnTo>
                    <a:lnTo>
                      <a:pt x="0" y="28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5" y="28"/>
                    </a:lnTo>
                    <a:lnTo>
                      <a:pt x="15" y="28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3" y="19"/>
                    </a:lnTo>
                    <a:lnTo>
                      <a:pt x="13" y="19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5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18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20" y="15"/>
                    </a:lnTo>
                    <a:lnTo>
                      <a:pt x="20" y="15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0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Freeform 402"/>
              <p:cNvSpPr/>
              <p:nvPr/>
            </p:nvSpPr>
            <p:spPr bwMode="auto">
              <a:xfrm>
                <a:off x="2714" y="2704"/>
                <a:ext cx="30" cy="33"/>
              </a:xfrm>
              <a:custGeom>
                <a:avLst/>
                <a:gdLst>
                  <a:gd name="T0" fmla="*/ 0 w 30"/>
                  <a:gd name="T1" fmla="*/ 17 h 33"/>
                  <a:gd name="T2" fmla="*/ 0 w 30"/>
                  <a:gd name="T3" fmla="*/ 17 h 33"/>
                  <a:gd name="T4" fmla="*/ 2 w 30"/>
                  <a:gd name="T5" fmla="*/ 10 h 33"/>
                  <a:gd name="T6" fmla="*/ 2 w 30"/>
                  <a:gd name="T7" fmla="*/ 10 h 33"/>
                  <a:gd name="T8" fmla="*/ 5 w 30"/>
                  <a:gd name="T9" fmla="*/ 5 h 33"/>
                  <a:gd name="T10" fmla="*/ 5 w 30"/>
                  <a:gd name="T11" fmla="*/ 5 h 33"/>
                  <a:gd name="T12" fmla="*/ 10 w 30"/>
                  <a:gd name="T13" fmla="*/ 2 h 33"/>
                  <a:gd name="T14" fmla="*/ 10 w 30"/>
                  <a:gd name="T15" fmla="*/ 2 h 33"/>
                  <a:gd name="T16" fmla="*/ 17 w 30"/>
                  <a:gd name="T17" fmla="*/ 0 h 33"/>
                  <a:gd name="T18" fmla="*/ 17 w 30"/>
                  <a:gd name="T19" fmla="*/ 0 h 33"/>
                  <a:gd name="T20" fmla="*/ 20 w 30"/>
                  <a:gd name="T21" fmla="*/ 2 h 33"/>
                  <a:gd name="T22" fmla="*/ 25 w 30"/>
                  <a:gd name="T23" fmla="*/ 4 h 33"/>
                  <a:gd name="T24" fmla="*/ 25 w 30"/>
                  <a:gd name="T25" fmla="*/ 4 h 33"/>
                  <a:gd name="T26" fmla="*/ 28 w 30"/>
                  <a:gd name="T27" fmla="*/ 5 h 33"/>
                  <a:gd name="T28" fmla="*/ 30 w 30"/>
                  <a:gd name="T29" fmla="*/ 9 h 33"/>
                  <a:gd name="T30" fmla="*/ 23 w 30"/>
                  <a:gd name="T31" fmla="*/ 10 h 33"/>
                  <a:gd name="T32" fmla="*/ 23 w 30"/>
                  <a:gd name="T33" fmla="*/ 10 h 33"/>
                  <a:gd name="T34" fmla="*/ 20 w 30"/>
                  <a:gd name="T35" fmla="*/ 7 h 33"/>
                  <a:gd name="T36" fmla="*/ 20 w 30"/>
                  <a:gd name="T37" fmla="*/ 7 h 33"/>
                  <a:gd name="T38" fmla="*/ 17 w 30"/>
                  <a:gd name="T39" fmla="*/ 7 h 33"/>
                  <a:gd name="T40" fmla="*/ 17 w 30"/>
                  <a:gd name="T41" fmla="*/ 7 h 33"/>
                  <a:gd name="T42" fmla="*/ 12 w 30"/>
                  <a:gd name="T43" fmla="*/ 7 h 33"/>
                  <a:gd name="T44" fmla="*/ 12 w 30"/>
                  <a:gd name="T45" fmla="*/ 7 h 33"/>
                  <a:gd name="T46" fmla="*/ 10 w 30"/>
                  <a:gd name="T47" fmla="*/ 9 h 33"/>
                  <a:gd name="T48" fmla="*/ 10 w 30"/>
                  <a:gd name="T49" fmla="*/ 9 h 33"/>
                  <a:gd name="T50" fmla="*/ 7 w 30"/>
                  <a:gd name="T51" fmla="*/ 12 h 33"/>
                  <a:gd name="T52" fmla="*/ 7 w 30"/>
                  <a:gd name="T53" fmla="*/ 12 h 33"/>
                  <a:gd name="T54" fmla="*/ 7 w 30"/>
                  <a:gd name="T55" fmla="*/ 17 h 33"/>
                  <a:gd name="T56" fmla="*/ 7 w 30"/>
                  <a:gd name="T57" fmla="*/ 17 h 33"/>
                  <a:gd name="T58" fmla="*/ 7 w 30"/>
                  <a:gd name="T59" fmla="*/ 22 h 33"/>
                  <a:gd name="T60" fmla="*/ 7 w 30"/>
                  <a:gd name="T61" fmla="*/ 22 h 33"/>
                  <a:gd name="T62" fmla="*/ 10 w 30"/>
                  <a:gd name="T63" fmla="*/ 25 h 33"/>
                  <a:gd name="T64" fmla="*/ 10 w 30"/>
                  <a:gd name="T65" fmla="*/ 25 h 33"/>
                  <a:gd name="T66" fmla="*/ 13 w 30"/>
                  <a:gd name="T67" fmla="*/ 27 h 33"/>
                  <a:gd name="T68" fmla="*/ 13 w 30"/>
                  <a:gd name="T69" fmla="*/ 27 h 33"/>
                  <a:gd name="T70" fmla="*/ 17 w 30"/>
                  <a:gd name="T71" fmla="*/ 27 h 33"/>
                  <a:gd name="T72" fmla="*/ 17 w 30"/>
                  <a:gd name="T73" fmla="*/ 27 h 33"/>
                  <a:gd name="T74" fmla="*/ 18 w 30"/>
                  <a:gd name="T75" fmla="*/ 27 h 33"/>
                  <a:gd name="T76" fmla="*/ 18 w 30"/>
                  <a:gd name="T77" fmla="*/ 27 h 33"/>
                  <a:gd name="T78" fmla="*/ 20 w 30"/>
                  <a:gd name="T79" fmla="*/ 27 h 33"/>
                  <a:gd name="T80" fmla="*/ 20 w 30"/>
                  <a:gd name="T81" fmla="*/ 27 h 33"/>
                  <a:gd name="T82" fmla="*/ 22 w 30"/>
                  <a:gd name="T83" fmla="*/ 25 h 33"/>
                  <a:gd name="T84" fmla="*/ 22 w 30"/>
                  <a:gd name="T85" fmla="*/ 25 h 33"/>
                  <a:gd name="T86" fmla="*/ 23 w 30"/>
                  <a:gd name="T87" fmla="*/ 23 h 33"/>
                  <a:gd name="T88" fmla="*/ 30 w 30"/>
                  <a:gd name="T89" fmla="*/ 25 h 33"/>
                  <a:gd name="T90" fmla="*/ 30 w 30"/>
                  <a:gd name="T91" fmla="*/ 25 h 33"/>
                  <a:gd name="T92" fmla="*/ 28 w 30"/>
                  <a:gd name="T93" fmla="*/ 28 h 33"/>
                  <a:gd name="T94" fmla="*/ 25 w 30"/>
                  <a:gd name="T95" fmla="*/ 30 h 33"/>
                  <a:gd name="T96" fmla="*/ 25 w 30"/>
                  <a:gd name="T97" fmla="*/ 30 h 33"/>
                  <a:gd name="T98" fmla="*/ 22 w 30"/>
                  <a:gd name="T99" fmla="*/ 32 h 33"/>
                  <a:gd name="T100" fmla="*/ 17 w 30"/>
                  <a:gd name="T101" fmla="*/ 33 h 33"/>
                  <a:gd name="T102" fmla="*/ 17 w 30"/>
                  <a:gd name="T103" fmla="*/ 33 h 33"/>
                  <a:gd name="T104" fmla="*/ 10 w 30"/>
                  <a:gd name="T105" fmla="*/ 32 h 33"/>
                  <a:gd name="T106" fmla="*/ 10 w 30"/>
                  <a:gd name="T107" fmla="*/ 32 h 33"/>
                  <a:gd name="T108" fmla="*/ 5 w 30"/>
                  <a:gd name="T109" fmla="*/ 28 h 33"/>
                  <a:gd name="T110" fmla="*/ 5 w 30"/>
                  <a:gd name="T111" fmla="*/ 28 h 33"/>
                  <a:gd name="T112" fmla="*/ 2 w 30"/>
                  <a:gd name="T113" fmla="*/ 23 h 33"/>
                  <a:gd name="T114" fmla="*/ 2 w 30"/>
                  <a:gd name="T115" fmla="*/ 23 h 33"/>
                  <a:gd name="T116" fmla="*/ 0 w 30"/>
                  <a:gd name="T117" fmla="*/ 17 h 33"/>
                  <a:gd name="T118" fmla="*/ 0 w 30"/>
                  <a:gd name="T119" fmla="*/ 1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" h="33">
                    <a:moveTo>
                      <a:pt x="0" y="17"/>
                    </a:move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8" y="5"/>
                    </a:lnTo>
                    <a:lnTo>
                      <a:pt x="30" y="9"/>
                    </a:lnTo>
                    <a:lnTo>
                      <a:pt x="23" y="10"/>
                    </a:lnTo>
                    <a:lnTo>
                      <a:pt x="23" y="10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22"/>
                    </a:lnTo>
                    <a:lnTo>
                      <a:pt x="7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8" y="27"/>
                    </a:lnTo>
                    <a:lnTo>
                      <a:pt x="18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28"/>
                    </a:lnTo>
                    <a:lnTo>
                      <a:pt x="25" y="30"/>
                    </a:lnTo>
                    <a:lnTo>
                      <a:pt x="25" y="30"/>
                    </a:lnTo>
                    <a:lnTo>
                      <a:pt x="22" y="32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Freeform 403"/>
              <p:cNvSpPr>
                <a:spLocks noEditPoints="1"/>
              </p:cNvSpPr>
              <p:nvPr/>
            </p:nvSpPr>
            <p:spPr bwMode="auto">
              <a:xfrm>
                <a:off x="2751" y="2693"/>
                <a:ext cx="6" cy="43"/>
              </a:xfrm>
              <a:custGeom>
                <a:avLst/>
                <a:gdLst>
                  <a:gd name="T0" fmla="*/ 0 w 6"/>
                  <a:gd name="T1" fmla="*/ 8 h 43"/>
                  <a:gd name="T2" fmla="*/ 0 w 6"/>
                  <a:gd name="T3" fmla="*/ 0 h 43"/>
                  <a:gd name="T4" fmla="*/ 6 w 6"/>
                  <a:gd name="T5" fmla="*/ 0 h 43"/>
                  <a:gd name="T6" fmla="*/ 6 w 6"/>
                  <a:gd name="T7" fmla="*/ 8 h 43"/>
                  <a:gd name="T8" fmla="*/ 0 w 6"/>
                  <a:gd name="T9" fmla="*/ 8 h 43"/>
                  <a:gd name="T10" fmla="*/ 0 w 6"/>
                  <a:gd name="T11" fmla="*/ 43 h 43"/>
                  <a:gd name="T12" fmla="*/ 0 w 6"/>
                  <a:gd name="T13" fmla="*/ 13 h 43"/>
                  <a:gd name="T14" fmla="*/ 6 w 6"/>
                  <a:gd name="T15" fmla="*/ 13 h 43"/>
                  <a:gd name="T16" fmla="*/ 6 w 6"/>
                  <a:gd name="T17" fmla="*/ 43 h 43"/>
                  <a:gd name="T18" fmla="*/ 0 w 6"/>
                  <a:gd name="T1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3">
                    <a:moveTo>
                      <a:pt x="0" y="8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  <a:moveTo>
                      <a:pt x="0" y="43"/>
                    </a:moveTo>
                    <a:lnTo>
                      <a:pt x="0" y="13"/>
                    </a:lnTo>
                    <a:lnTo>
                      <a:pt x="6" y="13"/>
                    </a:lnTo>
                    <a:lnTo>
                      <a:pt x="6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Freeform 404"/>
              <p:cNvSpPr/>
              <p:nvPr/>
            </p:nvSpPr>
            <p:spPr bwMode="auto">
              <a:xfrm>
                <a:off x="2765" y="2704"/>
                <a:ext cx="28" cy="32"/>
              </a:xfrm>
              <a:custGeom>
                <a:avLst/>
                <a:gdLst>
                  <a:gd name="T0" fmla="*/ 28 w 28"/>
                  <a:gd name="T1" fmla="*/ 32 h 32"/>
                  <a:gd name="T2" fmla="*/ 22 w 28"/>
                  <a:gd name="T3" fmla="*/ 32 h 32"/>
                  <a:gd name="T4" fmla="*/ 22 w 28"/>
                  <a:gd name="T5" fmla="*/ 15 h 32"/>
                  <a:gd name="T6" fmla="*/ 22 w 28"/>
                  <a:gd name="T7" fmla="*/ 15 h 32"/>
                  <a:gd name="T8" fmla="*/ 20 w 28"/>
                  <a:gd name="T9" fmla="*/ 9 h 32"/>
                  <a:gd name="T10" fmla="*/ 20 w 28"/>
                  <a:gd name="T11" fmla="*/ 9 h 32"/>
                  <a:gd name="T12" fmla="*/ 19 w 28"/>
                  <a:gd name="T13" fmla="*/ 7 h 32"/>
                  <a:gd name="T14" fmla="*/ 15 w 28"/>
                  <a:gd name="T15" fmla="*/ 7 h 32"/>
                  <a:gd name="T16" fmla="*/ 15 w 28"/>
                  <a:gd name="T17" fmla="*/ 7 h 32"/>
                  <a:gd name="T18" fmla="*/ 12 w 28"/>
                  <a:gd name="T19" fmla="*/ 7 h 32"/>
                  <a:gd name="T20" fmla="*/ 12 w 28"/>
                  <a:gd name="T21" fmla="*/ 7 h 32"/>
                  <a:gd name="T22" fmla="*/ 10 w 28"/>
                  <a:gd name="T23" fmla="*/ 9 h 32"/>
                  <a:gd name="T24" fmla="*/ 10 w 28"/>
                  <a:gd name="T25" fmla="*/ 9 h 32"/>
                  <a:gd name="T26" fmla="*/ 9 w 28"/>
                  <a:gd name="T27" fmla="*/ 10 h 32"/>
                  <a:gd name="T28" fmla="*/ 9 w 28"/>
                  <a:gd name="T29" fmla="*/ 10 h 32"/>
                  <a:gd name="T30" fmla="*/ 7 w 28"/>
                  <a:gd name="T31" fmla="*/ 14 h 32"/>
                  <a:gd name="T32" fmla="*/ 7 w 28"/>
                  <a:gd name="T33" fmla="*/ 32 h 32"/>
                  <a:gd name="T34" fmla="*/ 0 w 28"/>
                  <a:gd name="T35" fmla="*/ 32 h 32"/>
                  <a:gd name="T36" fmla="*/ 0 w 28"/>
                  <a:gd name="T37" fmla="*/ 2 h 32"/>
                  <a:gd name="T38" fmla="*/ 5 w 28"/>
                  <a:gd name="T39" fmla="*/ 2 h 32"/>
                  <a:gd name="T40" fmla="*/ 5 w 28"/>
                  <a:gd name="T41" fmla="*/ 7 h 32"/>
                  <a:gd name="T42" fmla="*/ 5 w 28"/>
                  <a:gd name="T43" fmla="*/ 7 h 32"/>
                  <a:gd name="T44" fmla="*/ 9 w 28"/>
                  <a:gd name="T45" fmla="*/ 5 h 32"/>
                  <a:gd name="T46" fmla="*/ 10 w 28"/>
                  <a:gd name="T47" fmla="*/ 2 h 32"/>
                  <a:gd name="T48" fmla="*/ 10 w 28"/>
                  <a:gd name="T49" fmla="*/ 2 h 32"/>
                  <a:gd name="T50" fmla="*/ 19 w 28"/>
                  <a:gd name="T51" fmla="*/ 0 h 32"/>
                  <a:gd name="T52" fmla="*/ 19 w 28"/>
                  <a:gd name="T53" fmla="*/ 0 h 32"/>
                  <a:gd name="T54" fmla="*/ 24 w 28"/>
                  <a:gd name="T55" fmla="*/ 2 h 32"/>
                  <a:gd name="T56" fmla="*/ 24 w 28"/>
                  <a:gd name="T57" fmla="*/ 2 h 32"/>
                  <a:gd name="T58" fmla="*/ 25 w 28"/>
                  <a:gd name="T59" fmla="*/ 5 h 32"/>
                  <a:gd name="T60" fmla="*/ 25 w 28"/>
                  <a:gd name="T61" fmla="*/ 5 h 32"/>
                  <a:gd name="T62" fmla="*/ 27 w 28"/>
                  <a:gd name="T63" fmla="*/ 9 h 32"/>
                  <a:gd name="T64" fmla="*/ 27 w 28"/>
                  <a:gd name="T65" fmla="*/ 9 h 32"/>
                  <a:gd name="T66" fmla="*/ 28 w 28"/>
                  <a:gd name="T67" fmla="*/ 14 h 32"/>
                  <a:gd name="T68" fmla="*/ 28 w 28"/>
                  <a:gd name="T6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" h="32">
                    <a:moveTo>
                      <a:pt x="28" y="32"/>
                    </a:moveTo>
                    <a:lnTo>
                      <a:pt x="22" y="32"/>
                    </a:lnTo>
                    <a:lnTo>
                      <a:pt x="22" y="15"/>
                    </a:lnTo>
                    <a:lnTo>
                      <a:pt x="22" y="15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2" y="7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7" y="14"/>
                    </a:lnTo>
                    <a:lnTo>
                      <a:pt x="7" y="32"/>
                    </a:lnTo>
                    <a:lnTo>
                      <a:pt x="0" y="3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9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Freeform 405"/>
              <p:cNvSpPr>
                <a:spLocks noEditPoints="1"/>
              </p:cNvSpPr>
              <p:nvPr/>
            </p:nvSpPr>
            <p:spPr bwMode="auto">
              <a:xfrm>
                <a:off x="2798" y="2704"/>
                <a:ext cx="32" cy="45"/>
              </a:xfrm>
              <a:custGeom>
                <a:avLst/>
                <a:gdLst>
                  <a:gd name="T0" fmla="*/ 15 w 32"/>
                  <a:gd name="T1" fmla="*/ 33 h 45"/>
                  <a:gd name="T2" fmla="*/ 9 w 32"/>
                  <a:gd name="T3" fmla="*/ 32 h 45"/>
                  <a:gd name="T4" fmla="*/ 5 w 32"/>
                  <a:gd name="T5" fmla="*/ 28 h 45"/>
                  <a:gd name="T6" fmla="*/ 2 w 32"/>
                  <a:gd name="T7" fmla="*/ 23 h 45"/>
                  <a:gd name="T8" fmla="*/ 0 w 32"/>
                  <a:gd name="T9" fmla="*/ 17 h 45"/>
                  <a:gd name="T10" fmla="*/ 2 w 32"/>
                  <a:gd name="T11" fmla="*/ 10 h 45"/>
                  <a:gd name="T12" fmla="*/ 5 w 32"/>
                  <a:gd name="T13" fmla="*/ 5 h 45"/>
                  <a:gd name="T14" fmla="*/ 10 w 32"/>
                  <a:gd name="T15" fmla="*/ 2 h 45"/>
                  <a:gd name="T16" fmla="*/ 15 w 32"/>
                  <a:gd name="T17" fmla="*/ 0 h 45"/>
                  <a:gd name="T18" fmla="*/ 22 w 32"/>
                  <a:gd name="T19" fmla="*/ 2 h 45"/>
                  <a:gd name="T20" fmla="*/ 27 w 32"/>
                  <a:gd name="T21" fmla="*/ 2 h 45"/>
                  <a:gd name="T22" fmla="*/ 32 w 32"/>
                  <a:gd name="T23" fmla="*/ 32 h 45"/>
                  <a:gd name="T24" fmla="*/ 32 w 32"/>
                  <a:gd name="T25" fmla="*/ 38 h 45"/>
                  <a:gd name="T26" fmla="*/ 28 w 32"/>
                  <a:gd name="T27" fmla="*/ 42 h 45"/>
                  <a:gd name="T28" fmla="*/ 22 w 32"/>
                  <a:gd name="T29" fmla="*/ 45 h 45"/>
                  <a:gd name="T30" fmla="*/ 15 w 32"/>
                  <a:gd name="T31" fmla="*/ 45 h 45"/>
                  <a:gd name="T32" fmla="*/ 12 w 32"/>
                  <a:gd name="T33" fmla="*/ 45 h 45"/>
                  <a:gd name="T34" fmla="*/ 7 w 32"/>
                  <a:gd name="T35" fmla="*/ 43 h 45"/>
                  <a:gd name="T36" fmla="*/ 5 w 32"/>
                  <a:gd name="T37" fmla="*/ 35 h 45"/>
                  <a:gd name="T38" fmla="*/ 10 w 32"/>
                  <a:gd name="T39" fmla="*/ 40 h 45"/>
                  <a:gd name="T40" fmla="*/ 15 w 32"/>
                  <a:gd name="T41" fmla="*/ 40 h 45"/>
                  <a:gd name="T42" fmla="*/ 20 w 32"/>
                  <a:gd name="T43" fmla="*/ 40 h 45"/>
                  <a:gd name="T44" fmla="*/ 24 w 32"/>
                  <a:gd name="T45" fmla="*/ 38 h 45"/>
                  <a:gd name="T46" fmla="*/ 25 w 32"/>
                  <a:gd name="T47" fmla="*/ 35 h 45"/>
                  <a:gd name="T48" fmla="*/ 25 w 32"/>
                  <a:gd name="T49" fmla="*/ 32 h 45"/>
                  <a:gd name="T50" fmla="*/ 25 w 32"/>
                  <a:gd name="T51" fmla="*/ 27 h 45"/>
                  <a:gd name="T52" fmla="*/ 22 w 32"/>
                  <a:gd name="T53" fmla="*/ 32 h 45"/>
                  <a:gd name="T54" fmla="*/ 15 w 32"/>
                  <a:gd name="T55" fmla="*/ 33 h 45"/>
                  <a:gd name="T56" fmla="*/ 17 w 32"/>
                  <a:gd name="T57" fmla="*/ 27 h 45"/>
                  <a:gd name="T58" fmla="*/ 20 w 32"/>
                  <a:gd name="T59" fmla="*/ 27 h 45"/>
                  <a:gd name="T60" fmla="*/ 24 w 32"/>
                  <a:gd name="T61" fmla="*/ 25 h 45"/>
                  <a:gd name="T62" fmla="*/ 25 w 32"/>
                  <a:gd name="T63" fmla="*/ 23 h 45"/>
                  <a:gd name="T64" fmla="*/ 25 w 32"/>
                  <a:gd name="T65" fmla="*/ 14 h 45"/>
                  <a:gd name="T66" fmla="*/ 25 w 32"/>
                  <a:gd name="T67" fmla="*/ 10 h 45"/>
                  <a:gd name="T68" fmla="*/ 22 w 32"/>
                  <a:gd name="T69" fmla="*/ 9 h 45"/>
                  <a:gd name="T70" fmla="*/ 20 w 32"/>
                  <a:gd name="T71" fmla="*/ 7 h 45"/>
                  <a:gd name="T72" fmla="*/ 17 w 32"/>
                  <a:gd name="T73" fmla="*/ 7 h 45"/>
                  <a:gd name="T74" fmla="*/ 14 w 32"/>
                  <a:gd name="T75" fmla="*/ 7 h 45"/>
                  <a:gd name="T76" fmla="*/ 10 w 32"/>
                  <a:gd name="T77" fmla="*/ 10 h 45"/>
                  <a:gd name="T78" fmla="*/ 9 w 32"/>
                  <a:gd name="T79" fmla="*/ 14 h 45"/>
                  <a:gd name="T80" fmla="*/ 7 w 32"/>
                  <a:gd name="T81" fmla="*/ 17 h 45"/>
                  <a:gd name="T82" fmla="*/ 9 w 32"/>
                  <a:gd name="T83" fmla="*/ 22 h 45"/>
                  <a:gd name="T84" fmla="*/ 10 w 32"/>
                  <a:gd name="T85" fmla="*/ 25 h 45"/>
                  <a:gd name="T86" fmla="*/ 14 w 32"/>
                  <a:gd name="T87" fmla="*/ 27 h 45"/>
                  <a:gd name="T88" fmla="*/ 17 w 32"/>
                  <a:gd name="T89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2" h="45">
                    <a:moveTo>
                      <a:pt x="15" y="33"/>
                    </a:moveTo>
                    <a:lnTo>
                      <a:pt x="15" y="33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7" y="7"/>
                    </a:lnTo>
                    <a:lnTo>
                      <a:pt x="27" y="2"/>
                    </a:lnTo>
                    <a:lnTo>
                      <a:pt x="32" y="2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32" y="38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7" y="43"/>
                    </a:lnTo>
                    <a:lnTo>
                      <a:pt x="7" y="43"/>
                    </a:lnTo>
                    <a:lnTo>
                      <a:pt x="2" y="38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5" y="40"/>
                    </a:lnTo>
                    <a:lnTo>
                      <a:pt x="15" y="40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2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15" y="33"/>
                    </a:lnTo>
                    <a:lnTo>
                      <a:pt x="15" y="33"/>
                    </a:lnTo>
                    <a:close/>
                    <a:moveTo>
                      <a:pt x="17" y="27"/>
                    </a:moveTo>
                    <a:lnTo>
                      <a:pt x="17" y="27"/>
                    </a:lnTo>
                    <a:lnTo>
                      <a:pt x="20" y="27"/>
                    </a:lnTo>
                    <a:lnTo>
                      <a:pt x="20" y="27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14" y="27"/>
                    </a:lnTo>
                    <a:lnTo>
                      <a:pt x="14" y="27"/>
                    </a:lnTo>
                    <a:lnTo>
                      <a:pt x="17" y="27"/>
                    </a:lnTo>
                    <a:lnTo>
                      <a:pt x="17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8" name="Freeform 407"/>
            <p:cNvSpPr>
              <a:spLocks noEditPoints="1"/>
            </p:cNvSpPr>
            <p:nvPr/>
          </p:nvSpPr>
          <p:spPr bwMode="auto">
            <a:xfrm>
              <a:off x="5391120" y="4426568"/>
              <a:ext cx="42522" cy="43851"/>
            </a:xfrm>
            <a:custGeom>
              <a:avLst/>
              <a:gdLst>
                <a:gd name="T0" fmla="*/ 17 w 32"/>
                <a:gd name="T1" fmla="*/ 33 h 33"/>
                <a:gd name="T2" fmla="*/ 10 w 32"/>
                <a:gd name="T3" fmla="*/ 32 h 33"/>
                <a:gd name="T4" fmla="*/ 5 w 32"/>
                <a:gd name="T5" fmla="*/ 28 h 33"/>
                <a:gd name="T6" fmla="*/ 2 w 32"/>
                <a:gd name="T7" fmla="*/ 23 h 33"/>
                <a:gd name="T8" fmla="*/ 0 w 32"/>
                <a:gd name="T9" fmla="*/ 17 h 33"/>
                <a:gd name="T10" fmla="*/ 2 w 32"/>
                <a:gd name="T11" fmla="*/ 10 h 33"/>
                <a:gd name="T12" fmla="*/ 5 w 32"/>
                <a:gd name="T13" fmla="*/ 5 h 33"/>
                <a:gd name="T14" fmla="*/ 10 w 32"/>
                <a:gd name="T15" fmla="*/ 2 h 33"/>
                <a:gd name="T16" fmla="*/ 17 w 32"/>
                <a:gd name="T17" fmla="*/ 0 h 33"/>
                <a:gd name="T18" fmla="*/ 23 w 32"/>
                <a:gd name="T19" fmla="*/ 2 h 33"/>
                <a:gd name="T20" fmla="*/ 28 w 32"/>
                <a:gd name="T21" fmla="*/ 5 h 33"/>
                <a:gd name="T22" fmla="*/ 32 w 32"/>
                <a:gd name="T23" fmla="*/ 10 h 33"/>
                <a:gd name="T24" fmla="*/ 32 w 32"/>
                <a:gd name="T25" fmla="*/ 17 h 33"/>
                <a:gd name="T26" fmla="*/ 32 w 32"/>
                <a:gd name="T27" fmla="*/ 19 h 33"/>
                <a:gd name="T28" fmla="*/ 7 w 32"/>
                <a:gd name="T29" fmla="*/ 19 h 33"/>
                <a:gd name="T30" fmla="*/ 8 w 32"/>
                <a:gd name="T31" fmla="*/ 23 h 33"/>
                <a:gd name="T32" fmla="*/ 10 w 32"/>
                <a:gd name="T33" fmla="*/ 25 h 33"/>
                <a:gd name="T34" fmla="*/ 13 w 32"/>
                <a:gd name="T35" fmla="*/ 27 h 33"/>
                <a:gd name="T36" fmla="*/ 17 w 32"/>
                <a:gd name="T37" fmla="*/ 28 h 33"/>
                <a:gd name="T38" fmla="*/ 18 w 32"/>
                <a:gd name="T39" fmla="*/ 28 h 33"/>
                <a:gd name="T40" fmla="*/ 22 w 32"/>
                <a:gd name="T41" fmla="*/ 27 h 33"/>
                <a:gd name="T42" fmla="*/ 23 w 32"/>
                <a:gd name="T43" fmla="*/ 25 h 33"/>
                <a:gd name="T44" fmla="*/ 25 w 32"/>
                <a:gd name="T45" fmla="*/ 23 h 33"/>
                <a:gd name="T46" fmla="*/ 30 w 32"/>
                <a:gd name="T47" fmla="*/ 25 h 33"/>
                <a:gd name="T48" fmla="*/ 25 w 32"/>
                <a:gd name="T49" fmla="*/ 30 h 33"/>
                <a:gd name="T50" fmla="*/ 20 w 32"/>
                <a:gd name="T51" fmla="*/ 32 h 33"/>
                <a:gd name="T52" fmla="*/ 17 w 32"/>
                <a:gd name="T53" fmla="*/ 33 h 33"/>
                <a:gd name="T54" fmla="*/ 25 w 32"/>
                <a:gd name="T55" fmla="*/ 15 h 33"/>
                <a:gd name="T56" fmla="*/ 25 w 32"/>
                <a:gd name="T57" fmla="*/ 10 h 33"/>
                <a:gd name="T58" fmla="*/ 22 w 32"/>
                <a:gd name="T59" fmla="*/ 9 h 33"/>
                <a:gd name="T60" fmla="*/ 20 w 32"/>
                <a:gd name="T61" fmla="*/ 7 h 33"/>
                <a:gd name="T62" fmla="*/ 17 w 32"/>
                <a:gd name="T63" fmla="*/ 5 h 33"/>
                <a:gd name="T64" fmla="*/ 12 w 32"/>
                <a:gd name="T65" fmla="*/ 7 h 33"/>
                <a:gd name="T66" fmla="*/ 10 w 32"/>
                <a:gd name="T67" fmla="*/ 9 h 33"/>
                <a:gd name="T68" fmla="*/ 7 w 32"/>
                <a:gd name="T69" fmla="*/ 10 h 33"/>
                <a:gd name="T70" fmla="*/ 25 w 32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" h="33">
                  <a:moveTo>
                    <a:pt x="17" y="33"/>
                  </a:moveTo>
                  <a:lnTo>
                    <a:pt x="17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5"/>
                  </a:lnTo>
                  <a:lnTo>
                    <a:pt x="10" y="25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0" y="32"/>
                  </a:lnTo>
                  <a:lnTo>
                    <a:pt x="17" y="33"/>
                  </a:lnTo>
                  <a:lnTo>
                    <a:pt x="17" y="33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25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408"/>
            <p:cNvSpPr/>
            <p:nvPr/>
          </p:nvSpPr>
          <p:spPr bwMode="auto">
            <a:xfrm>
              <a:off x="5441615" y="4411951"/>
              <a:ext cx="17275" cy="58468"/>
            </a:xfrm>
            <a:custGeom>
              <a:avLst/>
              <a:gdLst>
                <a:gd name="T0" fmla="*/ 0 w 13"/>
                <a:gd name="T1" fmla="*/ 0 h 44"/>
                <a:gd name="T2" fmla="*/ 7 w 13"/>
                <a:gd name="T3" fmla="*/ 0 h 44"/>
                <a:gd name="T4" fmla="*/ 7 w 13"/>
                <a:gd name="T5" fmla="*/ 34 h 44"/>
                <a:gd name="T6" fmla="*/ 7 w 13"/>
                <a:gd name="T7" fmla="*/ 34 h 44"/>
                <a:gd name="T8" fmla="*/ 7 w 13"/>
                <a:gd name="T9" fmla="*/ 38 h 44"/>
                <a:gd name="T10" fmla="*/ 7 w 13"/>
                <a:gd name="T11" fmla="*/ 38 h 44"/>
                <a:gd name="T12" fmla="*/ 10 w 13"/>
                <a:gd name="T13" fmla="*/ 38 h 44"/>
                <a:gd name="T14" fmla="*/ 10 w 13"/>
                <a:gd name="T15" fmla="*/ 38 h 44"/>
                <a:gd name="T16" fmla="*/ 12 w 13"/>
                <a:gd name="T17" fmla="*/ 38 h 44"/>
                <a:gd name="T18" fmla="*/ 12 w 13"/>
                <a:gd name="T19" fmla="*/ 38 h 44"/>
                <a:gd name="T20" fmla="*/ 13 w 13"/>
                <a:gd name="T21" fmla="*/ 38 h 44"/>
                <a:gd name="T22" fmla="*/ 13 w 13"/>
                <a:gd name="T23" fmla="*/ 43 h 44"/>
                <a:gd name="T24" fmla="*/ 13 w 13"/>
                <a:gd name="T25" fmla="*/ 43 h 44"/>
                <a:gd name="T26" fmla="*/ 10 w 13"/>
                <a:gd name="T27" fmla="*/ 43 h 44"/>
                <a:gd name="T28" fmla="*/ 10 w 13"/>
                <a:gd name="T29" fmla="*/ 43 h 44"/>
                <a:gd name="T30" fmla="*/ 7 w 13"/>
                <a:gd name="T31" fmla="*/ 44 h 44"/>
                <a:gd name="T32" fmla="*/ 7 w 13"/>
                <a:gd name="T33" fmla="*/ 44 h 44"/>
                <a:gd name="T34" fmla="*/ 3 w 13"/>
                <a:gd name="T35" fmla="*/ 43 h 44"/>
                <a:gd name="T36" fmla="*/ 2 w 13"/>
                <a:gd name="T37" fmla="*/ 43 h 44"/>
                <a:gd name="T38" fmla="*/ 2 w 13"/>
                <a:gd name="T39" fmla="*/ 43 h 44"/>
                <a:gd name="T40" fmla="*/ 0 w 13"/>
                <a:gd name="T41" fmla="*/ 39 h 44"/>
                <a:gd name="T42" fmla="*/ 0 w 13"/>
                <a:gd name="T43" fmla="*/ 36 h 44"/>
                <a:gd name="T44" fmla="*/ 0 w 13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3" y="38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409"/>
            <p:cNvSpPr>
              <a:spLocks noEditPoints="1"/>
            </p:cNvSpPr>
            <p:nvPr/>
          </p:nvSpPr>
          <p:spPr bwMode="auto">
            <a:xfrm>
              <a:off x="5465534" y="4411951"/>
              <a:ext cx="9302" cy="57140"/>
            </a:xfrm>
            <a:custGeom>
              <a:avLst/>
              <a:gdLst>
                <a:gd name="T0" fmla="*/ 0 w 7"/>
                <a:gd name="T1" fmla="*/ 8 h 43"/>
                <a:gd name="T2" fmla="*/ 0 w 7"/>
                <a:gd name="T3" fmla="*/ 0 h 43"/>
                <a:gd name="T4" fmla="*/ 7 w 7"/>
                <a:gd name="T5" fmla="*/ 0 h 43"/>
                <a:gd name="T6" fmla="*/ 7 w 7"/>
                <a:gd name="T7" fmla="*/ 8 h 43"/>
                <a:gd name="T8" fmla="*/ 0 w 7"/>
                <a:gd name="T9" fmla="*/ 8 h 43"/>
                <a:gd name="T10" fmla="*/ 0 w 7"/>
                <a:gd name="T11" fmla="*/ 43 h 43"/>
                <a:gd name="T12" fmla="*/ 0 w 7"/>
                <a:gd name="T13" fmla="*/ 13 h 43"/>
                <a:gd name="T14" fmla="*/ 7 w 7"/>
                <a:gd name="T15" fmla="*/ 13 h 43"/>
                <a:gd name="T16" fmla="*/ 7 w 7"/>
                <a:gd name="T17" fmla="*/ 43 h 43"/>
                <a:gd name="T18" fmla="*/ 0 w 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3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3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410"/>
            <p:cNvSpPr/>
            <p:nvPr/>
          </p:nvSpPr>
          <p:spPr bwMode="auto">
            <a:xfrm>
              <a:off x="5484137" y="4413280"/>
              <a:ext cx="25248" cy="57140"/>
            </a:xfrm>
            <a:custGeom>
              <a:avLst/>
              <a:gdLst>
                <a:gd name="T0" fmla="*/ 19 w 19"/>
                <a:gd name="T1" fmla="*/ 40 h 43"/>
                <a:gd name="T2" fmla="*/ 19 w 19"/>
                <a:gd name="T3" fmla="*/ 40 h 43"/>
                <a:gd name="T4" fmla="*/ 16 w 19"/>
                <a:gd name="T5" fmla="*/ 42 h 43"/>
                <a:gd name="T6" fmla="*/ 16 w 19"/>
                <a:gd name="T7" fmla="*/ 42 h 43"/>
                <a:gd name="T8" fmla="*/ 11 w 19"/>
                <a:gd name="T9" fmla="*/ 43 h 43"/>
                <a:gd name="T10" fmla="*/ 11 w 19"/>
                <a:gd name="T11" fmla="*/ 43 h 43"/>
                <a:gd name="T12" fmla="*/ 8 w 19"/>
                <a:gd name="T13" fmla="*/ 42 h 43"/>
                <a:gd name="T14" fmla="*/ 8 w 19"/>
                <a:gd name="T15" fmla="*/ 42 h 43"/>
                <a:gd name="T16" fmla="*/ 4 w 19"/>
                <a:gd name="T17" fmla="*/ 42 h 43"/>
                <a:gd name="T18" fmla="*/ 4 w 19"/>
                <a:gd name="T19" fmla="*/ 42 h 43"/>
                <a:gd name="T20" fmla="*/ 3 w 19"/>
                <a:gd name="T21" fmla="*/ 38 h 43"/>
                <a:gd name="T22" fmla="*/ 3 w 19"/>
                <a:gd name="T23" fmla="*/ 38 h 43"/>
                <a:gd name="T24" fmla="*/ 3 w 19"/>
                <a:gd name="T25" fmla="*/ 35 h 43"/>
                <a:gd name="T26" fmla="*/ 3 w 19"/>
                <a:gd name="T27" fmla="*/ 17 h 43"/>
                <a:gd name="T28" fmla="*/ 0 w 19"/>
                <a:gd name="T29" fmla="*/ 17 h 43"/>
                <a:gd name="T30" fmla="*/ 0 w 19"/>
                <a:gd name="T31" fmla="*/ 12 h 43"/>
                <a:gd name="T32" fmla="*/ 3 w 19"/>
                <a:gd name="T33" fmla="*/ 12 h 43"/>
                <a:gd name="T34" fmla="*/ 3 w 19"/>
                <a:gd name="T35" fmla="*/ 0 h 43"/>
                <a:gd name="T36" fmla="*/ 9 w 19"/>
                <a:gd name="T37" fmla="*/ 0 h 43"/>
                <a:gd name="T38" fmla="*/ 9 w 19"/>
                <a:gd name="T39" fmla="*/ 12 h 43"/>
                <a:gd name="T40" fmla="*/ 16 w 19"/>
                <a:gd name="T41" fmla="*/ 12 h 43"/>
                <a:gd name="T42" fmla="*/ 16 w 19"/>
                <a:gd name="T43" fmla="*/ 17 h 43"/>
                <a:gd name="T44" fmla="*/ 9 w 19"/>
                <a:gd name="T45" fmla="*/ 17 h 43"/>
                <a:gd name="T46" fmla="*/ 9 w 19"/>
                <a:gd name="T47" fmla="*/ 33 h 43"/>
                <a:gd name="T48" fmla="*/ 9 w 19"/>
                <a:gd name="T49" fmla="*/ 33 h 43"/>
                <a:gd name="T50" fmla="*/ 11 w 19"/>
                <a:gd name="T51" fmla="*/ 37 h 43"/>
                <a:gd name="T52" fmla="*/ 11 w 19"/>
                <a:gd name="T53" fmla="*/ 37 h 43"/>
                <a:gd name="T54" fmla="*/ 13 w 19"/>
                <a:gd name="T55" fmla="*/ 37 h 43"/>
                <a:gd name="T56" fmla="*/ 13 w 19"/>
                <a:gd name="T57" fmla="*/ 37 h 43"/>
                <a:gd name="T58" fmla="*/ 16 w 19"/>
                <a:gd name="T59" fmla="*/ 37 h 43"/>
                <a:gd name="T60" fmla="*/ 16 w 19"/>
                <a:gd name="T61" fmla="*/ 37 h 43"/>
                <a:gd name="T62" fmla="*/ 18 w 19"/>
                <a:gd name="T63" fmla="*/ 35 h 43"/>
                <a:gd name="T64" fmla="*/ 19 w 19"/>
                <a:gd name="T6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43">
                  <a:moveTo>
                    <a:pt x="19" y="40"/>
                  </a:moveTo>
                  <a:lnTo>
                    <a:pt x="19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5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12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8" y="35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411"/>
            <p:cNvSpPr/>
            <p:nvPr/>
          </p:nvSpPr>
          <p:spPr bwMode="auto">
            <a:xfrm>
              <a:off x="5516029" y="4459789"/>
              <a:ext cx="9302" cy="17275"/>
            </a:xfrm>
            <a:custGeom>
              <a:avLst/>
              <a:gdLst>
                <a:gd name="T0" fmla="*/ 2 w 7"/>
                <a:gd name="T1" fmla="*/ 13 h 13"/>
                <a:gd name="T2" fmla="*/ 4 w 7"/>
                <a:gd name="T3" fmla="*/ 7 h 13"/>
                <a:gd name="T4" fmla="*/ 0 w 7"/>
                <a:gd name="T5" fmla="*/ 7 h 13"/>
                <a:gd name="T6" fmla="*/ 0 w 7"/>
                <a:gd name="T7" fmla="*/ 0 h 13"/>
                <a:gd name="T8" fmla="*/ 7 w 7"/>
                <a:gd name="T9" fmla="*/ 0 h 13"/>
                <a:gd name="T10" fmla="*/ 7 w 7"/>
                <a:gd name="T11" fmla="*/ 7 h 13"/>
                <a:gd name="T12" fmla="*/ 5 w 7"/>
                <a:gd name="T13" fmla="*/ 13 h 13"/>
                <a:gd name="T14" fmla="*/ 2 w 7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3">
                  <a:moveTo>
                    <a:pt x="2" y="13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412"/>
            <p:cNvSpPr/>
            <p:nvPr/>
          </p:nvSpPr>
          <p:spPr bwMode="auto">
            <a:xfrm>
              <a:off x="4527386" y="4520915"/>
              <a:ext cx="35879" cy="43851"/>
            </a:xfrm>
            <a:custGeom>
              <a:avLst/>
              <a:gdLst>
                <a:gd name="T0" fmla="*/ 13 w 27"/>
                <a:gd name="T1" fmla="*/ 33 h 33"/>
                <a:gd name="T2" fmla="*/ 7 w 27"/>
                <a:gd name="T3" fmla="*/ 32 h 33"/>
                <a:gd name="T4" fmla="*/ 2 w 27"/>
                <a:gd name="T5" fmla="*/ 25 h 33"/>
                <a:gd name="T6" fmla="*/ 8 w 27"/>
                <a:gd name="T7" fmla="*/ 27 h 33"/>
                <a:gd name="T8" fmla="*/ 13 w 27"/>
                <a:gd name="T9" fmla="*/ 28 h 33"/>
                <a:gd name="T10" fmla="*/ 18 w 27"/>
                <a:gd name="T11" fmla="*/ 27 h 33"/>
                <a:gd name="T12" fmla="*/ 20 w 27"/>
                <a:gd name="T13" fmla="*/ 23 h 33"/>
                <a:gd name="T14" fmla="*/ 20 w 27"/>
                <a:gd name="T15" fmla="*/ 22 h 33"/>
                <a:gd name="T16" fmla="*/ 18 w 27"/>
                <a:gd name="T17" fmla="*/ 22 h 33"/>
                <a:gd name="T18" fmla="*/ 12 w 27"/>
                <a:gd name="T19" fmla="*/ 20 h 33"/>
                <a:gd name="T20" fmla="*/ 7 w 27"/>
                <a:gd name="T21" fmla="*/ 18 h 33"/>
                <a:gd name="T22" fmla="*/ 3 w 27"/>
                <a:gd name="T23" fmla="*/ 17 h 33"/>
                <a:gd name="T24" fmla="*/ 2 w 27"/>
                <a:gd name="T25" fmla="*/ 14 h 33"/>
                <a:gd name="T26" fmla="*/ 2 w 27"/>
                <a:gd name="T27" fmla="*/ 12 h 33"/>
                <a:gd name="T28" fmla="*/ 2 w 27"/>
                <a:gd name="T29" fmla="*/ 7 h 33"/>
                <a:gd name="T30" fmla="*/ 5 w 27"/>
                <a:gd name="T31" fmla="*/ 4 h 33"/>
                <a:gd name="T32" fmla="*/ 8 w 27"/>
                <a:gd name="T33" fmla="*/ 2 h 33"/>
                <a:gd name="T34" fmla="*/ 13 w 27"/>
                <a:gd name="T35" fmla="*/ 0 h 33"/>
                <a:gd name="T36" fmla="*/ 20 w 27"/>
                <a:gd name="T37" fmla="*/ 2 h 33"/>
                <a:gd name="T38" fmla="*/ 23 w 27"/>
                <a:gd name="T39" fmla="*/ 9 h 33"/>
                <a:gd name="T40" fmla="*/ 18 w 27"/>
                <a:gd name="T41" fmla="*/ 7 h 33"/>
                <a:gd name="T42" fmla="*/ 13 w 27"/>
                <a:gd name="T43" fmla="*/ 5 h 33"/>
                <a:gd name="T44" fmla="*/ 8 w 27"/>
                <a:gd name="T45" fmla="*/ 7 h 33"/>
                <a:gd name="T46" fmla="*/ 7 w 27"/>
                <a:gd name="T47" fmla="*/ 10 h 33"/>
                <a:gd name="T48" fmla="*/ 8 w 27"/>
                <a:gd name="T49" fmla="*/ 12 h 33"/>
                <a:gd name="T50" fmla="*/ 8 w 27"/>
                <a:gd name="T51" fmla="*/ 14 h 33"/>
                <a:gd name="T52" fmla="*/ 12 w 27"/>
                <a:gd name="T53" fmla="*/ 14 h 33"/>
                <a:gd name="T54" fmla="*/ 13 w 27"/>
                <a:gd name="T55" fmla="*/ 15 h 33"/>
                <a:gd name="T56" fmla="*/ 20 w 27"/>
                <a:gd name="T57" fmla="*/ 17 h 33"/>
                <a:gd name="T58" fmla="*/ 23 w 27"/>
                <a:gd name="T59" fmla="*/ 18 h 33"/>
                <a:gd name="T60" fmla="*/ 25 w 27"/>
                <a:gd name="T61" fmla="*/ 20 h 33"/>
                <a:gd name="T62" fmla="*/ 27 w 27"/>
                <a:gd name="T63" fmla="*/ 23 h 33"/>
                <a:gd name="T64" fmla="*/ 25 w 27"/>
                <a:gd name="T65" fmla="*/ 28 h 33"/>
                <a:gd name="T66" fmla="*/ 23 w 27"/>
                <a:gd name="T67" fmla="*/ 30 h 33"/>
                <a:gd name="T68" fmla="*/ 13 w 27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lnTo>
                    <a:pt x="13" y="33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18" y="7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5" y="28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18" y="33"/>
                  </a:lnTo>
                  <a:lnTo>
                    <a:pt x="13" y="33"/>
                  </a:lnTo>
                  <a:lnTo>
                    <a:pt x="13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413"/>
            <p:cNvSpPr>
              <a:spLocks noEditPoints="1"/>
            </p:cNvSpPr>
            <p:nvPr/>
          </p:nvSpPr>
          <p:spPr bwMode="auto">
            <a:xfrm>
              <a:off x="4567251" y="4520915"/>
              <a:ext cx="43851" cy="43851"/>
            </a:xfrm>
            <a:custGeom>
              <a:avLst/>
              <a:gdLst>
                <a:gd name="T0" fmla="*/ 16 w 33"/>
                <a:gd name="T1" fmla="*/ 33 h 33"/>
                <a:gd name="T2" fmla="*/ 10 w 33"/>
                <a:gd name="T3" fmla="*/ 32 h 33"/>
                <a:gd name="T4" fmla="*/ 5 w 33"/>
                <a:gd name="T5" fmla="*/ 28 h 33"/>
                <a:gd name="T6" fmla="*/ 1 w 33"/>
                <a:gd name="T7" fmla="*/ 23 h 33"/>
                <a:gd name="T8" fmla="*/ 0 w 33"/>
                <a:gd name="T9" fmla="*/ 17 h 33"/>
                <a:gd name="T10" fmla="*/ 1 w 33"/>
                <a:gd name="T11" fmla="*/ 12 h 33"/>
                <a:gd name="T12" fmla="*/ 5 w 33"/>
                <a:gd name="T13" fmla="*/ 5 h 33"/>
                <a:gd name="T14" fmla="*/ 10 w 33"/>
                <a:gd name="T15" fmla="*/ 2 h 33"/>
                <a:gd name="T16" fmla="*/ 16 w 33"/>
                <a:gd name="T17" fmla="*/ 0 h 33"/>
                <a:gd name="T18" fmla="*/ 23 w 33"/>
                <a:gd name="T19" fmla="*/ 2 h 33"/>
                <a:gd name="T20" fmla="*/ 28 w 33"/>
                <a:gd name="T21" fmla="*/ 5 h 33"/>
                <a:gd name="T22" fmla="*/ 31 w 33"/>
                <a:gd name="T23" fmla="*/ 10 h 33"/>
                <a:gd name="T24" fmla="*/ 33 w 33"/>
                <a:gd name="T25" fmla="*/ 17 h 33"/>
                <a:gd name="T26" fmla="*/ 33 w 33"/>
                <a:gd name="T27" fmla="*/ 18 h 33"/>
                <a:gd name="T28" fmla="*/ 8 w 33"/>
                <a:gd name="T29" fmla="*/ 20 h 33"/>
                <a:gd name="T30" fmla="*/ 8 w 33"/>
                <a:gd name="T31" fmla="*/ 23 h 33"/>
                <a:gd name="T32" fmla="*/ 10 w 33"/>
                <a:gd name="T33" fmla="*/ 27 h 33"/>
                <a:gd name="T34" fmla="*/ 13 w 33"/>
                <a:gd name="T35" fmla="*/ 28 h 33"/>
                <a:gd name="T36" fmla="*/ 16 w 33"/>
                <a:gd name="T37" fmla="*/ 28 h 33"/>
                <a:gd name="T38" fmla="*/ 20 w 33"/>
                <a:gd name="T39" fmla="*/ 28 h 33"/>
                <a:gd name="T40" fmla="*/ 21 w 33"/>
                <a:gd name="T41" fmla="*/ 27 h 33"/>
                <a:gd name="T42" fmla="*/ 23 w 33"/>
                <a:gd name="T43" fmla="*/ 25 h 33"/>
                <a:gd name="T44" fmla="*/ 25 w 33"/>
                <a:gd name="T45" fmla="*/ 23 h 33"/>
                <a:gd name="T46" fmla="*/ 31 w 33"/>
                <a:gd name="T47" fmla="*/ 25 h 33"/>
                <a:gd name="T48" fmla="*/ 25 w 33"/>
                <a:gd name="T49" fmla="*/ 32 h 33"/>
                <a:gd name="T50" fmla="*/ 21 w 33"/>
                <a:gd name="T51" fmla="*/ 33 h 33"/>
                <a:gd name="T52" fmla="*/ 16 w 33"/>
                <a:gd name="T53" fmla="*/ 33 h 33"/>
                <a:gd name="T54" fmla="*/ 26 w 33"/>
                <a:gd name="T55" fmla="*/ 15 h 33"/>
                <a:gd name="T56" fmla="*/ 25 w 33"/>
                <a:gd name="T57" fmla="*/ 12 h 33"/>
                <a:gd name="T58" fmla="*/ 23 w 33"/>
                <a:gd name="T59" fmla="*/ 9 h 33"/>
                <a:gd name="T60" fmla="*/ 20 w 33"/>
                <a:gd name="T61" fmla="*/ 7 h 33"/>
                <a:gd name="T62" fmla="*/ 16 w 33"/>
                <a:gd name="T63" fmla="*/ 5 h 33"/>
                <a:gd name="T64" fmla="*/ 13 w 33"/>
                <a:gd name="T65" fmla="*/ 7 h 33"/>
                <a:gd name="T66" fmla="*/ 10 w 33"/>
                <a:gd name="T67" fmla="*/ 9 h 33"/>
                <a:gd name="T68" fmla="*/ 8 w 33"/>
                <a:gd name="T69" fmla="*/ 12 h 33"/>
                <a:gd name="T70" fmla="*/ 26 w 33"/>
                <a:gd name="T71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33">
                  <a:moveTo>
                    <a:pt x="16" y="33"/>
                  </a:moveTo>
                  <a:lnTo>
                    <a:pt x="16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8" y="28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16" y="33"/>
                  </a:lnTo>
                  <a:close/>
                  <a:moveTo>
                    <a:pt x="26" y="15"/>
                  </a:moveTo>
                  <a:lnTo>
                    <a:pt x="26" y="15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9"/>
                  </a:lnTo>
                  <a:lnTo>
                    <a:pt x="23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414"/>
            <p:cNvSpPr>
              <a:spLocks noEditPoints="1"/>
            </p:cNvSpPr>
            <p:nvPr/>
          </p:nvSpPr>
          <p:spPr bwMode="auto">
            <a:xfrm>
              <a:off x="4615089" y="4506297"/>
              <a:ext cx="46509" cy="58468"/>
            </a:xfrm>
            <a:custGeom>
              <a:avLst/>
              <a:gdLst>
                <a:gd name="T0" fmla="*/ 15 w 35"/>
                <a:gd name="T1" fmla="*/ 44 h 44"/>
                <a:gd name="T2" fmla="*/ 10 w 35"/>
                <a:gd name="T3" fmla="*/ 43 h 44"/>
                <a:gd name="T4" fmla="*/ 5 w 35"/>
                <a:gd name="T5" fmla="*/ 39 h 44"/>
                <a:gd name="T6" fmla="*/ 2 w 35"/>
                <a:gd name="T7" fmla="*/ 34 h 44"/>
                <a:gd name="T8" fmla="*/ 0 w 35"/>
                <a:gd name="T9" fmla="*/ 28 h 44"/>
                <a:gd name="T10" fmla="*/ 2 w 35"/>
                <a:gd name="T11" fmla="*/ 21 h 44"/>
                <a:gd name="T12" fmla="*/ 5 w 35"/>
                <a:gd name="T13" fmla="*/ 16 h 44"/>
                <a:gd name="T14" fmla="*/ 8 w 35"/>
                <a:gd name="T15" fmla="*/ 13 h 44"/>
                <a:gd name="T16" fmla="*/ 15 w 35"/>
                <a:gd name="T17" fmla="*/ 11 h 44"/>
                <a:gd name="T18" fmla="*/ 22 w 35"/>
                <a:gd name="T19" fmla="*/ 15 h 44"/>
                <a:gd name="T20" fmla="*/ 25 w 35"/>
                <a:gd name="T21" fmla="*/ 18 h 44"/>
                <a:gd name="T22" fmla="*/ 31 w 35"/>
                <a:gd name="T23" fmla="*/ 0 h 44"/>
                <a:gd name="T24" fmla="*/ 31 w 35"/>
                <a:gd name="T25" fmla="*/ 36 h 44"/>
                <a:gd name="T26" fmla="*/ 33 w 35"/>
                <a:gd name="T27" fmla="*/ 38 h 44"/>
                <a:gd name="T28" fmla="*/ 35 w 35"/>
                <a:gd name="T29" fmla="*/ 44 h 44"/>
                <a:gd name="T30" fmla="*/ 33 w 35"/>
                <a:gd name="T31" fmla="*/ 44 h 44"/>
                <a:gd name="T32" fmla="*/ 31 w 35"/>
                <a:gd name="T33" fmla="*/ 44 h 44"/>
                <a:gd name="T34" fmla="*/ 28 w 35"/>
                <a:gd name="T35" fmla="*/ 43 h 44"/>
                <a:gd name="T36" fmla="*/ 27 w 35"/>
                <a:gd name="T37" fmla="*/ 41 h 44"/>
                <a:gd name="T38" fmla="*/ 27 w 35"/>
                <a:gd name="T39" fmla="*/ 38 h 44"/>
                <a:gd name="T40" fmla="*/ 22 w 35"/>
                <a:gd name="T41" fmla="*/ 43 h 44"/>
                <a:gd name="T42" fmla="*/ 15 w 35"/>
                <a:gd name="T43" fmla="*/ 44 h 44"/>
                <a:gd name="T44" fmla="*/ 17 w 35"/>
                <a:gd name="T45" fmla="*/ 39 h 44"/>
                <a:gd name="T46" fmla="*/ 20 w 35"/>
                <a:gd name="T47" fmla="*/ 38 h 44"/>
                <a:gd name="T48" fmla="*/ 23 w 35"/>
                <a:gd name="T49" fmla="*/ 38 h 44"/>
                <a:gd name="T50" fmla="*/ 25 w 35"/>
                <a:gd name="T51" fmla="*/ 34 h 44"/>
                <a:gd name="T52" fmla="*/ 25 w 35"/>
                <a:gd name="T53" fmla="*/ 25 h 44"/>
                <a:gd name="T54" fmla="*/ 25 w 35"/>
                <a:gd name="T55" fmla="*/ 21 h 44"/>
                <a:gd name="T56" fmla="*/ 22 w 35"/>
                <a:gd name="T57" fmla="*/ 20 h 44"/>
                <a:gd name="T58" fmla="*/ 20 w 35"/>
                <a:gd name="T59" fmla="*/ 18 h 44"/>
                <a:gd name="T60" fmla="*/ 17 w 35"/>
                <a:gd name="T61" fmla="*/ 18 h 44"/>
                <a:gd name="T62" fmla="*/ 13 w 35"/>
                <a:gd name="T63" fmla="*/ 18 h 44"/>
                <a:gd name="T64" fmla="*/ 10 w 35"/>
                <a:gd name="T65" fmla="*/ 21 h 44"/>
                <a:gd name="T66" fmla="*/ 8 w 35"/>
                <a:gd name="T67" fmla="*/ 25 h 44"/>
                <a:gd name="T68" fmla="*/ 7 w 35"/>
                <a:gd name="T69" fmla="*/ 28 h 44"/>
                <a:gd name="T70" fmla="*/ 8 w 35"/>
                <a:gd name="T71" fmla="*/ 33 h 44"/>
                <a:gd name="T72" fmla="*/ 10 w 35"/>
                <a:gd name="T73" fmla="*/ 36 h 44"/>
                <a:gd name="T74" fmla="*/ 13 w 35"/>
                <a:gd name="T75" fmla="*/ 38 h 44"/>
                <a:gd name="T76" fmla="*/ 17 w 35"/>
                <a:gd name="T7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44">
                  <a:moveTo>
                    <a:pt x="15" y="44"/>
                  </a:moveTo>
                  <a:lnTo>
                    <a:pt x="15" y="44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7" y="39"/>
                  </a:lnTo>
                  <a:lnTo>
                    <a:pt x="1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415"/>
            <p:cNvSpPr>
              <a:spLocks noEditPoints="1"/>
            </p:cNvSpPr>
            <p:nvPr/>
          </p:nvSpPr>
          <p:spPr bwMode="auto">
            <a:xfrm>
              <a:off x="4685516" y="4506297"/>
              <a:ext cx="43851" cy="58468"/>
            </a:xfrm>
            <a:custGeom>
              <a:avLst/>
              <a:gdLst>
                <a:gd name="T0" fmla="*/ 15 w 33"/>
                <a:gd name="T1" fmla="*/ 44 h 44"/>
                <a:gd name="T2" fmla="*/ 10 w 33"/>
                <a:gd name="T3" fmla="*/ 43 h 44"/>
                <a:gd name="T4" fmla="*/ 5 w 33"/>
                <a:gd name="T5" fmla="*/ 39 h 44"/>
                <a:gd name="T6" fmla="*/ 2 w 33"/>
                <a:gd name="T7" fmla="*/ 34 h 44"/>
                <a:gd name="T8" fmla="*/ 0 w 33"/>
                <a:gd name="T9" fmla="*/ 28 h 44"/>
                <a:gd name="T10" fmla="*/ 2 w 33"/>
                <a:gd name="T11" fmla="*/ 21 h 44"/>
                <a:gd name="T12" fmla="*/ 5 w 33"/>
                <a:gd name="T13" fmla="*/ 16 h 44"/>
                <a:gd name="T14" fmla="*/ 8 w 33"/>
                <a:gd name="T15" fmla="*/ 13 h 44"/>
                <a:gd name="T16" fmla="*/ 15 w 33"/>
                <a:gd name="T17" fmla="*/ 11 h 44"/>
                <a:gd name="T18" fmla="*/ 21 w 33"/>
                <a:gd name="T19" fmla="*/ 15 h 44"/>
                <a:gd name="T20" fmla="*/ 25 w 33"/>
                <a:gd name="T21" fmla="*/ 18 h 44"/>
                <a:gd name="T22" fmla="*/ 31 w 33"/>
                <a:gd name="T23" fmla="*/ 0 h 44"/>
                <a:gd name="T24" fmla="*/ 31 w 33"/>
                <a:gd name="T25" fmla="*/ 36 h 44"/>
                <a:gd name="T26" fmla="*/ 33 w 33"/>
                <a:gd name="T27" fmla="*/ 38 h 44"/>
                <a:gd name="T28" fmla="*/ 33 w 33"/>
                <a:gd name="T29" fmla="*/ 44 h 44"/>
                <a:gd name="T30" fmla="*/ 31 w 33"/>
                <a:gd name="T31" fmla="*/ 44 h 44"/>
                <a:gd name="T32" fmla="*/ 31 w 33"/>
                <a:gd name="T33" fmla="*/ 44 h 44"/>
                <a:gd name="T34" fmla="*/ 28 w 33"/>
                <a:gd name="T35" fmla="*/ 43 h 44"/>
                <a:gd name="T36" fmla="*/ 26 w 33"/>
                <a:gd name="T37" fmla="*/ 41 h 44"/>
                <a:gd name="T38" fmla="*/ 26 w 33"/>
                <a:gd name="T39" fmla="*/ 38 h 44"/>
                <a:gd name="T40" fmla="*/ 21 w 33"/>
                <a:gd name="T41" fmla="*/ 43 h 44"/>
                <a:gd name="T42" fmla="*/ 15 w 33"/>
                <a:gd name="T43" fmla="*/ 44 h 44"/>
                <a:gd name="T44" fmla="*/ 16 w 33"/>
                <a:gd name="T45" fmla="*/ 39 h 44"/>
                <a:gd name="T46" fmla="*/ 20 w 33"/>
                <a:gd name="T47" fmla="*/ 38 h 44"/>
                <a:gd name="T48" fmla="*/ 21 w 33"/>
                <a:gd name="T49" fmla="*/ 38 h 44"/>
                <a:gd name="T50" fmla="*/ 25 w 33"/>
                <a:gd name="T51" fmla="*/ 34 h 44"/>
                <a:gd name="T52" fmla="*/ 25 w 33"/>
                <a:gd name="T53" fmla="*/ 25 h 44"/>
                <a:gd name="T54" fmla="*/ 23 w 33"/>
                <a:gd name="T55" fmla="*/ 21 h 44"/>
                <a:gd name="T56" fmla="*/ 21 w 33"/>
                <a:gd name="T57" fmla="*/ 20 h 44"/>
                <a:gd name="T58" fmla="*/ 18 w 33"/>
                <a:gd name="T59" fmla="*/ 18 h 44"/>
                <a:gd name="T60" fmla="*/ 16 w 33"/>
                <a:gd name="T61" fmla="*/ 18 h 44"/>
                <a:gd name="T62" fmla="*/ 13 w 33"/>
                <a:gd name="T63" fmla="*/ 18 h 44"/>
                <a:gd name="T64" fmla="*/ 10 w 33"/>
                <a:gd name="T65" fmla="*/ 21 h 44"/>
                <a:gd name="T66" fmla="*/ 8 w 33"/>
                <a:gd name="T67" fmla="*/ 25 h 44"/>
                <a:gd name="T68" fmla="*/ 7 w 33"/>
                <a:gd name="T69" fmla="*/ 28 h 44"/>
                <a:gd name="T70" fmla="*/ 8 w 33"/>
                <a:gd name="T71" fmla="*/ 33 h 44"/>
                <a:gd name="T72" fmla="*/ 10 w 33"/>
                <a:gd name="T73" fmla="*/ 36 h 44"/>
                <a:gd name="T74" fmla="*/ 13 w 33"/>
                <a:gd name="T75" fmla="*/ 38 h 44"/>
                <a:gd name="T76" fmla="*/ 16 w 33"/>
                <a:gd name="T7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44">
                  <a:moveTo>
                    <a:pt x="15" y="44"/>
                  </a:moveTo>
                  <a:lnTo>
                    <a:pt x="15" y="44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8" y="1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5" y="18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44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6" y="39"/>
                  </a:moveTo>
                  <a:lnTo>
                    <a:pt x="16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9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416"/>
            <p:cNvSpPr>
              <a:spLocks noEditPoints="1"/>
            </p:cNvSpPr>
            <p:nvPr/>
          </p:nvSpPr>
          <p:spPr bwMode="auto">
            <a:xfrm>
              <a:off x="4739998" y="4506297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Freeform 417"/>
            <p:cNvSpPr>
              <a:spLocks noEditPoints="1"/>
            </p:cNvSpPr>
            <p:nvPr/>
          </p:nvSpPr>
          <p:spPr bwMode="auto">
            <a:xfrm>
              <a:off x="4757272" y="4520915"/>
              <a:ext cx="37207" cy="43851"/>
            </a:xfrm>
            <a:custGeom>
              <a:avLst/>
              <a:gdLst>
                <a:gd name="T0" fmla="*/ 10 w 28"/>
                <a:gd name="T1" fmla="*/ 33 h 33"/>
                <a:gd name="T2" fmla="*/ 5 w 28"/>
                <a:gd name="T3" fmla="*/ 33 h 33"/>
                <a:gd name="T4" fmla="*/ 2 w 28"/>
                <a:gd name="T5" fmla="*/ 30 h 33"/>
                <a:gd name="T6" fmla="*/ 0 w 28"/>
                <a:gd name="T7" fmla="*/ 27 h 33"/>
                <a:gd name="T8" fmla="*/ 0 w 28"/>
                <a:gd name="T9" fmla="*/ 23 h 33"/>
                <a:gd name="T10" fmla="*/ 0 w 28"/>
                <a:gd name="T11" fmla="*/ 20 h 33"/>
                <a:gd name="T12" fmla="*/ 4 w 28"/>
                <a:gd name="T13" fmla="*/ 17 h 33"/>
                <a:gd name="T14" fmla="*/ 7 w 28"/>
                <a:gd name="T15" fmla="*/ 15 h 33"/>
                <a:gd name="T16" fmla="*/ 14 w 28"/>
                <a:gd name="T17" fmla="*/ 14 h 33"/>
                <a:gd name="T18" fmla="*/ 17 w 28"/>
                <a:gd name="T19" fmla="*/ 14 h 33"/>
                <a:gd name="T20" fmla="*/ 20 w 28"/>
                <a:gd name="T21" fmla="*/ 14 h 33"/>
                <a:gd name="T22" fmla="*/ 20 w 28"/>
                <a:gd name="T23" fmla="*/ 10 h 33"/>
                <a:gd name="T24" fmla="*/ 19 w 28"/>
                <a:gd name="T25" fmla="*/ 7 h 33"/>
                <a:gd name="T26" fmla="*/ 14 w 28"/>
                <a:gd name="T27" fmla="*/ 5 h 33"/>
                <a:gd name="T28" fmla="*/ 9 w 28"/>
                <a:gd name="T29" fmla="*/ 7 h 33"/>
                <a:gd name="T30" fmla="*/ 4 w 28"/>
                <a:gd name="T31" fmla="*/ 9 h 33"/>
                <a:gd name="T32" fmla="*/ 2 w 28"/>
                <a:gd name="T33" fmla="*/ 5 h 33"/>
                <a:gd name="T34" fmla="*/ 14 w 28"/>
                <a:gd name="T35" fmla="*/ 0 h 33"/>
                <a:gd name="T36" fmla="*/ 20 w 28"/>
                <a:gd name="T37" fmla="*/ 2 h 33"/>
                <a:gd name="T38" fmla="*/ 23 w 28"/>
                <a:gd name="T39" fmla="*/ 4 h 33"/>
                <a:gd name="T40" fmla="*/ 27 w 28"/>
                <a:gd name="T41" fmla="*/ 14 h 33"/>
                <a:gd name="T42" fmla="*/ 27 w 28"/>
                <a:gd name="T43" fmla="*/ 25 h 33"/>
                <a:gd name="T44" fmla="*/ 28 w 28"/>
                <a:gd name="T45" fmla="*/ 27 h 33"/>
                <a:gd name="T46" fmla="*/ 28 w 28"/>
                <a:gd name="T47" fmla="*/ 33 h 33"/>
                <a:gd name="T48" fmla="*/ 27 w 28"/>
                <a:gd name="T49" fmla="*/ 33 h 33"/>
                <a:gd name="T50" fmla="*/ 27 w 28"/>
                <a:gd name="T51" fmla="*/ 33 h 33"/>
                <a:gd name="T52" fmla="*/ 23 w 28"/>
                <a:gd name="T53" fmla="*/ 32 h 33"/>
                <a:gd name="T54" fmla="*/ 22 w 28"/>
                <a:gd name="T55" fmla="*/ 28 h 33"/>
                <a:gd name="T56" fmla="*/ 17 w 28"/>
                <a:gd name="T57" fmla="*/ 32 h 33"/>
                <a:gd name="T58" fmla="*/ 10 w 28"/>
                <a:gd name="T59" fmla="*/ 33 h 33"/>
                <a:gd name="T60" fmla="*/ 12 w 28"/>
                <a:gd name="T61" fmla="*/ 28 h 33"/>
                <a:gd name="T62" fmla="*/ 17 w 28"/>
                <a:gd name="T63" fmla="*/ 28 h 33"/>
                <a:gd name="T64" fmla="*/ 20 w 28"/>
                <a:gd name="T65" fmla="*/ 25 h 33"/>
                <a:gd name="T66" fmla="*/ 20 w 28"/>
                <a:gd name="T67" fmla="*/ 23 h 33"/>
                <a:gd name="T68" fmla="*/ 20 w 28"/>
                <a:gd name="T69" fmla="*/ 18 h 33"/>
                <a:gd name="T70" fmla="*/ 17 w 28"/>
                <a:gd name="T71" fmla="*/ 18 h 33"/>
                <a:gd name="T72" fmla="*/ 14 w 28"/>
                <a:gd name="T73" fmla="*/ 17 h 33"/>
                <a:gd name="T74" fmla="*/ 9 w 28"/>
                <a:gd name="T75" fmla="*/ 18 h 33"/>
                <a:gd name="T76" fmla="*/ 5 w 28"/>
                <a:gd name="T77" fmla="*/ 23 h 33"/>
                <a:gd name="T78" fmla="*/ 7 w 28"/>
                <a:gd name="T79" fmla="*/ 27 h 33"/>
                <a:gd name="T80" fmla="*/ 12 w 28"/>
                <a:gd name="T8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33">
                  <a:moveTo>
                    <a:pt x="10" y="33"/>
                  </a:moveTo>
                  <a:lnTo>
                    <a:pt x="10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9" y="7"/>
                  </a:lnTo>
                  <a:lnTo>
                    <a:pt x="4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3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7" y="20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418"/>
            <p:cNvSpPr/>
            <p:nvPr/>
          </p:nvSpPr>
          <p:spPr bwMode="auto">
            <a:xfrm>
              <a:off x="4806439" y="4520915"/>
              <a:ext cx="61126" cy="43851"/>
            </a:xfrm>
            <a:custGeom>
              <a:avLst/>
              <a:gdLst>
                <a:gd name="T0" fmla="*/ 46 w 46"/>
                <a:gd name="T1" fmla="*/ 33 h 33"/>
                <a:gd name="T2" fmla="*/ 39 w 46"/>
                <a:gd name="T3" fmla="*/ 33 h 33"/>
                <a:gd name="T4" fmla="*/ 39 w 46"/>
                <a:gd name="T5" fmla="*/ 15 h 33"/>
                <a:gd name="T6" fmla="*/ 39 w 46"/>
                <a:gd name="T7" fmla="*/ 15 h 33"/>
                <a:gd name="T8" fmla="*/ 39 w 46"/>
                <a:gd name="T9" fmla="*/ 9 h 33"/>
                <a:gd name="T10" fmla="*/ 39 w 46"/>
                <a:gd name="T11" fmla="*/ 9 h 33"/>
                <a:gd name="T12" fmla="*/ 38 w 46"/>
                <a:gd name="T13" fmla="*/ 7 h 33"/>
                <a:gd name="T14" fmla="*/ 34 w 46"/>
                <a:gd name="T15" fmla="*/ 7 h 33"/>
                <a:gd name="T16" fmla="*/ 34 w 46"/>
                <a:gd name="T17" fmla="*/ 7 h 33"/>
                <a:gd name="T18" fmla="*/ 31 w 46"/>
                <a:gd name="T19" fmla="*/ 7 h 33"/>
                <a:gd name="T20" fmla="*/ 29 w 46"/>
                <a:gd name="T21" fmla="*/ 9 h 33"/>
                <a:gd name="T22" fmla="*/ 29 w 46"/>
                <a:gd name="T23" fmla="*/ 9 h 33"/>
                <a:gd name="T24" fmla="*/ 26 w 46"/>
                <a:gd name="T25" fmla="*/ 14 h 33"/>
                <a:gd name="T26" fmla="*/ 26 w 46"/>
                <a:gd name="T27" fmla="*/ 33 h 33"/>
                <a:gd name="T28" fmla="*/ 19 w 46"/>
                <a:gd name="T29" fmla="*/ 33 h 33"/>
                <a:gd name="T30" fmla="*/ 19 w 46"/>
                <a:gd name="T31" fmla="*/ 15 h 33"/>
                <a:gd name="T32" fmla="*/ 19 w 46"/>
                <a:gd name="T33" fmla="*/ 15 h 33"/>
                <a:gd name="T34" fmla="*/ 18 w 46"/>
                <a:gd name="T35" fmla="*/ 9 h 33"/>
                <a:gd name="T36" fmla="*/ 18 w 46"/>
                <a:gd name="T37" fmla="*/ 9 h 33"/>
                <a:gd name="T38" fmla="*/ 16 w 46"/>
                <a:gd name="T39" fmla="*/ 7 h 33"/>
                <a:gd name="T40" fmla="*/ 15 w 46"/>
                <a:gd name="T41" fmla="*/ 7 h 33"/>
                <a:gd name="T42" fmla="*/ 15 w 46"/>
                <a:gd name="T43" fmla="*/ 7 h 33"/>
                <a:gd name="T44" fmla="*/ 11 w 46"/>
                <a:gd name="T45" fmla="*/ 7 h 33"/>
                <a:gd name="T46" fmla="*/ 10 w 46"/>
                <a:gd name="T47" fmla="*/ 9 h 33"/>
                <a:gd name="T48" fmla="*/ 10 w 46"/>
                <a:gd name="T49" fmla="*/ 9 h 33"/>
                <a:gd name="T50" fmla="*/ 6 w 46"/>
                <a:gd name="T51" fmla="*/ 14 h 33"/>
                <a:gd name="T52" fmla="*/ 6 w 46"/>
                <a:gd name="T53" fmla="*/ 33 h 33"/>
                <a:gd name="T54" fmla="*/ 0 w 46"/>
                <a:gd name="T55" fmla="*/ 33 h 33"/>
                <a:gd name="T56" fmla="*/ 0 w 46"/>
                <a:gd name="T57" fmla="*/ 2 h 33"/>
                <a:gd name="T58" fmla="*/ 5 w 46"/>
                <a:gd name="T59" fmla="*/ 2 h 33"/>
                <a:gd name="T60" fmla="*/ 5 w 46"/>
                <a:gd name="T61" fmla="*/ 9 h 33"/>
                <a:gd name="T62" fmla="*/ 5 w 46"/>
                <a:gd name="T63" fmla="*/ 9 h 33"/>
                <a:gd name="T64" fmla="*/ 10 w 46"/>
                <a:gd name="T65" fmla="*/ 4 h 33"/>
                <a:gd name="T66" fmla="*/ 10 w 46"/>
                <a:gd name="T67" fmla="*/ 4 h 33"/>
                <a:gd name="T68" fmla="*/ 16 w 46"/>
                <a:gd name="T69" fmla="*/ 0 h 33"/>
                <a:gd name="T70" fmla="*/ 16 w 46"/>
                <a:gd name="T71" fmla="*/ 0 h 33"/>
                <a:gd name="T72" fmla="*/ 19 w 46"/>
                <a:gd name="T73" fmla="*/ 2 h 33"/>
                <a:gd name="T74" fmla="*/ 23 w 46"/>
                <a:gd name="T75" fmla="*/ 4 h 33"/>
                <a:gd name="T76" fmla="*/ 23 w 46"/>
                <a:gd name="T77" fmla="*/ 4 h 33"/>
                <a:gd name="T78" fmla="*/ 26 w 46"/>
                <a:gd name="T79" fmla="*/ 9 h 33"/>
                <a:gd name="T80" fmla="*/ 26 w 46"/>
                <a:gd name="T81" fmla="*/ 9 h 33"/>
                <a:gd name="T82" fmla="*/ 31 w 46"/>
                <a:gd name="T83" fmla="*/ 4 h 33"/>
                <a:gd name="T84" fmla="*/ 31 w 46"/>
                <a:gd name="T85" fmla="*/ 4 h 33"/>
                <a:gd name="T86" fmla="*/ 38 w 46"/>
                <a:gd name="T87" fmla="*/ 0 h 33"/>
                <a:gd name="T88" fmla="*/ 38 w 46"/>
                <a:gd name="T89" fmla="*/ 0 h 33"/>
                <a:gd name="T90" fmla="*/ 43 w 46"/>
                <a:gd name="T91" fmla="*/ 2 h 33"/>
                <a:gd name="T92" fmla="*/ 43 w 46"/>
                <a:gd name="T93" fmla="*/ 2 h 33"/>
                <a:gd name="T94" fmla="*/ 44 w 46"/>
                <a:gd name="T95" fmla="*/ 5 h 33"/>
                <a:gd name="T96" fmla="*/ 44 w 46"/>
                <a:gd name="T97" fmla="*/ 5 h 33"/>
                <a:gd name="T98" fmla="*/ 46 w 46"/>
                <a:gd name="T99" fmla="*/ 9 h 33"/>
                <a:gd name="T100" fmla="*/ 46 w 46"/>
                <a:gd name="T101" fmla="*/ 9 h 33"/>
                <a:gd name="T102" fmla="*/ 46 w 46"/>
                <a:gd name="T103" fmla="*/ 14 h 33"/>
                <a:gd name="T104" fmla="*/ 46 w 46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33">
                  <a:moveTo>
                    <a:pt x="46" y="33"/>
                  </a:moveTo>
                  <a:lnTo>
                    <a:pt x="39" y="33"/>
                  </a:lnTo>
                  <a:lnTo>
                    <a:pt x="39" y="15"/>
                  </a:lnTo>
                  <a:lnTo>
                    <a:pt x="39" y="15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26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6" y="14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4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419"/>
            <p:cNvSpPr/>
            <p:nvPr/>
          </p:nvSpPr>
          <p:spPr bwMode="auto">
            <a:xfrm>
              <a:off x="4898127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9 h 33"/>
                <a:gd name="T10" fmla="*/ 20 w 28"/>
                <a:gd name="T11" fmla="*/ 9 h 33"/>
                <a:gd name="T12" fmla="*/ 18 w 28"/>
                <a:gd name="T13" fmla="*/ 7 h 33"/>
                <a:gd name="T14" fmla="*/ 15 w 28"/>
                <a:gd name="T15" fmla="*/ 7 h 33"/>
                <a:gd name="T16" fmla="*/ 15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0 w 28"/>
                <a:gd name="T23" fmla="*/ 9 h 33"/>
                <a:gd name="T24" fmla="*/ 10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7 w 28"/>
                <a:gd name="T31" fmla="*/ 14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9 h 33"/>
                <a:gd name="T42" fmla="*/ 5 w 28"/>
                <a:gd name="T43" fmla="*/ 9 h 33"/>
                <a:gd name="T44" fmla="*/ 8 w 28"/>
                <a:gd name="T45" fmla="*/ 5 h 33"/>
                <a:gd name="T46" fmla="*/ 12 w 28"/>
                <a:gd name="T47" fmla="*/ 4 h 33"/>
                <a:gd name="T48" fmla="*/ 12 w 28"/>
                <a:gd name="T49" fmla="*/ 4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9 h 33"/>
                <a:gd name="T64" fmla="*/ 28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420"/>
            <p:cNvSpPr>
              <a:spLocks noEditPoints="1"/>
            </p:cNvSpPr>
            <p:nvPr/>
          </p:nvSpPr>
          <p:spPr bwMode="auto">
            <a:xfrm>
              <a:off x="4944636" y="4520915"/>
              <a:ext cx="41194" cy="43851"/>
            </a:xfrm>
            <a:custGeom>
              <a:avLst/>
              <a:gdLst>
                <a:gd name="T0" fmla="*/ 14 w 31"/>
                <a:gd name="T1" fmla="*/ 33 h 33"/>
                <a:gd name="T2" fmla="*/ 8 w 31"/>
                <a:gd name="T3" fmla="*/ 32 h 33"/>
                <a:gd name="T4" fmla="*/ 3 w 31"/>
                <a:gd name="T5" fmla="*/ 28 h 33"/>
                <a:gd name="T6" fmla="*/ 0 w 31"/>
                <a:gd name="T7" fmla="*/ 23 h 33"/>
                <a:gd name="T8" fmla="*/ 0 w 31"/>
                <a:gd name="T9" fmla="*/ 17 h 33"/>
                <a:gd name="T10" fmla="*/ 0 w 31"/>
                <a:gd name="T11" fmla="*/ 12 h 33"/>
                <a:gd name="T12" fmla="*/ 3 w 31"/>
                <a:gd name="T13" fmla="*/ 5 h 33"/>
                <a:gd name="T14" fmla="*/ 8 w 31"/>
                <a:gd name="T15" fmla="*/ 2 h 33"/>
                <a:gd name="T16" fmla="*/ 14 w 31"/>
                <a:gd name="T17" fmla="*/ 0 h 33"/>
                <a:gd name="T18" fmla="*/ 21 w 31"/>
                <a:gd name="T19" fmla="*/ 2 h 33"/>
                <a:gd name="T20" fmla="*/ 26 w 31"/>
                <a:gd name="T21" fmla="*/ 5 h 33"/>
                <a:gd name="T22" fmla="*/ 29 w 31"/>
                <a:gd name="T23" fmla="*/ 12 h 33"/>
                <a:gd name="T24" fmla="*/ 31 w 31"/>
                <a:gd name="T25" fmla="*/ 17 h 33"/>
                <a:gd name="T26" fmla="*/ 29 w 31"/>
                <a:gd name="T27" fmla="*/ 23 h 33"/>
                <a:gd name="T28" fmla="*/ 26 w 31"/>
                <a:gd name="T29" fmla="*/ 28 h 33"/>
                <a:gd name="T30" fmla="*/ 21 w 31"/>
                <a:gd name="T31" fmla="*/ 32 h 33"/>
                <a:gd name="T32" fmla="*/ 14 w 31"/>
                <a:gd name="T33" fmla="*/ 33 h 33"/>
                <a:gd name="T34" fmla="*/ 6 w 31"/>
                <a:gd name="T35" fmla="*/ 17 h 33"/>
                <a:gd name="T36" fmla="*/ 6 w 31"/>
                <a:gd name="T37" fmla="*/ 22 h 33"/>
                <a:gd name="T38" fmla="*/ 8 w 31"/>
                <a:gd name="T39" fmla="*/ 25 h 33"/>
                <a:gd name="T40" fmla="*/ 11 w 31"/>
                <a:gd name="T41" fmla="*/ 27 h 33"/>
                <a:gd name="T42" fmla="*/ 14 w 31"/>
                <a:gd name="T43" fmla="*/ 28 h 33"/>
                <a:gd name="T44" fmla="*/ 18 w 31"/>
                <a:gd name="T45" fmla="*/ 27 h 33"/>
                <a:gd name="T46" fmla="*/ 21 w 31"/>
                <a:gd name="T47" fmla="*/ 25 h 33"/>
                <a:gd name="T48" fmla="*/ 23 w 31"/>
                <a:gd name="T49" fmla="*/ 22 h 33"/>
                <a:gd name="T50" fmla="*/ 24 w 31"/>
                <a:gd name="T51" fmla="*/ 17 h 33"/>
                <a:gd name="T52" fmla="*/ 23 w 31"/>
                <a:gd name="T53" fmla="*/ 14 h 33"/>
                <a:gd name="T54" fmla="*/ 21 w 31"/>
                <a:gd name="T55" fmla="*/ 10 h 33"/>
                <a:gd name="T56" fmla="*/ 18 w 31"/>
                <a:gd name="T57" fmla="*/ 7 h 33"/>
                <a:gd name="T58" fmla="*/ 14 w 31"/>
                <a:gd name="T59" fmla="*/ 7 h 33"/>
                <a:gd name="T60" fmla="*/ 11 w 31"/>
                <a:gd name="T61" fmla="*/ 7 h 33"/>
                <a:gd name="T62" fmla="*/ 8 w 31"/>
                <a:gd name="T63" fmla="*/ 10 h 33"/>
                <a:gd name="T64" fmla="*/ 6 w 31"/>
                <a:gd name="T65" fmla="*/ 14 h 33"/>
                <a:gd name="T66" fmla="*/ 6 w 31"/>
                <a:gd name="T67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33">
                  <a:moveTo>
                    <a:pt x="14" y="33"/>
                  </a:moveTo>
                  <a:lnTo>
                    <a:pt x="14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3" y="5"/>
                  </a:lnTo>
                  <a:lnTo>
                    <a:pt x="3" y="5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14" y="33"/>
                  </a:lnTo>
                  <a:lnTo>
                    <a:pt x="14" y="33"/>
                  </a:lnTo>
                  <a:close/>
                  <a:moveTo>
                    <a:pt x="6" y="17"/>
                  </a:moveTo>
                  <a:lnTo>
                    <a:pt x="6" y="17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7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Freeform 421"/>
            <p:cNvSpPr/>
            <p:nvPr/>
          </p:nvSpPr>
          <p:spPr bwMode="auto">
            <a:xfrm>
              <a:off x="4995131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19 w 28"/>
                <a:gd name="T9" fmla="*/ 9 h 33"/>
                <a:gd name="T10" fmla="*/ 19 w 28"/>
                <a:gd name="T11" fmla="*/ 9 h 33"/>
                <a:gd name="T12" fmla="*/ 18 w 28"/>
                <a:gd name="T13" fmla="*/ 7 h 33"/>
                <a:gd name="T14" fmla="*/ 14 w 28"/>
                <a:gd name="T15" fmla="*/ 7 h 33"/>
                <a:gd name="T16" fmla="*/ 14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9 w 28"/>
                <a:gd name="T23" fmla="*/ 9 h 33"/>
                <a:gd name="T24" fmla="*/ 9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6 w 28"/>
                <a:gd name="T31" fmla="*/ 14 h 33"/>
                <a:gd name="T32" fmla="*/ 6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5 w 28"/>
                <a:gd name="T39" fmla="*/ 2 h 33"/>
                <a:gd name="T40" fmla="*/ 5 w 28"/>
                <a:gd name="T41" fmla="*/ 9 h 33"/>
                <a:gd name="T42" fmla="*/ 5 w 28"/>
                <a:gd name="T43" fmla="*/ 9 h 33"/>
                <a:gd name="T44" fmla="*/ 8 w 28"/>
                <a:gd name="T45" fmla="*/ 5 h 33"/>
                <a:gd name="T46" fmla="*/ 11 w 28"/>
                <a:gd name="T47" fmla="*/ 4 h 33"/>
                <a:gd name="T48" fmla="*/ 11 w 28"/>
                <a:gd name="T49" fmla="*/ 4 h 33"/>
                <a:gd name="T50" fmla="*/ 18 w 28"/>
                <a:gd name="T51" fmla="*/ 0 h 33"/>
                <a:gd name="T52" fmla="*/ 18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6 w 28"/>
                <a:gd name="T63" fmla="*/ 9 h 33"/>
                <a:gd name="T64" fmla="*/ 26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422"/>
            <p:cNvSpPr/>
            <p:nvPr/>
          </p:nvSpPr>
          <p:spPr bwMode="auto">
            <a:xfrm>
              <a:off x="5042969" y="4523572"/>
              <a:ext cx="39865" cy="41194"/>
            </a:xfrm>
            <a:custGeom>
              <a:avLst/>
              <a:gdLst>
                <a:gd name="T0" fmla="*/ 8 w 30"/>
                <a:gd name="T1" fmla="*/ 31 h 31"/>
                <a:gd name="T2" fmla="*/ 8 w 30"/>
                <a:gd name="T3" fmla="*/ 31 h 31"/>
                <a:gd name="T4" fmla="*/ 5 w 30"/>
                <a:gd name="T5" fmla="*/ 31 h 31"/>
                <a:gd name="T6" fmla="*/ 2 w 30"/>
                <a:gd name="T7" fmla="*/ 28 h 31"/>
                <a:gd name="T8" fmla="*/ 2 w 30"/>
                <a:gd name="T9" fmla="*/ 28 h 31"/>
                <a:gd name="T10" fmla="*/ 0 w 30"/>
                <a:gd name="T11" fmla="*/ 25 h 31"/>
                <a:gd name="T12" fmla="*/ 0 w 30"/>
                <a:gd name="T13" fmla="*/ 18 h 31"/>
                <a:gd name="T14" fmla="*/ 0 w 30"/>
                <a:gd name="T15" fmla="*/ 0 h 31"/>
                <a:gd name="T16" fmla="*/ 5 w 30"/>
                <a:gd name="T17" fmla="*/ 0 h 31"/>
                <a:gd name="T18" fmla="*/ 5 w 30"/>
                <a:gd name="T19" fmla="*/ 18 h 31"/>
                <a:gd name="T20" fmla="*/ 5 w 30"/>
                <a:gd name="T21" fmla="*/ 18 h 31"/>
                <a:gd name="T22" fmla="*/ 6 w 30"/>
                <a:gd name="T23" fmla="*/ 23 h 31"/>
                <a:gd name="T24" fmla="*/ 10 w 30"/>
                <a:gd name="T25" fmla="*/ 25 h 31"/>
                <a:gd name="T26" fmla="*/ 11 w 30"/>
                <a:gd name="T27" fmla="*/ 26 h 31"/>
                <a:gd name="T28" fmla="*/ 11 w 30"/>
                <a:gd name="T29" fmla="*/ 26 h 31"/>
                <a:gd name="T30" fmla="*/ 16 w 30"/>
                <a:gd name="T31" fmla="*/ 25 h 31"/>
                <a:gd name="T32" fmla="*/ 16 w 30"/>
                <a:gd name="T33" fmla="*/ 25 h 31"/>
                <a:gd name="T34" fmla="*/ 21 w 30"/>
                <a:gd name="T35" fmla="*/ 20 h 31"/>
                <a:gd name="T36" fmla="*/ 21 w 30"/>
                <a:gd name="T37" fmla="*/ 0 h 31"/>
                <a:gd name="T38" fmla="*/ 28 w 30"/>
                <a:gd name="T39" fmla="*/ 0 h 31"/>
                <a:gd name="T40" fmla="*/ 28 w 30"/>
                <a:gd name="T41" fmla="*/ 23 h 31"/>
                <a:gd name="T42" fmla="*/ 28 w 30"/>
                <a:gd name="T43" fmla="*/ 23 h 31"/>
                <a:gd name="T44" fmla="*/ 28 w 30"/>
                <a:gd name="T45" fmla="*/ 25 h 31"/>
                <a:gd name="T46" fmla="*/ 28 w 30"/>
                <a:gd name="T47" fmla="*/ 25 h 31"/>
                <a:gd name="T48" fmla="*/ 30 w 30"/>
                <a:gd name="T49" fmla="*/ 25 h 31"/>
                <a:gd name="T50" fmla="*/ 30 w 30"/>
                <a:gd name="T51" fmla="*/ 31 h 31"/>
                <a:gd name="T52" fmla="*/ 30 w 30"/>
                <a:gd name="T53" fmla="*/ 31 h 31"/>
                <a:gd name="T54" fmla="*/ 28 w 30"/>
                <a:gd name="T55" fmla="*/ 31 h 31"/>
                <a:gd name="T56" fmla="*/ 28 w 30"/>
                <a:gd name="T57" fmla="*/ 31 h 31"/>
                <a:gd name="T58" fmla="*/ 26 w 30"/>
                <a:gd name="T59" fmla="*/ 31 h 31"/>
                <a:gd name="T60" fmla="*/ 26 w 30"/>
                <a:gd name="T61" fmla="*/ 31 h 31"/>
                <a:gd name="T62" fmla="*/ 23 w 30"/>
                <a:gd name="T63" fmla="*/ 30 h 31"/>
                <a:gd name="T64" fmla="*/ 23 w 30"/>
                <a:gd name="T65" fmla="*/ 30 h 31"/>
                <a:gd name="T66" fmla="*/ 21 w 30"/>
                <a:gd name="T67" fmla="*/ 28 h 31"/>
                <a:gd name="T68" fmla="*/ 21 w 30"/>
                <a:gd name="T69" fmla="*/ 25 h 31"/>
                <a:gd name="T70" fmla="*/ 21 w 30"/>
                <a:gd name="T71" fmla="*/ 25 h 31"/>
                <a:gd name="T72" fmla="*/ 20 w 30"/>
                <a:gd name="T73" fmla="*/ 28 h 31"/>
                <a:gd name="T74" fmla="*/ 16 w 30"/>
                <a:gd name="T75" fmla="*/ 30 h 31"/>
                <a:gd name="T76" fmla="*/ 16 w 30"/>
                <a:gd name="T77" fmla="*/ 30 h 31"/>
                <a:gd name="T78" fmla="*/ 8 w 30"/>
                <a:gd name="T79" fmla="*/ 31 h 31"/>
                <a:gd name="T80" fmla="*/ 8 w 30"/>
                <a:gd name="T8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" h="31">
                  <a:moveTo>
                    <a:pt x="8" y="31"/>
                  </a:moveTo>
                  <a:lnTo>
                    <a:pt x="8" y="31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23"/>
                  </a:lnTo>
                  <a:lnTo>
                    <a:pt x="10" y="25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2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30" y="25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1" y="28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8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8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Freeform 423"/>
            <p:cNvSpPr/>
            <p:nvPr/>
          </p:nvSpPr>
          <p:spPr bwMode="auto">
            <a:xfrm>
              <a:off x="5090806" y="4520915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1 w 48"/>
                <a:gd name="T3" fmla="*/ 33 h 33"/>
                <a:gd name="T4" fmla="*/ 41 w 48"/>
                <a:gd name="T5" fmla="*/ 15 h 33"/>
                <a:gd name="T6" fmla="*/ 41 w 48"/>
                <a:gd name="T7" fmla="*/ 15 h 33"/>
                <a:gd name="T8" fmla="*/ 40 w 48"/>
                <a:gd name="T9" fmla="*/ 9 h 33"/>
                <a:gd name="T10" fmla="*/ 40 w 48"/>
                <a:gd name="T11" fmla="*/ 9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9 h 33"/>
                <a:gd name="T22" fmla="*/ 30 w 48"/>
                <a:gd name="T23" fmla="*/ 9 h 33"/>
                <a:gd name="T24" fmla="*/ 27 w 48"/>
                <a:gd name="T25" fmla="*/ 14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20 w 48"/>
                <a:gd name="T35" fmla="*/ 9 h 33"/>
                <a:gd name="T36" fmla="*/ 20 w 48"/>
                <a:gd name="T37" fmla="*/ 9 h 33"/>
                <a:gd name="T38" fmla="*/ 18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9 h 33"/>
                <a:gd name="T48" fmla="*/ 10 w 48"/>
                <a:gd name="T49" fmla="*/ 9 h 33"/>
                <a:gd name="T50" fmla="*/ 7 w 48"/>
                <a:gd name="T51" fmla="*/ 14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7 w 48"/>
                <a:gd name="T59" fmla="*/ 2 h 33"/>
                <a:gd name="T60" fmla="*/ 7 w 48"/>
                <a:gd name="T61" fmla="*/ 9 h 33"/>
                <a:gd name="T62" fmla="*/ 7 w 48"/>
                <a:gd name="T63" fmla="*/ 9 h 33"/>
                <a:gd name="T64" fmla="*/ 12 w 48"/>
                <a:gd name="T65" fmla="*/ 4 h 33"/>
                <a:gd name="T66" fmla="*/ 12 w 48"/>
                <a:gd name="T67" fmla="*/ 4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4 h 33"/>
                <a:gd name="T76" fmla="*/ 23 w 48"/>
                <a:gd name="T77" fmla="*/ 4 h 33"/>
                <a:gd name="T78" fmla="*/ 27 w 48"/>
                <a:gd name="T79" fmla="*/ 9 h 33"/>
                <a:gd name="T80" fmla="*/ 27 w 48"/>
                <a:gd name="T81" fmla="*/ 9 h 33"/>
                <a:gd name="T82" fmla="*/ 32 w 48"/>
                <a:gd name="T83" fmla="*/ 4 h 33"/>
                <a:gd name="T84" fmla="*/ 32 w 48"/>
                <a:gd name="T85" fmla="*/ 4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6 w 48"/>
                <a:gd name="T95" fmla="*/ 5 h 33"/>
                <a:gd name="T96" fmla="*/ 46 w 48"/>
                <a:gd name="T97" fmla="*/ 5 h 33"/>
                <a:gd name="T98" fmla="*/ 48 w 48"/>
                <a:gd name="T99" fmla="*/ 9 h 33"/>
                <a:gd name="T100" fmla="*/ 48 w 48"/>
                <a:gd name="T101" fmla="*/ 9 h 33"/>
                <a:gd name="T102" fmla="*/ 48 w 48"/>
                <a:gd name="T103" fmla="*/ 14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1" y="3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14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4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Freeform 424"/>
            <p:cNvSpPr/>
            <p:nvPr/>
          </p:nvSpPr>
          <p:spPr bwMode="auto">
            <a:xfrm>
              <a:off x="5165220" y="4520915"/>
              <a:ext cx="63783" cy="43851"/>
            </a:xfrm>
            <a:custGeom>
              <a:avLst/>
              <a:gdLst>
                <a:gd name="T0" fmla="*/ 48 w 48"/>
                <a:gd name="T1" fmla="*/ 33 h 33"/>
                <a:gd name="T2" fmla="*/ 42 w 48"/>
                <a:gd name="T3" fmla="*/ 33 h 33"/>
                <a:gd name="T4" fmla="*/ 42 w 48"/>
                <a:gd name="T5" fmla="*/ 15 h 33"/>
                <a:gd name="T6" fmla="*/ 42 w 48"/>
                <a:gd name="T7" fmla="*/ 15 h 33"/>
                <a:gd name="T8" fmla="*/ 40 w 48"/>
                <a:gd name="T9" fmla="*/ 9 h 33"/>
                <a:gd name="T10" fmla="*/ 40 w 48"/>
                <a:gd name="T11" fmla="*/ 9 h 33"/>
                <a:gd name="T12" fmla="*/ 38 w 48"/>
                <a:gd name="T13" fmla="*/ 7 h 33"/>
                <a:gd name="T14" fmla="*/ 35 w 48"/>
                <a:gd name="T15" fmla="*/ 7 h 33"/>
                <a:gd name="T16" fmla="*/ 35 w 48"/>
                <a:gd name="T17" fmla="*/ 7 h 33"/>
                <a:gd name="T18" fmla="*/ 33 w 48"/>
                <a:gd name="T19" fmla="*/ 7 h 33"/>
                <a:gd name="T20" fmla="*/ 30 w 48"/>
                <a:gd name="T21" fmla="*/ 9 h 33"/>
                <a:gd name="T22" fmla="*/ 30 w 48"/>
                <a:gd name="T23" fmla="*/ 9 h 33"/>
                <a:gd name="T24" fmla="*/ 27 w 48"/>
                <a:gd name="T25" fmla="*/ 14 h 33"/>
                <a:gd name="T26" fmla="*/ 27 w 48"/>
                <a:gd name="T27" fmla="*/ 33 h 33"/>
                <a:gd name="T28" fmla="*/ 20 w 48"/>
                <a:gd name="T29" fmla="*/ 33 h 33"/>
                <a:gd name="T30" fmla="*/ 20 w 48"/>
                <a:gd name="T31" fmla="*/ 15 h 33"/>
                <a:gd name="T32" fmla="*/ 20 w 48"/>
                <a:gd name="T33" fmla="*/ 15 h 33"/>
                <a:gd name="T34" fmla="*/ 18 w 48"/>
                <a:gd name="T35" fmla="*/ 9 h 33"/>
                <a:gd name="T36" fmla="*/ 18 w 48"/>
                <a:gd name="T37" fmla="*/ 9 h 33"/>
                <a:gd name="T38" fmla="*/ 17 w 48"/>
                <a:gd name="T39" fmla="*/ 7 h 33"/>
                <a:gd name="T40" fmla="*/ 15 w 48"/>
                <a:gd name="T41" fmla="*/ 7 h 33"/>
                <a:gd name="T42" fmla="*/ 15 w 48"/>
                <a:gd name="T43" fmla="*/ 7 h 33"/>
                <a:gd name="T44" fmla="*/ 12 w 48"/>
                <a:gd name="T45" fmla="*/ 7 h 33"/>
                <a:gd name="T46" fmla="*/ 10 w 48"/>
                <a:gd name="T47" fmla="*/ 9 h 33"/>
                <a:gd name="T48" fmla="*/ 10 w 48"/>
                <a:gd name="T49" fmla="*/ 9 h 33"/>
                <a:gd name="T50" fmla="*/ 7 w 48"/>
                <a:gd name="T51" fmla="*/ 14 h 33"/>
                <a:gd name="T52" fmla="*/ 7 w 48"/>
                <a:gd name="T53" fmla="*/ 33 h 33"/>
                <a:gd name="T54" fmla="*/ 0 w 48"/>
                <a:gd name="T55" fmla="*/ 33 h 33"/>
                <a:gd name="T56" fmla="*/ 0 w 48"/>
                <a:gd name="T57" fmla="*/ 2 h 33"/>
                <a:gd name="T58" fmla="*/ 5 w 48"/>
                <a:gd name="T59" fmla="*/ 2 h 33"/>
                <a:gd name="T60" fmla="*/ 5 w 48"/>
                <a:gd name="T61" fmla="*/ 9 h 33"/>
                <a:gd name="T62" fmla="*/ 5 w 48"/>
                <a:gd name="T63" fmla="*/ 9 h 33"/>
                <a:gd name="T64" fmla="*/ 10 w 48"/>
                <a:gd name="T65" fmla="*/ 4 h 33"/>
                <a:gd name="T66" fmla="*/ 10 w 48"/>
                <a:gd name="T67" fmla="*/ 4 h 33"/>
                <a:gd name="T68" fmla="*/ 18 w 48"/>
                <a:gd name="T69" fmla="*/ 0 h 33"/>
                <a:gd name="T70" fmla="*/ 18 w 48"/>
                <a:gd name="T71" fmla="*/ 0 h 33"/>
                <a:gd name="T72" fmla="*/ 22 w 48"/>
                <a:gd name="T73" fmla="*/ 2 h 33"/>
                <a:gd name="T74" fmla="*/ 23 w 48"/>
                <a:gd name="T75" fmla="*/ 4 h 33"/>
                <a:gd name="T76" fmla="*/ 23 w 48"/>
                <a:gd name="T77" fmla="*/ 4 h 33"/>
                <a:gd name="T78" fmla="*/ 27 w 48"/>
                <a:gd name="T79" fmla="*/ 9 h 33"/>
                <a:gd name="T80" fmla="*/ 27 w 48"/>
                <a:gd name="T81" fmla="*/ 9 h 33"/>
                <a:gd name="T82" fmla="*/ 32 w 48"/>
                <a:gd name="T83" fmla="*/ 4 h 33"/>
                <a:gd name="T84" fmla="*/ 32 w 48"/>
                <a:gd name="T85" fmla="*/ 4 h 33"/>
                <a:gd name="T86" fmla="*/ 38 w 48"/>
                <a:gd name="T87" fmla="*/ 0 h 33"/>
                <a:gd name="T88" fmla="*/ 38 w 48"/>
                <a:gd name="T89" fmla="*/ 0 h 33"/>
                <a:gd name="T90" fmla="*/ 43 w 48"/>
                <a:gd name="T91" fmla="*/ 2 h 33"/>
                <a:gd name="T92" fmla="*/ 43 w 48"/>
                <a:gd name="T93" fmla="*/ 2 h 33"/>
                <a:gd name="T94" fmla="*/ 45 w 48"/>
                <a:gd name="T95" fmla="*/ 5 h 33"/>
                <a:gd name="T96" fmla="*/ 45 w 48"/>
                <a:gd name="T97" fmla="*/ 5 h 33"/>
                <a:gd name="T98" fmla="*/ 46 w 48"/>
                <a:gd name="T99" fmla="*/ 9 h 33"/>
                <a:gd name="T100" fmla="*/ 46 w 48"/>
                <a:gd name="T101" fmla="*/ 9 h 33"/>
                <a:gd name="T102" fmla="*/ 48 w 48"/>
                <a:gd name="T103" fmla="*/ 14 h 33"/>
                <a:gd name="T104" fmla="*/ 48 w 48"/>
                <a:gd name="T10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3">
                  <a:moveTo>
                    <a:pt x="48" y="33"/>
                  </a:moveTo>
                  <a:lnTo>
                    <a:pt x="42" y="33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3" y="7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27" y="14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8" y="14"/>
                  </a:lnTo>
                  <a:lnTo>
                    <a:pt x="4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425"/>
            <p:cNvSpPr/>
            <p:nvPr/>
          </p:nvSpPr>
          <p:spPr bwMode="auto">
            <a:xfrm>
              <a:off x="5232990" y="4523572"/>
              <a:ext cx="42522" cy="59797"/>
            </a:xfrm>
            <a:custGeom>
              <a:avLst/>
              <a:gdLst>
                <a:gd name="T0" fmla="*/ 4 w 32"/>
                <a:gd name="T1" fmla="*/ 38 h 45"/>
                <a:gd name="T2" fmla="*/ 4 w 32"/>
                <a:gd name="T3" fmla="*/ 38 h 45"/>
                <a:gd name="T4" fmla="*/ 7 w 32"/>
                <a:gd name="T5" fmla="*/ 38 h 45"/>
                <a:gd name="T6" fmla="*/ 7 w 32"/>
                <a:gd name="T7" fmla="*/ 38 h 45"/>
                <a:gd name="T8" fmla="*/ 7 w 32"/>
                <a:gd name="T9" fmla="*/ 38 h 45"/>
                <a:gd name="T10" fmla="*/ 7 w 32"/>
                <a:gd name="T11" fmla="*/ 38 h 45"/>
                <a:gd name="T12" fmla="*/ 9 w 32"/>
                <a:gd name="T13" fmla="*/ 38 h 45"/>
                <a:gd name="T14" fmla="*/ 9 w 32"/>
                <a:gd name="T15" fmla="*/ 38 h 45"/>
                <a:gd name="T16" fmla="*/ 10 w 32"/>
                <a:gd name="T17" fmla="*/ 36 h 45"/>
                <a:gd name="T18" fmla="*/ 10 w 32"/>
                <a:gd name="T19" fmla="*/ 36 h 45"/>
                <a:gd name="T20" fmla="*/ 12 w 32"/>
                <a:gd name="T21" fmla="*/ 35 h 45"/>
                <a:gd name="T22" fmla="*/ 12 w 32"/>
                <a:gd name="T23" fmla="*/ 35 h 45"/>
                <a:gd name="T24" fmla="*/ 14 w 32"/>
                <a:gd name="T25" fmla="*/ 31 h 45"/>
                <a:gd name="T26" fmla="*/ 0 w 32"/>
                <a:gd name="T27" fmla="*/ 0 h 45"/>
                <a:gd name="T28" fmla="*/ 7 w 32"/>
                <a:gd name="T29" fmla="*/ 0 h 45"/>
                <a:gd name="T30" fmla="*/ 17 w 32"/>
                <a:gd name="T31" fmla="*/ 25 h 45"/>
                <a:gd name="T32" fmla="*/ 25 w 32"/>
                <a:gd name="T33" fmla="*/ 0 h 45"/>
                <a:gd name="T34" fmla="*/ 32 w 32"/>
                <a:gd name="T35" fmla="*/ 0 h 45"/>
                <a:gd name="T36" fmla="*/ 17 w 32"/>
                <a:gd name="T37" fmla="*/ 38 h 45"/>
                <a:gd name="T38" fmla="*/ 17 w 32"/>
                <a:gd name="T39" fmla="*/ 38 h 45"/>
                <a:gd name="T40" fmla="*/ 14 w 32"/>
                <a:gd name="T41" fmla="*/ 43 h 45"/>
                <a:gd name="T42" fmla="*/ 14 w 32"/>
                <a:gd name="T43" fmla="*/ 43 h 45"/>
                <a:gd name="T44" fmla="*/ 10 w 32"/>
                <a:gd name="T45" fmla="*/ 45 h 45"/>
                <a:gd name="T46" fmla="*/ 7 w 32"/>
                <a:gd name="T47" fmla="*/ 45 h 45"/>
                <a:gd name="T48" fmla="*/ 7 w 32"/>
                <a:gd name="T49" fmla="*/ 45 h 45"/>
                <a:gd name="T50" fmla="*/ 7 w 32"/>
                <a:gd name="T51" fmla="*/ 45 h 45"/>
                <a:gd name="T52" fmla="*/ 7 w 32"/>
                <a:gd name="T53" fmla="*/ 45 h 45"/>
                <a:gd name="T54" fmla="*/ 4 w 32"/>
                <a:gd name="T55" fmla="*/ 45 h 45"/>
                <a:gd name="T56" fmla="*/ 4 w 32"/>
                <a:gd name="T57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5">
                  <a:moveTo>
                    <a:pt x="4" y="38"/>
                  </a:moveTo>
                  <a:lnTo>
                    <a:pt x="4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4" y="3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7" y="25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0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4" y="45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426"/>
            <p:cNvSpPr/>
            <p:nvPr/>
          </p:nvSpPr>
          <p:spPr bwMode="auto">
            <a:xfrm>
              <a:off x="5299431" y="4520915"/>
              <a:ext cx="37207" cy="43851"/>
            </a:xfrm>
            <a:custGeom>
              <a:avLst/>
              <a:gdLst>
                <a:gd name="T0" fmla="*/ 28 w 28"/>
                <a:gd name="T1" fmla="*/ 33 h 33"/>
                <a:gd name="T2" fmla="*/ 21 w 28"/>
                <a:gd name="T3" fmla="*/ 33 h 33"/>
                <a:gd name="T4" fmla="*/ 21 w 28"/>
                <a:gd name="T5" fmla="*/ 15 h 33"/>
                <a:gd name="T6" fmla="*/ 21 w 28"/>
                <a:gd name="T7" fmla="*/ 15 h 33"/>
                <a:gd name="T8" fmla="*/ 20 w 28"/>
                <a:gd name="T9" fmla="*/ 9 h 33"/>
                <a:gd name="T10" fmla="*/ 20 w 28"/>
                <a:gd name="T11" fmla="*/ 9 h 33"/>
                <a:gd name="T12" fmla="*/ 18 w 28"/>
                <a:gd name="T13" fmla="*/ 7 h 33"/>
                <a:gd name="T14" fmla="*/ 16 w 28"/>
                <a:gd name="T15" fmla="*/ 7 h 33"/>
                <a:gd name="T16" fmla="*/ 16 w 28"/>
                <a:gd name="T17" fmla="*/ 7 h 33"/>
                <a:gd name="T18" fmla="*/ 13 w 28"/>
                <a:gd name="T19" fmla="*/ 7 h 33"/>
                <a:gd name="T20" fmla="*/ 13 w 28"/>
                <a:gd name="T21" fmla="*/ 7 h 33"/>
                <a:gd name="T22" fmla="*/ 11 w 28"/>
                <a:gd name="T23" fmla="*/ 9 h 33"/>
                <a:gd name="T24" fmla="*/ 11 w 28"/>
                <a:gd name="T25" fmla="*/ 9 h 33"/>
                <a:gd name="T26" fmla="*/ 8 w 28"/>
                <a:gd name="T27" fmla="*/ 12 h 33"/>
                <a:gd name="T28" fmla="*/ 8 w 28"/>
                <a:gd name="T29" fmla="*/ 12 h 33"/>
                <a:gd name="T30" fmla="*/ 7 w 28"/>
                <a:gd name="T31" fmla="*/ 14 h 33"/>
                <a:gd name="T32" fmla="*/ 7 w 28"/>
                <a:gd name="T33" fmla="*/ 33 h 33"/>
                <a:gd name="T34" fmla="*/ 0 w 28"/>
                <a:gd name="T35" fmla="*/ 33 h 33"/>
                <a:gd name="T36" fmla="*/ 0 w 28"/>
                <a:gd name="T37" fmla="*/ 2 h 33"/>
                <a:gd name="T38" fmla="*/ 7 w 28"/>
                <a:gd name="T39" fmla="*/ 2 h 33"/>
                <a:gd name="T40" fmla="*/ 7 w 28"/>
                <a:gd name="T41" fmla="*/ 9 h 33"/>
                <a:gd name="T42" fmla="*/ 7 w 28"/>
                <a:gd name="T43" fmla="*/ 9 h 33"/>
                <a:gd name="T44" fmla="*/ 8 w 28"/>
                <a:gd name="T45" fmla="*/ 5 h 33"/>
                <a:gd name="T46" fmla="*/ 11 w 28"/>
                <a:gd name="T47" fmla="*/ 4 h 33"/>
                <a:gd name="T48" fmla="*/ 11 w 28"/>
                <a:gd name="T49" fmla="*/ 4 h 33"/>
                <a:gd name="T50" fmla="*/ 20 w 28"/>
                <a:gd name="T51" fmla="*/ 0 h 33"/>
                <a:gd name="T52" fmla="*/ 20 w 28"/>
                <a:gd name="T53" fmla="*/ 0 h 33"/>
                <a:gd name="T54" fmla="*/ 23 w 28"/>
                <a:gd name="T55" fmla="*/ 2 h 33"/>
                <a:gd name="T56" fmla="*/ 23 w 28"/>
                <a:gd name="T57" fmla="*/ 2 h 33"/>
                <a:gd name="T58" fmla="*/ 26 w 28"/>
                <a:gd name="T59" fmla="*/ 5 h 33"/>
                <a:gd name="T60" fmla="*/ 26 w 28"/>
                <a:gd name="T61" fmla="*/ 5 h 33"/>
                <a:gd name="T62" fmla="*/ 28 w 28"/>
                <a:gd name="T63" fmla="*/ 9 h 33"/>
                <a:gd name="T64" fmla="*/ 28 w 28"/>
                <a:gd name="T65" fmla="*/ 9 h 33"/>
                <a:gd name="T66" fmla="*/ 28 w 28"/>
                <a:gd name="T67" fmla="*/ 14 h 33"/>
                <a:gd name="T68" fmla="*/ 28 w 28"/>
                <a:gd name="T6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33">
                  <a:moveTo>
                    <a:pt x="28" y="33"/>
                  </a:moveTo>
                  <a:lnTo>
                    <a:pt x="21" y="33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427"/>
            <p:cNvSpPr>
              <a:spLocks noEditPoints="1"/>
            </p:cNvSpPr>
            <p:nvPr/>
          </p:nvSpPr>
          <p:spPr bwMode="auto">
            <a:xfrm>
              <a:off x="5347268" y="4506297"/>
              <a:ext cx="9302" cy="58468"/>
            </a:xfrm>
            <a:custGeom>
              <a:avLst/>
              <a:gdLst>
                <a:gd name="T0" fmla="*/ 0 w 7"/>
                <a:gd name="T1" fmla="*/ 8 h 44"/>
                <a:gd name="T2" fmla="*/ 0 w 7"/>
                <a:gd name="T3" fmla="*/ 0 h 44"/>
                <a:gd name="T4" fmla="*/ 7 w 7"/>
                <a:gd name="T5" fmla="*/ 0 h 44"/>
                <a:gd name="T6" fmla="*/ 7 w 7"/>
                <a:gd name="T7" fmla="*/ 8 h 44"/>
                <a:gd name="T8" fmla="*/ 0 w 7"/>
                <a:gd name="T9" fmla="*/ 8 h 44"/>
                <a:gd name="T10" fmla="*/ 0 w 7"/>
                <a:gd name="T11" fmla="*/ 44 h 44"/>
                <a:gd name="T12" fmla="*/ 0 w 7"/>
                <a:gd name="T13" fmla="*/ 13 h 44"/>
                <a:gd name="T14" fmla="*/ 7 w 7"/>
                <a:gd name="T15" fmla="*/ 13 h 44"/>
                <a:gd name="T16" fmla="*/ 7 w 7"/>
                <a:gd name="T17" fmla="*/ 44 h 44"/>
                <a:gd name="T18" fmla="*/ 0 w 7"/>
                <a:gd name="T1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44">
                  <a:moveTo>
                    <a:pt x="0" y="8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8"/>
                  </a:lnTo>
                  <a:close/>
                  <a:moveTo>
                    <a:pt x="0" y="44"/>
                  </a:moveTo>
                  <a:lnTo>
                    <a:pt x="0" y="13"/>
                  </a:lnTo>
                  <a:lnTo>
                    <a:pt x="7" y="13"/>
                  </a:lnTo>
                  <a:lnTo>
                    <a:pt x="7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428"/>
            <p:cNvSpPr>
              <a:spLocks noEditPoints="1"/>
            </p:cNvSpPr>
            <p:nvPr/>
          </p:nvSpPr>
          <p:spPr bwMode="auto">
            <a:xfrm>
              <a:off x="5367201" y="4506297"/>
              <a:ext cx="41194" cy="58468"/>
            </a:xfrm>
            <a:custGeom>
              <a:avLst/>
              <a:gdLst>
                <a:gd name="T0" fmla="*/ 17 w 31"/>
                <a:gd name="T1" fmla="*/ 44 h 44"/>
                <a:gd name="T2" fmla="*/ 17 w 31"/>
                <a:gd name="T3" fmla="*/ 44 h 44"/>
                <a:gd name="T4" fmla="*/ 12 w 31"/>
                <a:gd name="T5" fmla="*/ 43 h 44"/>
                <a:gd name="T6" fmla="*/ 12 w 31"/>
                <a:gd name="T7" fmla="*/ 43 h 44"/>
                <a:gd name="T8" fmla="*/ 7 w 31"/>
                <a:gd name="T9" fmla="*/ 38 h 44"/>
                <a:gd name="T10" fmla="*/ 7 w 31"/>
                <a:gd name="T11" fmla="*/ 44 h 44"/>
                <a:gd name="T12" fmla="*/ 0 w 31"/>
                <a:gd name="T13" fmla="*/ 44 h 44"/>
                <a:gd name="T14" fmla="*/ 0 w 31"/>
                <a:gd name="T15" fmla="*/ 0 h 44"/>
                <a:gd name="T16" fmla="*/ 7 w 31"/>
                <a:gd name="T17" fmla="*/ 0 h 44"/>
                <a:gd name="T18" fmla="*/ 7 w 31"/>
                <a:gd name="T19" fmla="*/ 18 h 44"/>
                <a:gd name="T20" fmla="*/ 7 w 31"/>
                <a:gd name="T21" fmla="*/ 18 h 44"/>
                <a:gd name="T22" fmla="*/ 12 w 31"/>
                <a:gd name="T23" fmla="*/ 15 h 44"/>
                <a:gd name="T24" fmla="*/ 12 w 31"/>
                <a:gd name="T25" fmla="*/ 15 h 44"/>
                <a:gd name="T26" fmla="*/ 18 w 31"/>
                <a:gd name="T27" fmla="*/ 11 h 44"/>
                <a:gd name="T28" fmla="*/ 18 w 31"/>
                <a:gd name="T29" fmla="*/ 11 h 44"/>
                <a:gd name="T30" fmla="*/ 23 w 31"/>
                <a:gd name="T31" fmla="*/ 13 h 44"/>
                <a:gd name="T32" fmla="*/ 23 w 31"/>
                <a:gd name="T33" fmla="*/ 13 h 44"/>
                <a:gd name="T34" fmla="*/ 28 w 31"/>
                <a:gd name="T35" fmla="*/ 16 h 44"/>
                <a:gd name="T36" fmla="*/ 28 w 31"/>
                <a:gd name="T37" fmla="*/ 16 h 44"/>
                <a:gd name="T38" fmla="*/ 31 w 31"/>
                <a:gd name="T39" fmla="*/ 23 h 44"/>
                <a:gd name="T40" fmla="*/ 31 w 31"/>
                <a:gd name="T41" fmla="*/ 23 h 44"/>
                <a:gd name="T42" fmla="*/ 31 w 31"/>
                <a:gd name="T43" fmla="*/ 28 h 44"/>
                <a:gd name="T44" fmla="*/ 31 w 31"/>
                <a:gd name="T45" fmla="*/ 28 h 44"/>
                <a:gd name="T46" fmla="*/ 31 w 31"/>
                <a:gd name="T47" fmla="*/ 34 h 44"/>
                <a:gd name="T48" fmla="*/ 31 w 31"/>
                <a:gd name="T49" fmla="*/ 34 h 44"/>
                <a:gd name="T50" fmla="*/ 28 w 31"/>
                <a:gd name="T51" fmla="*/ 39 h 44"/>
                <a:gd name="T52" fmla="*/ 28 w 31"/>
                <a:gd name="T53" fmla="*/ 39 h 44"/>
                <a:gd name="T54" fmla="*/ 23 w 31"/>
                <a:gd name="T55" fmla="*/ 43 h 44"/>
                <a:gd name="T56" fmla="*/ 23 w 31"/>
                <a:gd name="T57" fmla="*/ 43 h 44"/>
                <a:gd name="T58" fmla="*/ 17 w 31"/>
                <a:gd name="T59" fmla="*/ 44 h 44"/>
                <a:gd name="T60" fmla="*/ 17 w 31"/>
                <a:gd name="T61" fmla="*/ 44 h 44"/>
                <a:gd name="T62" fmla="*/ 15 w 31"/>
                <a:gd name="T63" fmla="*/ 39 h 44"/>
                <a:gd name="T64" fmla="*/ 15 w 31"/>
                <a:gd name="T65" fmla="*/ 39 h 44"/>
                <a:gd name="T66" fmla="*/ 20 w 31"/>
                <a:gd name="T67" fmla="*/ 38 h 44"/>
                <a:gd name="T68" fmla="*/ 20 w 31"/>
                <a:gd name="T69" fmla="*/ 38 h 44"/>
                <a:gd name="T70" fmla="*/ 23 w 31"/>
                <a:gd name="T71" fmla="*/ 36 h 44"/>
                <a:gd name="T72" fmla="*/ 23 w 31"/>
                <a:gd name="T73" fmla="*/ 36 h 44"/>
                <a:gd name="T74" fmla="*/ 25 w 31"/>
                <a:gd name="T75" fmla="*/ 33 h 44"/>
                <a:gd name="T76" fmla="*/ 25 w 31"/>
                <a:gd name="T77" fmla="*/ 33 h 44"/>
                <a:gd name="T78" fmla="*/ 25 w 31"/>
                <a:gd name="T79" fmla="*/ 28 h 44"/>
                <a:gd name="T80" fmla="*/ 25 w 31"/>
                <a:gd name="T81" fmla="*/ 28 h 44"/>
                <a:gd name="T82" fmla="*/ 25 w 31"/>
                <a:gd name="T83" fmla="*/ 25 h 44"/>
                <a:gd name="T84" fmla="*/ 25 w 31"/>
                <a:gd name="T85" fmla="*/ 25 h 44"/>
                <a:gd name="T86" fmla="*/ 23 w 31"/>
                <a:gd name="T87" fmla="*/ 21 h 44"/>
                <a:gd name="T88" fmla="*/ 23 w 31"/>
                <a:gd name="T89" fmla="*/ 21 h 44"/>
                <a:gd name="T90" fmla="*/ 20 w 31"/>
                <a:gd name="T91" fmla="*/ 18 h 44"/>
                <a:gd name="T92" fmla="*/ 20 w 31"/>
                <a:gd name="T93" fmla="*/ 18 h 44"/>
                <a:gd name="T94" fmla="*/ 17 w 31"/>
                <a:gd name="T95" fmla="*/ 18 h 44"/>
                <a:gd name="T96" fmla="*/ 17 w 31"/>
                <a:gd name="T97" fmla="*/ 18 h 44"/>
                <a:gd name="T98" fmla="*/ 13 w 31"/>
                <a:gd name="T99" fmla="*/ 18 h 44"/>
                <a:gd name="T100" fmla="*/ 10 w 31"/>
                <a:gd name="T101" fmla="*/ 20 h 44"/>
                <a:gd name="T102" fmla="*/ 10 w 31"/>
                <a:gd name="T103" fmla="*/ 20 h 44"/>
                <a:gd name="T104" fmla="*/ 7 w 31"/>
                <a:gd name="T105" fmla="*/ 25 h 44"/>
                <a:gd name="T106" fmla="*/ 7 w 31"/>
                <a:gd name="T107" fmla="*/ 33 h 44"/>
                <a:gd name="T108" fmla="*/ 7 w 31"/>
                <a:gd name="T109" fmla="*/ 33 h 44"/>
                <a:gd name="T110" fmla="*/ 8 w 31"/>
                <a:gd name="T111" fmla="*/ 34 h 44"/>
                <a:gd name="T112" fmla="*/ 8 w 31"/>
                <a:gd name="T113" fmla="*/ 34 h 44"/>
                <a:gd name="T114" fmla="*/ 10 w 31"/>
                <a:gd name="T115" fmla="*/ 38 h 44"/>
                <a:gd name="T116" fmla="*/ 10 w 31"/>
                <a:gd name="T117" fmla="*/ 38 h 44"/>
                <a:gd name="T118" fmla="*/ 13 w 31"/>
                <a:gd name="T119" fmla="*/ 38 h 44"/>
                <a:gd name="T120" fmla="*/ 13 w 31"/>
                <a:gd name="T121" fmla="*/ 38 h 44"/>
                <a:gd name="T122" fmla="*/ 15 w 31"/>
                <a:gd name="T123" fmla="*/ 39 h 44"/>
                <a:gd name="T124" fmla="*/ 15 w 31"/>
                <a:gd name="T125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44">
                  <a:moveTo>
                    <a:pt x="17" y="44"/>
                  </a:moveTo>
                  <a:lnTo>
                    <a:pt x="17" y="44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17" y="44"/>
                  </a:lnTo>
                  <a:close/>
                  <a:moveTo>
                    <a:pt x="15" y="39"/>
                  </a:moveTo>
                  <a:lnTo>
                    <a:pt x="15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25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5" y="39"/>
                  </a:lnTo>
                  <a:lnTo>
                    <a:pt x="15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429"/>
            <p:cNvSpPr/>
            <p:nvPr/>
          </p:nvSpPr>
          <p:spPr bwMode="auto">
            <a:xfrm>
              <a:off x="5417696" y="4506297"/>
              <a:ext cx="37207" cy="58468"/>
            </a:xfrm>
            <a:custGeom>
              <a:avLst/>
              <a:gdLst>
                <a:gd name="T0" fmla="*/ 28 w 28"/>
                <a:gd name="T1" fmla="*/ 44 h 44"/>
                <a:gd name="T2" fmla="*/ 21 w 28"/>
                <a:gd name="T3" fmla="*/ 44 h 44"/>
                <a:gd name="T4" fmla="*/ 21 w 28"/>
                <a:gd name="T5" fmla="*/ 26 h 44"/>
                <a:gd name="T6" fmla="*/ 21 w 28"/>
                <a:gd name="T7" fmla="*/ 26 h 44"/>
                <a:gd name="T8" fmla="*/ 21 w 28"/>
                <a:gd name="T9" fmla="*/ 23 h 44"/>
                <a:gd name="T10" fmla="*/ 20 w 28"/>
                <a:gd name="T11" fmla="*/ 20 h 44"/>
                <a:gd name="T12" fmla="*/ 20 w 28"/>
                <a:gd name="T13" fmla="*/ 20 h 44"/>
                <a:gd name="T14" fmla="*/ 18 w 28"/>
                <a:gd name="T15" fmla="*/ 18 h 44"/>
                <a:gd name="T16" fmla="*/ 17 w 28"/>
                <a:gd name="T17" fmla="*/ 18 h 44"/>
                <a:gd name="T18" fmla="*/ 17 w 28"/>
                <a:gd name="T19" fmla="*/ 18 h 44"/>
                <a:gd name="T20" fmla="*/ 13 w 28"/>
                <a:gd name="T21" fmla="*/ 18 h 44"/>
                <a:gd name="T22" fmla="*/ 13 w 28"/>
                <a:gd name="T23" fmla="*/ 18 h 44"/>
                <a:gd name="T24" fmla="*/ 12 w 28"/>
                <a:gd name="T25" fmla="*/ 20 h 44"/>
                <a:gd name="T26" fmla="*/ 12 w 28"/>
                <a:gd name="T27" fmla="*/ 20 h 44"/>
                <a:gd name="T28" fmla="*/ 8 w 28"/>
                <a:gd name="T29" fmla="*/ 23 h 44"/>
                <a:gd name="T30" fmla="*/ 8 w 28"/>
                <a:gd name="T31" fmla="*/ 23 h 44"/>
                <a:gd name="T32" fmla="*/ 7 w 28"/>
                <a:gd name="T33" fmla="*/ 25 h 44"/>
                <a:gd name="T34" fmla="*/ 7 w 28"/>
                <a:gd name="T35" fmla="*/ 44 h 44"/>
                <a:gd name="T36" fmla="*/ 0 w 28"/>
                <a:gd name="T37" fmla="*/ 44 h 44"/>
                <a:gd name="T38" fmla="*/ 0 w 28"/>
                <a:gd name="T39" fmla="*/ 0 h 44"/>
                <a:gd name="T40" fmla="*/ 7 w 28"/>
                <a:gd name="T41" fmla="*/ 0 h 44"/>
                <a:gd name="T42" fmla="*/ 7 w 28"/>
                <a:gd name="T43" fmla="*/ 20 h 44"/>
                <a:gd name="T44" fmla="*/ 7 w 28"/>
                <a:gd name="T45" fmla="*/ 20 h 44"/>
                <a:gd name="T46" fmla="*/ 12 w 28"/>
                <a:gd name="T47" fmla="*/ 15 h 44"/>
                <a:gd name="T48" fmla="*/ 12 w 28"/>
                <a:gd name="T49" fmla="*/ 15 h 44"/>
                <a:gd name="T50" fmla="*/ 18 w 28"/>
                <a:gd name="T51" fmla="*/ 11 h 44"/>
                <a:gd name="T52" fmla="*/ 18 w 28"/>
                <a:gd name="T53" fmla="*/ 11 h 44"/>
                <a:gd name="T54" fmla="*/ 23 w 28"/>
                <a:gd name="T55" fmla="*/ 13 h 44"/>
                <a:gd name="T56" fmla="*/ 23 w 28"/>
                <a:gd name="T57" fmla="*/ 13 h 44"/>
                <a:gd name="T58" fmla="*/ 26 w 28"/>
                <a:gd name="T59" fmla="*/ 16 h 44"/>
                <a:gd name="T60" fmla="*/ 26 w 28"/>
                <a:gd name="T61" fmla="*/ 16 h 44"/>
                <a:gd name="T62" fmla="*/ 28 w 28"/>
                <a:gd name="T63" fmla="*/ 20 h 44"/>
                <a:gd name="T64" fmla="*/ 28 w 28"/>
                <a:gd name="T65" fmla="*/ 20 h 44"/>
                <a:gd name="T66" fmla="*/ 28 w 28"/>
                <a:gd name="T67" fmla="*/ 25 h 44"/>
                <a:gd name="T68" fmla="*/ 28 w 28"/>
                <a:gd name="T6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lnTo>
                    <a:pt x="21" y="44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3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7" y="25"/>
                  </a:lnTo>
                  <a:lnTo>
                    <a:pt x="7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5"/>
                  </a:lnTo>
                  <a:lnTo>
                    <a:pt x="2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Freeform 430"/>
            <p:cNvSpPr>
              <a:spLocks noEditPoints="1"/>
            </p:cNvSpPr>
            <p:nvPr/>
          </p:nvSpPr>
          <p:spPr bwMode="auto">
            <a:xfrm>
              <a:off x="4814412" y="3787406"/>
              <a:ext cx="239188" cy="256463"/>
            </a:xfrm>
            <a:custGeom>
              <a:avLst/>
              <a:gdLst>
                <a:gd name="T0" fmla="*/ 164 w 180"/>
                <a:gd name="T1" fmla="*/ 0 h 193"/>
                <a:gd name="T2" fmla="*/ 159 w 180"/>
                <a:gd name="T3" fmla="*/ 29 h 193"/>
                <a:gd name="T4" fmla="*/ 164 w 180"/>
                <a:gd name="T5" fmla="*/ 36 h 193"/>
                <a:gd name="T6" fmla="*/ 172 w 180"/>
                <a:gd name="T7" fmla="*/ 67 h 193"/>
                <a:gd name="T8" fmla="*/ 164 w 180"/>
                <a:gd name="T9" fmla="*/ 90 h 193"/>
                <a:gd name="T10" fmla="*/ 117 w 180"/>
                <a:gd name="T11" fmla="*/ 84 h 193"/>
                <a:gd name="T12" fmla="*/ 91 w 180"/>
                <a:gd name="T13" fmla="*/ 59 h 193"/>
                <a:gd name="T14" fmla="*/ 88 w 180"/>
                <a:gd name="T15" fmla="*/ 38 h 193"/>
                <a:gd name="T16" fmla="*/ 119 w 180"/>
                <a:gd name="T17" fmla="*/ 18 h 193"/>
                <a:gd name="T18" fmla="*/ 117 w 180"/>
                <a:gd name="T19" fmla="*/ 84 h 193"/>
                <a:gd name="T20" fmla="*/ 96 w 180"/>
                <a:gd name="T21" fmla="*/ 100 h 193"/>
                <a:gd name="T22" fmla="*/ 121 w 180"/>
                <a:gd name="T23" fmla="*/ 97 h 193"/>
                <a:gd name="T24" fmla="*/ 165 w 180"/>
                <a:gd name="T25" fmla="*/ 161 h 193"/>
                <a:gd name="T26" fmla="*/ 170 w 180"/>
                <a:gd name="T27" fmla="*/ 193 h 193"/>
                <a:gd name="T28" fmla="*/ 147 w 180"/>
                <a:gd name="T29" fmla="*/ 171 h 193"/>
                <a:gd name="T30" fmla="*/ 122 w 180"/>
                <a:gd name="T31" fmla="*/ 171 h 193"/>
                <a:gd name="T32" fmla="*/ 96 w 180"/>
                <a:gd name="T33" fmla="*/ 153 h 193"/>
                <a:gd name="T34" fmla="*/ 111 w 180"/>
                <a:gd name="T35" fmla="*/ 132 h 193"/>
                <a:gd name="T36" fmla="*/ 134 w 180"/>
                <a:gd name="T37" fmla="*/ 110 h 193"/>
                <a:gd name="T38" fmla="*/ 164 w 180"/>
                <a:gd name="T39" fmla="*/ 90 h 193"/>
                <a:gd name="T40" fmla="*/ 180 w 180"/>
                <a:gd name="T41" fmla="*/ 125 h 193"/>
                <a:gd name="T42" fmla="*/ 165 w 180"/>
                <a:gd name="T43" fmla="*/ 161 h 193"/>
                <a:gd name="T44" fmla="*/ 160 w 180"/>
                <a:gd name="T45" fmla="*/ 146 h 193"/>
                <a:gd name="T46" fmla="*/ 155 w 180"/>
                <a:gd name="T47" fmla="*/ 137 h 193"/>
                <a:gd name="T48" fmla="*/ 152 w 180"/>
                <a:gd name="T49" fmla="*/ 141 h 193"/>
                <a:gd name="T50" fmla="*/ 142 w 180"/>
                <a:gd name="T51" fmla="*/ 148 h 193"/>
                <a:gd name="T52" fmla="*/ 147 w 180"/>
                <a:gd name="T53" fmla="*/ 141 h 193"/>
                <a:gd name="T54" fmla="*/ 139 w 180"/>
                <a:gd name="T55" fmla="*/ 138 h 193"/>
                <a:gd name="T56" fmla="*/ 142 w 180"/>
                <a:gd name="T57" fmla="*/ 148 h 193"/>
                <a:gd name="T58" fmla="*/ 132 w 180"/>
                <a:gd name="T59" fmla="*/ 146 h 193"/>
                <a:gd name="T60" fmla="*/ 129 w 180"/>
                <a:gd name="T61" fmla="*/ 137 h 193"/>
                <a:gd name="T62" fmla="*/ 124 w 180"/>
                <a:gd name="T63" fmla="*/ 143 h 193"/>
                <a:gd name="T64" fmla="*/ 30 w 180"/>
                <a:gd name="T65" fmla="*/ 112 h 193"/>
                <a:gd name="T66" fmla="*/ 45 w 180"/>
                <a:gd name="T67" fmla="*/ 138 h 193"/>
                <a:gd name="T68" fmla="*/ 81 w 180"/>
                <a:gd name="T69" fmla="*/ 148 h 193"/>
                <a:gd name="T70" fmla="*/ 88 w 180"/>
                <a:gd name="T71" fmla="*/ 122 h 193"/>
                <a:gd name="T72" fmla="*/ 88 w 180"/>
                <a:gd name="T73" fmla="*/ 90 h 193"/>
                <a:gd name="T74" fmla="*/ 79 w 180"/>
                <a:gd name="T75" fmla="*/ 56 h 193"/>
                <a:gd name="T76" fmla="*/ 48 w 180"/>
                <a:gd name="T77" fmla="*/ 64 h 193"/>
                <a:gd name="T78" fmla="*/ 30 w 180"/>
                <a:gd name="T79" fmla="*/ 90 h 193"/>
                <a:gd name="T80" fmla="*/ 0 w 180"/>
                <a:gd name="T81" fmla="*/ 100 h 193"/>
                <a:gd name="T82" fmla="*/ 28 w 180"/>
                <a:gd name="T83" fmla="*/ 112 h 193"/>
                <a:gd name="T84" fmla="*/ 58 w 180"/>
                <a:gd name="T85" fmla="*/ 110 h 193"/>
                <a:gd name="T86" fmla="*/ 65 w 180"/>
                <a:gd name="T87" fmla="*/ 95 h 193"/>
                <a:gd name="T88" fmla="*/ 61 w 180"/>
                <a:gd name="T89" fmla="*/ 87 h 193"/>
                <a:gd name="T90" fmla="*/ 53 w 180"/>
                <a:gd name="T91" fmla="*/ 82 h 193"/>
                <a:gd name="T92" fmla="*/ 73 w 180"/>
                <a:gd name="T93" fmla="*/ 87 h 193"/>
                <a:gd name="T94" fmla="*/ 70 w 180"/>
                <a:gd name="T95" fmla="*/ 99 h 193"/>
                <a:gd name="T96" fmla="*/ 61 w 180"/>
                <a:gd name="T97" fmla="*/ 125 h 193"/>
                <a:gd name="T98" fmla="*/ 56 w 180"/>
                <a:gd name="T99" fmla="*/ 118 h 193"/>
                <a:gd name="T100" fmla="*/ 65 w 180"/>
                <a:gd name="T101" fmla="*/ 115 h 193"/>
                <a:gd name="T102" fmla="*/ 61 w 180"/>
                <a:gd name="T103" fmla="*/ 125 h 193"/>
                <a:gd name="T104" fmla="*/ 131 w 180"/>
                <a:gd name="T105" fmla="*/ 57 h 193"/>
                <a:gd name="T106" fmla="*/ 127 w 180"/>
                <a:gd name="T107" fmla="*/ 72 h 193"/>
                <a:gd name="T108" fmla="*/ 132 w 180"/>
                <a:gd name="T109" fmla="*/ 67 h 193"/>
                <a:gd name="T110" fmla="*/ 124 w 180"/>
                <a:gd name="T111" fmla="*/ 62 h 193"/>
                <a:gd name="T112" fmla="*/ 127 w 180"/>
                <a:gd name="T113" fmla="*/ 7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0" h="193">
                  <a:moveTo>
                    <a:pt x="139" y="19"/>
                  </a:moveTo>
                  <a:lnTo>
                    <a:pt x="139" y="19"/>
                  </a:lnTo>
                  <a:lnTo>
                    <a:pt x="141" y="19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5" y="1"/>
                  </a:lnTo>
                  <a:lnTo>
                    <a:pt x="159" y="29"/>
                  </a:lnTo>
                  <a:lnTo>
                    <a:pt x="159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64" y="36"/>
                  </a:lnTo>
                  <a:lnTo>
                    <a:pt x="167" y="44"/>
                  </a:lnTo>
                  <a:lnTo>
                    <a:pt x="170" y="51"/>
                  </a:lnTo>
                  <a:lnTo>
                    <a:pt x="172" y="59"/>
                  </a:lnTo>
                  <a:lnTo>
                    <a:pt x="172" y="67"/>
                  </a:lnTo>
                  <a:lnTo>
                    <a:pt x="170" y="75"/>
                  </a:lnTo>
                  <a:lnTo>
                    <a:pt x="167" y="84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52" y="84"/>
                  </a:lnTo>
                  <a:lnTo>
                    <a:pt x="141" y="80"/>
                  </a:lnTo>
                  <a:lnTo>
                    <a:pt x="129" y="80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1" y="74"/>
                  </a:lnTo>
                  <a:lnTo>
                    <a:pt x="103" y="66"/>
                  </a:lnTo>
                  <a:lnTo>
                    <a:pt x="91" y="59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83" y="46"/>
                  </a:lnTo>
                  <a:lnTo>
                    <a:pt x="88" y="38"/>
                  </a:lnTo>
                  <a:lnTo>
                    <a:pt x="94" y="29"/>
                  </a:lnTo>
                  <a:lnTo>
                    <a:pt x="101" y="24"/>
                  </a:lnTo>
                  <a:lnTo>
                    <a:pt x="111" y="19"/>
                  </a:lnTo>
                  <a:lnTo>
                    <a:pt x="119" y="18"/>
                  </a:lnTo>
                  <a:lnTo>
                    <a:pt x="129" y="18"/>
                  </a:lnTo>
                  <a:lnTo>
                    <a:pt x="139" y="19"/>
                  </a:lnTo>
                  <a:lnTo>
                    <a:pt x="139" y="19"/>
                  </a:lnTo>
                  <a:close/>
                  <a:moveTo>
                    <a:pt x="117" y="84"/>
                  </a:moveTo>
                  <a:lnTo>
                    <a:pt x="117" y="84"/>
                  </a:lnTo>
                  <a:lnTo>
                    <a:pt x="106" y="9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108" y="107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21" y="97"/>
                  </a:lnTo>
                  <a:lnTo>
                    <a:pt x="117" y="84"/>
                  </a:lnTo>
                  <a:lnTo>
                    <a:pt x="117" y="84"/>
                  </a:lnTo>
                  <a:close/>
                  <a:moveTo>
                    <a:pt x="165" y="161"/>
                  </a:moveTo>
                  <a:lnTo>
                    <a:pt x="165" y="161"/>
                  </a:lnTo>
                  <a:lnTo>
                    <a:pt x="165" y="161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70" y="193"/>
                  </a:lnTo>
                  <a:lnTo>
                    <a:pt x="169" y="193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47" y="171"/>
                  </a:lnTo>
                  <a:lnTo>
                    <a:pt x="139" y="173"/>
                  </a:lnTo>
                  <a:lnTo>
                    <a:pt x="131" y="173"/>
                  </a:lnTo>
                  <a:lnTo>
                    <a:pt x="122" y="171"/>
                  </a:lnTo>
                  <a:lnTo>
                    <a:pt x="114" y="170"/>
                  </a:lnTo>
                  <a:lnTo>
                    <a:pt x="108" y="165"/>
                  </a:lnTo>
                  <a:lnTo>
                    <a:pt x="101" y="160"/>
                  </a:lnTo>
                  <a:lnTo>
                    <a:pt x="96" y="153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103" y="140"/>
                  </a:lnTo>
                  <a:lnTo>
                    <a:pt x="111" y="132"/>
                  </a:lnTo>
                  <a:lnTo>
                    <a:pt x="117" y="122"/>
                  </a:lnTo>
                  <a:lnTo>
                    <a:pt x="121" y="110"/>
                  </a:lnTo>
                  <a:lnTo>
                    <a:pt x="121" y="110"/>
                  </a:lnTo>
                  <a:lnTo>
                    <a:pt x="134" y="110"/>
                  </a:lnTo>
                  <a:lnTo>
                    <a:pt x="144" y="105"/>
                  </a:lnTo>
                  <a:lnTo>
                    <a:pt x="155" y="100"/>
                  </a:lnTo>
                  <a:lnTo>
                    <a:pt x="164" y="90"/>
                  </a:lnTo>
                  <a:lnTo>
                    <a:pt x="164" y="90"/>
                  </a:lnTo>
                  <a:lnTo>
                    <a:pt x="170" y="99"/>
                  </a:lnTo>
                  <a:lnTo>
                    <a:pt x="175" y="107"/>
                  </a:lnTo>
                  <a:lnTo>
                    <a:pt x="178" y="117"/>
                  </a:lnTo>
                  <a:lnTo>
                    <a:pt x="180" y="125"/>
                  </a:lnTo>
                  <a:lnTo>
                    <a:pt x="180" y="135"/>
                  </a:lnTo>
                  <a:lnTo>
                    <a:pt x="177" y="145"/>
                  </a:lnTo>
                  <a:lnTo>
                    <a:pt x="172" y="153"/>
                  </a:lnTo>
                  <a:lnTo>
                    <a:pt x="165" y="161"/>
                  </a:lnTo>
                  <a:lnTo>
                    <a:pt x="165" y="161"/>
                  </a:lnTo>
                  <a:close/>
                  <a:moveTo>
                    <a:pt x="155" y="146"/>
                  </a:moveTo>
                  <a:lnTo>
                    <a:pt x="155" y="146"/>
                  </a:lnTo>
                  <a:lnTo>
                    <a:pt x="160" y="146"/>
                  </a:lnTo>
                  <a:lnTo>
                    <a:pt x="160" y="141"/>
                  </a:lnTo>
                  <a:lnTo>
                    <a:pt x="160" y="141"/>
                  </a:lnTo>
                  <a:lnTo>
                    <a:pt x="160" y="138"/>
                  </a:lnTo>
                  <a:lnTo>
                    <a:pt x="155" y="137"/>
                  </a:lnTo>
                  <a:lnTo>
                    <a:pt x="155" y="137"/>
                  </a:lnTo>
                  <a:lnTo>
                    <a:pt x="152" y="138"/>
                  </a:lnTo>
                  <a:lnTo>
                    <a:pt x="152" y="141"/>
                  </a:lnTo>
                  <a:lnTo>
                    <a:pt x="152" y="141"/>
                  </a:lnTo>
                  <a:lnTo>
                    <a:pt x="152" y="146"/>
                  </a:lnTo>
                  <a:lnTo>
                    <a:pt x="155" y="146"/>
                  </a:lnTo>
                  <a:lnTo>
                    <a:pt x="155" y="146"/>
                  </a:lnTo>
                  <a:close/>
                  <a:moveTo>
                    <a:pt x="142" y="148"/>
                  </a:moveTo>
                  <a:lnTo>
                    <a:pt x="142" y="148"/>
                  </a:lnTo>
                  <a:lnTo>
                    <a:pt x="145" y="146"/>
                  </a:lnTo>
                  <a:lnTo>
                    <a:pt x="147" y="141"/>
                  </a:lnTo>
                  <a:lnTo>
                    <a:pt x="147" y="141"/>
                  </a:lnTo>
                  <a:lnTo>
                    <a:pt x="145" y="138"/>
                  </a:lnTo>
                  <a:lnTo>
                    <a:pt x="142" y="137"/>
                  </a:lnTo>
                  <a:lnTo>
                    <a:pt x="142" y="137"/>
                  </a:lnTo>
                  <a:lnTo>
                    <a:pt x="139" y="138"/>
                  </a:lnTo>
                  <a:lnTo>
                    <a:pt x="137" y="141"/>
                  </a:lnTo>
                  <a:lnTo>
                    <a:pt x="137" y="141"/>
                  </a:lnTo>
                  <a:lnTo>
                    <a:pt x="139" y="146"/>
                  </a:lnTo>
                  <a:lnTo>
                    <a:pt x="142" y="148"/>
                  </a:lnTo>
                  <a:lnTo>
                    <a:pt x="142" y="148"/>
                  </a:lnTo>
                  <a:close/>
                  <a:moveTo>
                    <a:pt x="129" y="148"/>
                  </a:moveTo>
                  <a:lnTo>
                    <a:pt x="129" y="148"/>
                  </a:lnTo>
                  <a:lnTo>
                    <a:pt x="132" y="146"/>
                  </a:lnTo>
                  <a:lnTo>
                    <a:pt x="134" y="143"/>
                  </a:lnTo>
                  <a:lnTo>
                    <a:pt x="134" y="143"/>
                  </a:lnTo>
                  <a:lnTo>
                    <a:pt x="132" y="138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6" y="138"/>
                  </a:lnTo>
                  <a:lnTo>
                    <a:pt x="124" y="143"/>
                  </a:lnTo>
                  <a:lnTo>
                    <a:pt x="124" y="143"/>
                  </a:lnTo>
                  <a:lnTo>
                    <a:pt x="126" y="146"/>
                  </a:lnTo>
                  <a:lnTo>
                    <a:pt x="129" y="148"/>
                  </a:lnTo>
                  <a:lnTo>
                    <a:pt x="129" y="148"/>
                  </a:lnTo>
                  <a:close/>
                  <a:moveTo>
                    <a:pt x="30" y="112"/>
                  </a:moveTo>
                  <a:lnTo>
                    <a:pt x="30" y="112"/>
                  </a:lnTo>
                  <a:lnTo>
                    <a:pt x="33" y="122"/>
                  </a:lnTo>
                  <a:lnTo>
                    <a:pt x="38" y="132"/>
                  </a:lnTo>
                  <a:lnTo>
                    <a:pt x="45" y="138"/>
                  </a:lnTo>
                  <a:lnTo>
                    <a:pt x="53" y="143"/>
                  </a:lnTo>
                  <a:lnTo>
                    <a:pt x="61" y="146"/>
                  </a:lnTo>
                  <a:lnTo>
                    <a:pt x="71" y="148"/>
                  </a:lnTo>
                  <a:lnTo>
                    <a:pt x="81" y="148"/>
                  </a:lnTo>
                  <a:lnTo>
                    <a:pt x="91" y="146"/>
                  </a:lnTo>
                  <a:lnTo>
                    <a:pt x="91" y="146"/>
                  </a:lnTo>
                  <a:lnTo>
                    <a:pt x="88" y="135"/>
                  </a:lnTo>
                  <a:lnTo>
                    <a:pt x="88" y="122"/>
                  </a:lnTo>
                  <a:lnTo>
                    <a:pt x="91" y="11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88" y="90"/>
                  </a:lnTo>
                  <a:lnTo>
                    <a:pt x="83" y="80"/>
                  </a:lnTo>
                  <a:lnTo>
                    <a:pt x="79" y="69"/>
                  </a:lnTo>
                  <a:lnTo>
                    <a:pt x="79" y="56"/>
                  </a:lnTo>
                  <a:lnTo>
                    <a:pt x="79" y="56"/>
                  </a:lnTo>
                  <a:lnTo>
                    <a:pt x="71" y="56"/>
                  </a:lnTo>
                  <a:lnTo>
                    <a:pt x="63" y="57"/>
                  </a:lnTo>
                  <a:lnTo>
                    <a:pt x="55" y="61"/>
                  </a:lnTo>
                  <a:lnTo>
                    <a:pt x="48" y="64"/>
                  </a:lnTo>
                  <a:lnTo>
                    <a:pt x="42" y="69"/>
                  </a:lnTo>
                  <a:lnTo>
                    <a:pt x="37" y="75"/>
                  </a:lnTo>
                  <a:lnTo>
                    <a:pt x="33" y="8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30" y="112"/>
                  </a:lnTo>
                  <a:lnTo>
                    <a:pt x="30" y="112"/>
                  </a:lnTo>
                  <a:close/>
                  <a:moveTo>
                    <a:pt x="66" y="110"/>
                  </a:moveTo>
                  <a:lnTo>
                    <a:pt x="58" y="110"/>
                  </a:lnTo>
                  <a:lnTo>
                    <a:pt x="58" y="110"/>
                  </a:lnTo>
                  <a:lnTo>
                    <a:pt x="60" y="104"/>
                  </a:lnTo>
                  <a:lnTo>
                    <a:pt x="61" y="99"/>
                  </a:lnTo>
                  <a:lnTo>
                    <a:pt x="65" y="95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5" y="89"/>
                  </a:lnTo>
                  <a:lnTo>
                    <a:pt x="61" y="87"/>
                  </a:lnTo>
                  <a:lnTo>
                    <a:pt x="58" y="87"/>
                  </a:lnTo>
                  <a:lnTo>
                    <a:pt x="55" y="89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60" y="80"/>
                  </a:lnTo>
                  <a:lnTo>
                    <a:pt x="66" y="80"/>
                  </a:lnTo>
                  <a:lnTo>
                    <a:pt x="71" y="84"/>
                  </a:lnTo>
                  <a:lnTo>
                    <a:pt x="73" y="87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3" y="95"/>
                  </a:lnTo>
                  <a:lnTo>
                    <a:pt x="70" y="99"/>
                  </a:lnTo>
                  <a:lnTo>
                    <a:pt x="66" y="104"/>
                  </a:lnTo>
                  <a:lnTo>
                    <a:pt x="66" y="110"/>
                  </a:lnTo>
                  <a:lnTo>
                    <a:pt x="66" y="110"/>
                  </a:lnTo>
                  <a:close/>
                  <a:moveTo>
                    <a:pt x="61" y="125"/>
                  </a:moveTo>
                  <a:lnTo>
                    <a:pt x="61" y="125"/>
                  </a:lnTo>
                  <a:lnTo>
                    <a:pt x="58" y="123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8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5" y="115"/>
                  </a:lnTo>
                  <a:lnTo>
                    <a:pt x="66" y="118"/>
                  </a:lnTo>
                  <a:lnTo>
                    <a:pt x="66" y="118"/>
                  </a:lnTo>
                  <a:lnTo>
                    <a:pt x="65" y="123"/>
                  </a:lnTo>
                  <a:lnTo>
                    <a:pt x="61" y="125"/>
                  </a:lnTo>
                  <a:lnTo>
                    <a:pt x="61" y="125"/>
                  </a:lnTo>
                  <a:close/>
                  <a:moveTo>
                    <a:pt x="122" y="28"/>
                  </a:moveTo>
                  <a:lnTo>
                    <a:pt x="124" y="57"/>
                  </a:lnTo>
                  <a:lnTo>
                    <a:pt x="131" y="57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22" y="28"/>
                  </a:lnTo>
                  <a:close/>
                  <a:moveTo>
                    <a:pt x="127" y="72"/>
                  </a:moveTo>
                  <a:lnTo>
                    <a:pt x="127" y="72"/>
                  </a:lnTo>
                  <a:lnTo>
                    <a:pt x="131" y="71"/>
                  </a:lnTo>
                  <a:lnTo>
                    <a:pt x="132" y="67"/>
                  </a:lnTo>
                  <a:lnTo>
                    <a:pt x="132" y="67"/>
                  </a:lnTo>
                  <a:lnTo>
                    <a:pt x="131" y="62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2" y="67"/>
                  </a:lnTo>
                  <a:lnTo>
                    <a:pt x="122" y="71"/>
                  </a:lnTo>
                  <a:lnTo>
                    <a:pt x="127" y="72"/>
                  </a:lnTo>
                  <a:lnTo>
                    <a:pt x="127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2" name="Picture 4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353" y="2365568"/>
              <a:ext cx="586010" cy="58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" name="Picture 4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875" y="2405432"/>
              <a:ext cx="506281" cy="50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4" name="Freeform 433"/>
            <p:cNvSpPr>
              <a:spLocks noEditPoints="1"/>
            </p:cNvSpPr>
            <p:nvPr/>
          </p:nvSpPr>
          <p:spPr bwMode="auto">
            <a:xfrm>
              <a:off x="4850289" y="2560904"/>
              <a:ext cx="313602" cy="199323"/>
            </a:xfrm>
            <a:custGeom>
              <a:avLst/>
              <a:gdLst>
                <a:gd name="T0" fmla="*/ 166 w 236"/>
                <a:gd name="T1" fmla="*/ 17 h 150"/>
                <a:gd name="T2" fmla="*/ 181 w 236"/>
                <a:gd name="T3" fmla="*/ 0 h 150"/>
                <a:gd name="T4" fmla="*/ 199 w 236"/>
                <a:gd name="T5" fmla="*/ 4 h 150"/>
                <a:gd name="T6" fmla="*/ 209 w 236"/>
                <a:gd name="T7" fmla="*/ 23 h 150"/>
                <a:gd name="T8" fmla="*/ 201 w 236"/>
                <a:gd name="T9" fmla="*/ 55 h 150"/>
                <a:gd name="T10" fmla="*/ 175 w 236"/>
                <a:gd name="T11" fmla="*/ 53 h 150"/>
                <a:gd name="T12" fmla="*/ 92 w 236"/>
                <a:gd name="T13" fmla="*/ 55 h 150"/>
                <a:gd name="T14" fmla="*/ 90 w 236"/>
                <a:gd name="T15" fmla="*/ 33 h 150"/>
                <a:gd name="T16" fmla="*/ 109 w 236"/>
                <a:gd name="T17" fmla="*/ 13 h 150"/>
                <a:gd name="T18" fmla="*/ 132 w 236"/>
                <a:gd name="T19" fmla="*/ 15 h 150"/>
                <a:gd name="T20" fmla="*/ 145 w 236"/>
                <a:gd name="T21" fmla="*/ 40 h 150"/>
                <a:gd name="T22" fmla="*/ 133 w 236"/>
                <a:gd name="T23" fmla="*/ 79 h 150"/>
                <a:gd name="T24" fmla="*/ 117 w 236"/>
                <a:gd name="T25" fmla="*/ 88 h 150"/>
                <a:gd name="T26" fmla="*/ 92 w 236"/>
                <a:gd name="T27" fmla="*/ 55 h 150"/>
                <a:gd name="T28" fmla="*/ 137 w 236"/>
                <a:gd name="T29" fmla="*/ 86 h 150"/>
                <a:gd name="T30" fmla="*/ 133 w 236"/>
                <a:gd name="T31" fmla="*/ 88 h 150"/>
                <a:gd name="T32" fmla="*/ 102 w 236"/>
                <a:gd name="T33" fmla="*/ 88 h 150"/>
                <a:gd name="T34" fmla="*/ 85 w 236"/>
                <a:gd name="T35" fmla="*/ 89 h 150"/>
                <a:gd name="T36" fmla="*/ 64 w 236"/>
                <a:gd name="T37" fmla="*/ 101 h 150"/>
                <a:gd name="T38" fmla="*/ 61 w 236"/>
                <a:gd name="T39" fmla="*/ 137 h 150"/>
                <a:gd name="T40" fmla="*/ 66 w 236"/>
                <a:gd name="T41" fmla="*/ 142 h 150"/>
                <a:gd name="T42" fmla="*/ 117 w 236"/>
                <a:gd name="T43" fmla="*/ 150 h 150"/>
                <a:gd name="T44" fmla="*/ 170 w 236"/>
                <a:gd name="T45" fmla="*/ 142 h 150"/>
                <a:gd name="T46" fmla="*/ 176 w 236"/>
                <a:gd name="T47" fmla="*/ 124 h 150"/>
                <a:gd name="T48" fmla="*/ 168 w 236"/>
                <a:gd name="T49" fmla="*/ 96 h 150"/>
                <a:gd name="T50" fmla="*/ 26 w 236"/>
                <a:gd name="T51" fmla="*/ 35 h 150"/>
                <a:gd name="T52" fmla="*/ 29 w 236"/>
                <a:gd name="T53" fmla="*/ 7 h 150"/>
                <a:gd name="T54" fmla="*/ 48 w 236"/>
                <a:gd name="T55" fmla="*/ 0 h 150"/>
                <a:gd name="T56" fmla="*/ 66 w 236"/>
                <a:gd name="T57" fmla="*/ 12 h 150"/>
                <a:gd name="T58" fmla="*/ 67 w 236"/>
                <a:gd name="T59" fmla="*/ 35 h 150"/>
                <a:gd name="T60" fmla="*/ 46 w 236"/>
                <a:gd name="T61" fmla="*/ 61 h 150"/>
                <a:gd name="T62" fmla="*/ 26 w 236"/>
                <a:gd name="T63" fmla="*/ 35 h 150"/>
                <a:gd name="T64" fmla="*/ 62 w 236"/>
                <a:gd name="T65" fmla="*/ 60 h 150"/>
                <a:gd name="T66" fmla="*/ 52 w 236"/>
                <a:gd name="T67" fmla="*/ 65 h 150"/>
                <a:gd name="T68" fmla="*/ 34 w 236"/>
                <a:gd name="T69" fmla="*/ 61 h 150"/>
                <a:gd name="T70" fmla="*/ 13 w 236"/>
                <a:gd name="T71" fmla="*/ 65 h 150"/>
                <a:gd name="T72" fmla="*/ 1 w 236"/>
                <a:gd name="T73" fmla="*/ 74 h 150"/>
                <a:gd name="T74" fmla="*/ 1 w 236"/>
                <a:gd name="T75" fmla="*/ 101 h 150"/>
                <a:gd name="T76" fmla="*/ 18 w 236"/>
                <a:gd name="T77" fmla="*/ 107 h 150"/>
                <a:gd name="T78" fmla="*/ 56 w 236"/>
                <a:gd name="T79" fmla="*/ 111 h 150"/>
                <a:gd name="T80" fmla="*/ 71 w 236"/>
                <a:gd name="T81" fmla="*/ 91 h 150"/>
                <a:gd name="T82" fmla="*/ 94 w 236"/>
                <a:gd name="T83" fmla="*/ 78 h 150"/>
                <a:gd name="T84" fmla="*/ 82 w 236"/>
                <a:gd name="T85" fmla="*/ 65 h 150"/>
                <a:gd name="T86" fmla="*/ 204 w 236"/>
                <a:gd name="T87" fmla="*/ 60 h 150"/>
                <a:gd name="T88" fmla="*/ 188 w 236"/>
                <a:gd name="T89" fmla="*/ 66 h 150"/>
                <a:gd name="T90" fmla="*/ 173 w 236"/>
                <a:gd name="T91" fmla="*/ 60 h 150"/>
                <a:gd name="T92" fmla="*/ 155 w 236"/>
                <a:gd name="T93" fmla="*/ 65 h 150"/>
                <a:gd name="T94" fmla="*/ 142 w 236"/>
                <a:gd name="T95" fmla="*/ 84 h 150"/>
                <a:gd name="T96" fmla="*/ 171 w 236"/>
                <a:gd name="T97" fmla="*/ 94 h 150"/>
                <a:gd name="T98" fmla="*/ 180 w 236"/>
                <a:gd name="T99" fmla="*/ 111 h 150"/>
                <a:gd name="T100" fmla="*/ 231 w 236"/>
                <a:gd name="T101" fmla="*/ 104 h 150"/>
                <a:gd name="T102" fmla="*/ 234 w 236"/>
                <a:gd name="T103" fmla="*/ 101 h 150"/>
                <a:gd name="T104" fmla="*/ 231 w 236"/>
                <a:gd name="T105" fmla="*/ 7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6" h="150">
                  <a:moveTo>
                    <a:pt x="166" y="35"/>
                  </a:moveTo>
                  <a:lnTo>
                    <a:pt x="166" y="35"/>
                  </a:lnTo>
                  <a:lnTo>
                    <a:pt x="166" y="23"/>
                  </a:lnTo>
                  <a:lnTo>
                    <a:pt x="166" y="17"/>
                  </a:lnTo>
                  <a:lnTo>
                    <a:pt x="168" y="12"/>
                  </a:lnTo>
                  <a:lnTo>
                    <a:pt x="171" y="7"/>
                  </a:lnTo>
                  <a:lnTo>
                    <a:pt x="176" y="4"/>
                  </a:lnTo>
                  <a:lnTo>
                    <a:pt x="181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4" y="0"/>
                  </a:lnTo>
                  <a:lnTo>
                    <a:pt x="199" y="4"/>
                  </a:lnTo>
                  <a:lnTo>
                    <a:pt x="204" y="7"/>
                  </a:lnTo>
                  <a:lnTo>
                    <a:pt x="208" y="12"/>
                  </a:lnTo>
                  <a:lnTo>
                    <a:pt x="209" y="17"/>
                  </a:lnTo>
                  <a:lnTo>
                    <a:pt x="209" y="23"/>
                  </a:lnTo>
                  <a:lnTo>
                    <a:pt x="209" y="35"/>
                  </a:lnTo>
                  <a:lnTo>
                    <a:pt x="209" y="35"/>
                  </a:lnTo>
                  <a:lnTo>
                    <a:pt x="206" y="46"/>
                  </a:lnTo>
                  <a:lnTo>
                    <a:pt x="201" y="55"/>
                  </a:lnTo>
                  <a:lnTo>
                    <a:pt x="194" y="60"/>
                  </a:lnTo>
                  <a:lnTo>
                    <a:pt x="188" y="61"/>
                  </a:lnTo>
                  <a:lnTo>
                    <a:pt x="181" y="58"/>
                  </a:lnTo>
                  <a:lnTo>
                    <a:pt x="175" y="53"/>
                  </a:lnTo>
                  <a:lnTo>
                    <a:pt x="170" y="46"/>
                  </a:lnTo>
                  <a:lnTo>
                    <a:pt x="166" y="35"/>
                  </a:lnTo>
                  <a:lnTo>
                    <a:pt x="166" y="35"/>
                  </a:lnTo>
                  <a:close/>
                  <a:moveTo>
                    <a:pt x="92" y="55"/>
                  </a:moveTo>
                  <a:lnTo>
                    <a:pt x="92" y="55"/>
                  </a:lnTo>
                  <a:lnTo>
                    <a:pt x="90" y="48"/>
                  </a:lnTo>
                  <a:lnTo>
                    <a:pt x="90" y="40"/>
                  </a:lnTo>
                  <a:lnTo>
                    <a:pt x="90" y="33"/>
                  </a:lnTo>
                  <a:lnTo>
                    <a:pt x="94" y="25"/>
                  </a:lnTo>
                  <a:lnTo>
                    <a:pt x="97" y="20"/>
                  </a:lnTo>
                  <a:lnTo>
                    <a:pt x="102" y="15"/>
                  </a:lnTo>
                  <a:lnTo>
                    <a:pt x="109" y="13"/>
                  </a:lnTo>
                  <a:lnTo>
                    <a:pt x="117" y="12"/>
                  </a:lnTo>
                  <a:lnTo>
                    <a:pt x="117" y="12"/>
                  </a:lnTo>
                  <a:lnTo>
                    <a:pt x="127" y="13"/>
                  </a:lnTo>
                  <a:lnTo>
                    <a:pt x="132" y="15"/>
                  </a:lnTo>
                  <a:lnTo>
                    <a:pt x="137" y="20"/>
                  </a:lnTo>
                  <a:lnTo>
                    <a:pt x="142" y="27"/>
                  </a:lnTo>
                  <a:lnTo>
                    <a:pt x="143" y="33"/>
                  </a:lnTo>
                  <a:lnTo>
                    <a:pt x="145" y="40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40" y="70"/>
                  </a:lnTo>
                  <a:lnTo>
                    <a:pt x="133" y="79"/>
                  </a:lnTo>
                  <a:lnTo>
                    <a:pt x="130" y="83"/>
                  </a:lnTo>
                  <a:lnTo>
                    <a:pt x="125" y="86"/>
                  </a:lnTo>
                  <a:lnTo>
                    <a:pt x="122" y="88"/>
                  </a:lnTo>
                  <a:lnTo>
                    <a:pt x="117" y="88"/>
                  </a:lnTo>
                  <a:lnTo>
                    <a:pt x="109" y="84"/>
                  </a:lnTo>
                  <a:lnTo>
                    <a:pt x="102" y="78"/>
                  </a:lnTo>
                  <a:lnTo>
                    <a:pt x="95" y="68"/>
                  </a:lnTo>
                  <a:lnTo>
                    <a:pt x="92" y="55"/>
                  </a:lnTo>
                  <a:lnTo>
                    <a:pt x="92" y="55"/>
                  </a:lnTo>
                  <a:close/>
                  <a:moveTo>
                    <a:pt x="161" y="93"/>
                  </a:moveTo>
                  <a:lnTo>
                    <a:pt x="161" y="93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5" y="86"/>
                  </a:lnTo>
                  <a:lnTo>
                    <a:pt x="133" y="88"/>
                  </a:lnTo>
                  <a:lnTo>
                    <a:pt x="133" y="88"/>
                  </a:lnTo>
                  <a:lnTo>
                    <a:pt x="125" y="93"/>
                  </a:lnTo>
                  <a:lnTo>
                    <a:pt x="118" y="94"/>
                  </a:lnTo>
                  <a:lnTo>
                    <a:pt x="110" y="93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85" y="89"/>
                  </a:lnTo>
                  <a:lnTo>
                    <a:pt x="76" y="91"/>
                  </a:lnTo>
                  <a:lnTo>
                    <a:pt x="76" y="91"/>
                  </a:lnTo>
                  <a:lnTo>
                    <a:pt x="69" y="96"/>
                  </a:lnTo>
                  <a:lnTo>
                    <a:pt x="64" y="101"/>
                  </a:lnTo>
                  <a:lnTo>
                    <a:pt x="61" y="106"/>
                  </a:lnTo>
                  <a:lnTo>
                    <a:pt x="59" y="111"/>
                  </a:lnTo>
                  <a:lnTo>
                    <a:pt x="59" y="124"/>
                  </a:lnTo>
                  <a:lnTo>
                    <a:pt x="61" y="137"/>
                  </a:lnTo>
                  <a:lnTo>
                    <a:pt x="61" y="137"/>
                  </a:lnTo>
                  <a:lnTo>
                    <a:pt x="62" y="140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79" y="145"/>
                  </a:lnTo>
                  <a:lnTo>
                    <a:pt x="90" y="147"/>
                  </a:lnTo>
                  <a:lnTo>
                    <a:pt x="104" y="149"/>
                  </a:lnTo>
                  <a:lnTo>
                    <a:pt x="117" y="150"/>
                  </a:lnTo>
                  <a:lnTo>
                    <a:pt x="130" y="149"/>
                  </a:lnTo>
                  <a:lnTo>
                    <a:pt x="143" y="149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3" y="140"/>
                  </a:lnTo>
                  <a:lnTo>
                    <a:pt x="176" y="137"/>
                  </a:lnTo>
                  <a:lnTo>
                    <a:pt x="176" y="137"/>
                  </a:lnTo>
                  <a:lnTo>
                    <a:pt x="176" y="124"/>
                  </a:lnTo>
                  <a:lnTo>
                    <a:pt x="176" y="111"/>
                  </a:lnTo>
                  <a:lnTo>
                    <a:pt x="175" y="104"/>
                  </a:lnTo>
                  <a:lnTo>
                    <a:pt x="171" y="99"/>
                  </a:lnTo>
                  <a:lnTo>
                    <a:pt x="168" y="96"/>
                  </a:lnTo>
                  <a:lnTo>
                    <a:pt x="161" y="93"/>
                  </a:lnTo>
                  <a:lnTo>
                    <a:pt x="161" y="93"/>
                  </a:lnTo>
                  <a:close/>
                  <a:moveTo>
                    <a:pt x="26" y="35"/>
                  </a:moveTo>
                  <a:lnTo>
                    <a:pt x="26" y="35"/>
                  </a:lnTo>
                  <a:lnTo>
                    <a:pt x="24" y="23"/>
                  </a:lnTo>
                  <a:lnTo>
                    <a:pt x="26" y="17"/>
                  </a:lnTo>
                  <a:lnTo>
                    <a:pt x="28" y="12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2" y="7"/>
                  </a:lnTo>
                  <a:lnTo>
                    <a:pt x="66" y="12"/>
                  </a:lnTo>
                  <a:lnTo>
                    <a:pt x="67" y="17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64" y="46"/>
                  </a:lnTo>
                  <a:lnTo>
                    <a:pt x="59" y="55"/>
                  </a:lnTo>
                  <a:lnTo>
                    <a:pt x="52" y="60"/>
                  </a:lnTo>
                  <a:lnTo>
                    <a:pt x="46" y="61"/>
                  </a:lnTo>
                  <a:lnTo>
                    <a:pt x="39" y="58"/>
                  </a:lnTo>
                  <a:lnTo>
                    <a:pt x="34" y="53"/>
                  </a:lnTo>
                  <a:lnTo>
                    <a:pt x="29" y="45"/>
                  </a:lnTo>
                  <a:lnTo>
                    <a:pt x="26" y="35"/>
                  </a:lnTo>
                  <a:lnTo>
                    <a:pt x="26" y="35"/>
                  </a:lnTo>
                  <a:close/>
                  <a:moveTo>
                    <a:pt x="82" y="65"/>
                  </a:moveTo>
                  <a:lnTo>
                    <a:pt x="82" y="65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8" y="66"/>
                  </a:lnTo>
                  <a:lnTo>
                    <a:pt x="41" y="65"/>
                  </a:lnTo>
                  <a:lnTo>
                    <a:pt x="34" y="61"/>
                  </a:lnTo>
                  <a:lnTo>
                    <a:pt x="34" y="61"/>
                  </a:lnTo>
                  <a:lnTo>
                    <a:pt x="31" y="60"/>
                  </a:lnTo>
                  <a:lnTo>
                    <a:pt x="31" y="60"/>
                  </a:lnTo>
                  <a:lnTo>
                    <a:pt x="21" y="61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8" y="68"/>
                  </a:lnTo>
                  <a:lnTo>
                    <a:pt x="5" y="71"/>
                  </a:lnTo>
                  <a:lnTo>
                    <a:pt x="1" y="74"/>
                  </a:lnTo>
                  <a:lnTo>
                    <a:pt x="0" y="79"/>
                  </a:lnTo>
                  <a:lnTo>
                    <a:pt x="0" y="89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5" y="104"/>
                  </a:lnTo>
                  <a:lnTo>
                    <a:pt x="18" y="107"/>
                  </a:lnTo>
                  <a:lnTo>
                    <a:pt x="31" y="111"/>
                  </a:lnTo>
                  <a:lnTo>
                    <a:pt x="43" y="111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9" y="104"/>
                  </a:lnTo>
                  <a:lnTo>
                    <a:pt x="61" y="99"/>
                  </a:lnTo>
                  <a:lnTo>
                    <a:pt x="66" y="94"/>
                  </a:lnTo>
                  <a:lnTo>
                    <a:pt x="71" y="91"/>
                  </a:lnTo>
                  <a:lnTo>
                    <a:pt x="82" y="86"/>
                  </a:lnTo>
                  <a:lnTo>
                    <a:pt x="94" y="83"/>
                  </a:lnTo>
                  <a:lnTo>
                    <a:pt x="94" y="83"/>
                  </a:lnTo>
                  <a:lnTo>
                    <a:pt x="94" y="78"/>
                  </a:lnTo>
                  <a:lnTo>
                    <a:pt x="90" y="71"/>
                  </a:lnTo>
                  <a:lnTo>
                    <a:pt x="87" y="68"/>
                  </a:lnTo>
                  <a:lnTo>
                    <a:pt x="82" y="65"/>
                  </a:lnTo>
                  <a:lnTo>
                    <a:pt x="82" y="65"/>
                  </a:lnTo>
                  <a:close/>
                  <a:moveTo>
                    <a:pt x="222" y="65"/>
                  </a:moveTo>
                  <a:lnTo>
                    <a:pt x="222" y="65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194" y="65"/>
                  </a:lnTo>
                  <a:lnTo>
                    <a:pt x="188" y="66"/>
                  </a:lnTo>
                  <a:lnTo>
                    <a:pt x="181" y="65"/>
                  </a:lnTo>
                  <a:lnTo>
                    <a:pt x="176" y="61"/>
                  </a:lnTo>
                  <a:lnTo>
                    <a:pt x="176" y="61"/>
                  </a:lnTo>
                  <a:lnTo>
                    <a:pt x="173" y="60"/>
                  </a:lnTo>
                  <a:lnTo>
                    <a:pt x="173" y="60"/>
                  </a:lnTo>
                  <a:lnTo>
                    <a:pt x="163" y="61"/>
                  </a:lnTo>
                  <a:lnTo>
                    <a:pt x="155" y="65"/>
                  </a:lnTo>
                  <a:lnTo>
                    <a:pt x="155" y="65"/>
                  </a:lnTo>
                  <a:lnTo>
                    <a:pt x="148" y="68"/>
                  </a:lnTo>
                  <a:lnTo>
                    <a:pt x="145" y="73"/>
                  </a:lnTo>
                  <a:lnTo>
                    <a:pt x="142" y="78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55" y="86"/>
                  </a:lnTo>
                  <a:lnTo>
                    <a:pt x="166" y="91"/>
                  </a:lnTo>
                  <a:lnTo>
                    <a:pt x="171" y="94"/>
                  </a:lnTo>
                  <a:lnTo>
                    <a:pt x="175" y="98"/>
                  </a:lnTo>
                  <a:lnTo>
                    <a:pt x="178" y="104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91" y="111"/>
                  </a:lnTo>
                  <a:lnTo>
                    <a:pt x="204" y="111"/>
                  </a:lnTo>
                  <a:lnTo>
                    <a:pt x="217" y="107"/>
                  </a:lnTo>
                  <a:lnTo>
                    <a:pt x="231" y="104"/>
                  </a:lnTo>
                  <a:lnTo>
                    <a:pt x="231" y="104"/>
                  </a:lnTo>
                  <a:lnTo>
                    <a:pt x="232" y="103"/>
                  </a:lnTo>
                  <a:lnTo>
                    <a:pt x="234" y="101"/>
                  </a:lnTo>
                  <a:lnTo>
                    <a:pt x="234" y="101"/>
                  </a:lnTo>
                  <a:lnTo>
                    <a:pt x="236" y="89"/>
                  </a:lnTo>
                  <a:lnTo>
                    <a:pt x="234" y="79"/>
                  </a:lnTo>
                  <a:lnTo>
                    <a:pt x="234" y="74"/>
                  </a:lnTo>
                  <a:lnTo>
                    <a:pt x="231" y="71"/>
                  </a:lnTo>
                  <a:lnTo>
                    <a:pt x="227" y="66"/>
                  </a:lnTo>
                  <a:lnTo>
                    <a:pt x="222" y="65"/>
                  </a:lnTo>
                  <a:lnTo>
                    <a:pt x="222" y="6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15" name="Picture 4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396" y="3918958"/>
              <a:ext cx="586010" cy="584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6" name="Picture 43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7261" y="3957495"/>
              <a:ext cx="506281" cy="50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7" name="Freeform 436"/>
            <p:cNvSpPr>
              <a:spLocks noEditPoints="1"/>
            </p:cNvSpPr>
            <p:nvPr/>
          </p:nvSpPr>
          <p:spPr bwMode="auto">
            <a:xfrm>
              <a:off x="6682733" y="4030579"/>
              <a:ext cx="279052" cy="328219"/>
            </a:xfrm>
            <a:custGeom>
              <a:avLst/>
              <a:gdLst>
                <a:gd name="T0" fmla="*/ 158 w 210"/>
                <a:gd name="T1" fmla="*/ 97 h 247"/>
                <a:gd name="T2" fmla="*/ 124 w 210"/>
                <a:gd name="T3" fmla="*/ 119 h 247"/>
                <a:gd name="T4" fmla="*/ 46 w 210"/>
                <a:gd name="T5" fmla="*/ 127 h 247"/>
                <a:gd name="T6" fmla="*/ 79 w 210"/>
                <a:gd name="T7" fmla="*/ 163 h 247"/>
                <a:gd name="T8" fmla="*/ 116 w 210"/>
                <a:gd name="T9" fmla="*/ 166 h 247"/>
                <a:gd name="T10" fmla="*/ 157 w 210"/>
                <a:gd name="T11" fmla="*/ 142 h 247"/>
                <a:gd name="T12" fmla="*/ 168 w 210"/>
                <a:gd name="T13" fmla="*/ 94 h 247"/>
                <a:gd name="T14" fmla="*/ 152 w 210"/>
                <a:gd name="T15" fmla="*/ 61 h 247"/>
                <a:gd name="T16" fmla="*/ 107 w 210"/>
                <a:gd name="T17" fmla="*/ 41 h 247"/>
                <a:gd name="T18" fmla="*/ 71 w 210"/>
                <a:gd name="T19" fmla="*/ 51 h 247"/>
                <a:gd name="T20" fmla="*/ 43 w 210"/>
                <a:gd name="T21" fmla="*/ 90 h 247"/>
                <a:gd name="T22" fmla="*/ 23 w 210"/>
                <a:gd name="T23" fmla="*/ 208 h 247"/>
                <a:gd name="T24" fmla="*/ 7 w 210"/>
                <a:gd name="T25" fmla="*/ 239 h 247"/>
                <a:gd name="T26" fmla="*/ 20 w 210"/>
                <a:gd name="T27" fmla="*/ 247 h 247"/>
                <a:gd name="T28" fmla="*/ 191 w 210"/>
                <a:gd name="T29" fmla="*/ 209 h 247"/>
                <a:gd name="T30" fmla="*/ 51 w 210"/>
                <a:gd name="T31" fmla="*/ 203 h 247"/>
                <a:gd name="T32" fmla="*/ 63 w 210"/>
                <a:gd name="T33" fmla="*/ 183 h 247"/>
                <a:gd name="T34" fmla="*/ 64 w 210"/>
                <a:gd name="T35" fmla="*/ 155 h 247"/>
                <a:gd name="T36" fmla="*/ 48 w 210"/>
                <a:gd name="T37" fmla="*/ 173 h 247"/>
                <a:gd name="T38" fmla="*/ 8 w 210"/>
                <a:gd name="T39" fmla="*/ 18 h 247"/>
                <a:gd name="T40" fmla="*/ 2 w 210"/>
                <a:gd name="T41" fmla="*/ 18 h 247"/>
                <a:gd name="T42" fmla="*/ 51 w 210"/>
                <a:gd name="T43" fmla="*/ 114 h 247"/>
                <a:gd name="T44" fmla="*/ 66 w 210"/>
                <a:gd name="T45" fmla="*/ 142 h 247"/>
                <a:gd name="T46" fmla="*/ 104 w 210"/>
                <a:gd name="T47" fmla="*/ 160 h 247"/>
                <a:gd name="T48" fmla="*/ 135 w 210"/>
                <a:gd name="T49" fmla="*/ 150 h 247"/>
                <a:gd name="T50" fmla="*/ 158 w 210"/>
                <a:gd name="T51" fmla="*/ 117 h 247"/>
                <a:gd name="T52" fmla="*/ 157 w 210"/>
                <a:gd name="T53" fmla="*/ 84 h 247"/>
                <a:gd name="T54" fmla="*/ 127 w 210"/>
                <a:gd name="T55" fmla="*/ 54 h 247"/>
                <a:gd name="T56" fmla="*/ 96 w 210"/>
                <a:gd name="T57" fmla="*/ 49 h 247"/>
                <a:gd name="T58" fmla="*/ 61 w 210"/>
                <a:gd name="T59" fmla="*/ 72 h 247"/>
                <a:gd name="T60" fmla="*/ 51 w 210"/>
                <a:gd name="T61" fmla="*/ 114 h 247"/>
                <a:gd name="T62" fmla="*/ 84 w 210"/>
                <a:gd name="T63" fmla="*/ 89 h 247"/>
                <a:gd name="T64" fmla="*/ 89 w 210"/>
                <a:gd name="T65" fmla="*/ 97 h 247"/>
                <a:gd name="T66" fmla="*/ 81 w 210"/>
                <a:gd name="T67" fmla="*/ 104 h 247"/>
                <a:gd name="T68" fmla="*/ 74 w 210"/>
                <a:gd name="T69" fmla="*/ 99 h 247"/>
                <a:gd name="T70" fmla="*/ 76 w 210"/>
                <a:gd name="T71" fmla="*/ 90 h 247"/>
                <a:gd name="T72" fmla="*/ 121 w 210"/>
                <a:gd name="T73" fmla="*/ 119 h 247"/>
                <a:gd name="T74" fmla="*/ 114 w 210"/>
                <a:gd name="T75" fmla="*/ 123 h 247"/>
                <a:gd name="T76" fmla="*/ 116 w 210"/>
                <a:gd name="T77" fmla="*/ 132 h 247"/>
                <a:gd name="T78" fmla="*/ 124 w 210"/>
                <a:gd name="T79" fmla="*/ 133 h 247"/>
                <a:gd name="T80" fmla="*/ 129 w 210"/>
                <a:gd name="T81" fmla="*/ 127 h 247"/>
                <a:gd name="T82" fmla="*/ 121 w 210"/>
                <a:gd name="T83" fmla="*/ 119 h 247"/>
                <a:gd name="T84" fmla="*/ 183 w 210"/>
                <a:gd name="T85" fmla="*/ 61 h 247"/>
                <a:gd name="T86" fmla="*/ 188 w 210"/>
                <a:gd name="T87" fmla="*/ 69 h 247"/>
                <a:gd name="T88" fmla="*/ 180 w 210"/>
                <a:gd name="T89" fmla="*/ 76 h 247"/>
                <a:gd name="T90" fmla="*/ 173 w 210"/>
                <a:gd name="T91" fmla="*/ 71 h 247"/>
                <a:gd name="T92" fmla="*/ 175 w 210"/>
                <a:gd name="T93" fmla="*/ 62 h 247"/>
                <a:gd name="T94" fmla="*/ 36 w 210"/>
                <a:gd name="T95" fmla="*/ 142 h 247"/>
                <a:gd name="T96" fmla="*/ 43 w 210"/>
                <a:gd name="T97" fmla="*/ 147 h 247"/>
                <a:gd name="T98" fmla="*/ 41 w 210"/>
                <a:gd name="T99" fmla="*/ 155 h 247"/>
                <a:gd name="T100" fmla="*/ 33 w 210"/>
                <a:gd name="T101" fmla="*/ 156 h 247"/>
                <a:gd name="T102" fmla="*/ 28 w 210"/>
                <a:gd name="T103" fmla="*/ 150 h 247"/>
                <a:gd name="T104" fmla="*/ 36 w 210"/>
                <a:gd name="T105" fmla="*/ 142 h 247"/>
                <a:gd name="T106" fmla="*/ 172 w 210"/>
                <a:gd name="T107" fmla="*/ 71 h 247"/>
                <a:gd name="T108" fmla="*/ 168 w 210"/>
                <a:gd name="T109" fmla="*/ 87 h 247"/>
                <a:gd name="T110" fmla="*/ 86 w 210"/>
                <a:gd name="T111" fmla="*/ 105 h 247"/>
                <a:gd name="T112" fmla="*/ 117 w 210"/>
                <a:gd name="T113" fmla="*/ 119 h 247"/>
                <a:gd name="T114" fmla="*/ 112 w 210"/>
                <a:gd name="T115" fmla="*/ 125 h 247"/>
                <a:gd name="T116" fmla="*/ 55 w 210"/>
                <a:gd name="T117" fmla="*/ 120 h 247"/>
                <a:gd name="T118" fmla="*/ 78 w 210"/>
                <a:gd name="T119" fmla="*/ 105 h 247"/>
                <a:gd name="T120" fmla="*/ 45 w 210"/>
                <a:gd name="T121" fmla="*/ 147 h 247"/>
                <a:gd name="T122" fmla="*/ 46 w 210"/>
                <a:gd name="T123" fmla="*/ 13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0" h="247">
                  <a:moveTo>
                    <a:pt x="124" y="119"/>
                  </a:moveTo>
                  <a:lnTo>
                    <a:pt x="155" y="87"/>
                  </a:lnTo>
                  <a:lnTo>
                    <a:pt x="155" y="87"/>
                  </a:lnTo>
                  <a:lnTo>
                    <a:pt x="158" y="97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29" y="120"/>
                  </a:lnTo>
                  <a:lnTo>
                    <a:pt x="124" y="119"/>
                  </a:lnTo>
                  <a:lnTo>
                    <a:pt x="124" y="119"/>
                  </a:lnTo>
                  <a:close/>
                  <a:moveTo>
                    <a:pt x="43" y="115"/>
                  </a:moveTo>
                  <a:lnTo>
                    <a:pt x="43" y="115"/>
                  </a:lnTo>
                  <a:lnTo>
                    <a:pt x="46" y="127"/>
                  </a:lnTo>
                  <a:lnTo>
                    <a:pt x="51" y="138"/>
                  </a:lnTo>
                  <a:lnTo>
                    <a:pt x="59" y="148"/>
                  </a:lnTo>
                  <a:lnTo>
                    <a:pt x="69" y="156"/>
                  </a:lnTo>
                  <a:lnTo>
                    <a:pt x="79" y="163"/>
                  </a:lnTo>
                  <a:lnTo>
                    <a:pt x="91" y="166"/>
                  </a:lnTo>
                  <a:lnTo>
                    <a:pt x="104" y="168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9" y="163"/>
                  </a:lnTo>
                  <a:lnTo>
                    <a:pt x="140" y="158"/>
                  </a:lnTo>
                  <a:lnTo>
                    <a:pt x="150" y="150"/>
                  </a:lnTo>
                  <a:lnTo>
                    <a:pt x="157" y="142"/>
                  </a:lnTo>
                  <a:lnTo>
                    <a:pt x="163" y="130"/>
                  </a:lnTo>
                  <a:lnTo>
                    <a:pt x="167" y="119"/>
                  </a:lnTo>
                  <a:lnTo>
                    <a:pt x="168" y="107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5" y="81"/>
                  </a:lnTo>
                  <a:lnTo>
                    <a:pt x="158" y="69"/>
                  </a:lnTo>
                  <a:lnTo>
                    <a:pt x="152" y="61"/>
                  </a:lnTo>
                  <a:lnTo>
                    <a:pt x="142" y="53"/>
                  </a:lnTo>
                  <a:lnTo>
                    <a:pt x="132" y="46"/>
                  </a:lnTo>
                  <a:lnTo>
                    <a:pt x="119" y="43"/>
                  </a:lnTo>
                  <a:lnTo>
                    <a:pt x="107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83" y="44"/>
                  </a:lnTo>
                  <a:lnTo>
                    <a:pt x="71" y="51"/>
                  </a:lnTo>
                  <a:lnTo>
                    <a:pt x="61" y="59"/>
                  </a:lnTo>
                  <a:lnTo>
                    <a:pt x="53" y="67"/>
                  </a:lnTo>
                  <a:lnTo>
                    <a:pt x="48" y="79"/>
                  </a:lnTo>
                  <a:lnTo>
                    <a:pt x="43" y="90"/>
                  </a:lnTo>
                  <a:lnTo>
                    <a:pt x="41" y="102"/>
                  </a:lnTo>
                  <a:lnTo>
                    <a:pt x="43" y="115"/>
                  </a:lnTo>
                  <a:lnTo>
                    <a:pt x="43" y="115"/>
                  </a:lnTo>
                  <a:close/>
                  <a:moveTo>
                    <a:pt x="23" y="208"/>
                  </a:moveTo>
                  <a:lnTo>
                    <a:pt x="5" y="236"/>
                  </a:lnTo>
                  <a:lnTo>
                    <a:pt x="5" y="236"/>
                  </a:lnTo>
                  <a:lnTo>
                    <a:pt x="5" y="237"/>
                  </a:lnTo>
                  <a:lnTo>
                    <a:pt x="7" y="239"/>
                  </a:lnTo>
                  <a:lnTo>
                    <a:pt x="7" y="239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20" y="247"/>
                  </a:lnTo>
                  <a:lnTo>
                    <a:pt x="22" y="246"/>
                  </a:lnTo>
                  <a:lnTo>
                    <a:pt x="48" y="208"/>
                  </a:lnTo>
                  <a:lnTo>
                    <a:pt x="191" y="208"/>
                  </a:lnTo>
                  <a:lnTo>
                    <a:pt x="191" y="209"/>
                  </a:lnTo>
                  <a:lnTo>
                    <a:pt x="210" y="204"/>
                  </a:lnTo>
                  <a:lnTo>
                    <a:pt x="191" y="201"/>
                  </a:lnTo>
                  <a:lnTo>
                    <a:pt x="191" y="203"/>
                  </a:lnTo>
                  <a:lnTo>
                    <a:pt x="51" y="203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3" y="185"/>
                  </a:lnTo>
                  <a:lnTo>
                    <a:pt x="63" y="183"/>
                  </a:lnTo>
                  <a:lnTo>
                    <a:pt x="61" y="181"/>
                  </a:lnTo>
                  <a:lnTo>
                    <a:pt x="74" y="163"/>
                  </a:lnTo>
                  <a:lnTo>
                    <a:pt x="74" y="163"/>
                  </a:lnTo>
                  <a:lnTo>
                    <a:pt x="64" y="155"/>
                  </a:lnTo>
                  <a:lnTo>
                    <a:pt x="51" y="175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48" y="173"/>
                  </a:lnTo>
                  <a:lnTo>
                    <a:pt x="46" y="175"/>
                  </a:lnTo>
                  <a:lnTo>
                    <a:pt x="28" y="203"/>
                  </a:lnTo>
                  <a:lnTo>
                    <a:pt x="8" y="203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5" y="0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08"/>
                  </a:lnTo>
                  <a:lnTo>
                    <a:pt x="23" y="208"/>
                  </a:lnTo>
                  <a:lnTo>
                    <a:pt x="23" y="208"/>
                  </a:lnTo>
                  <a:close/>
                  <a:moveTo>
                    <a:pt x="51" y="114"/>
                  </a:moveTo>
                  <a:lnTo>
                    <a:pt x="51" y="114"/>
                  </a:lnTo>
                  <a:lnTo>
                    <a:pt x="55" y="123"/>
                  </a:lnTo>
                  <a:lnTo>
                    <a:pt x="59" y="133"/>
                  </a:lnTo>
                  <a:lnTo>
                    <a:pt x="66" y="142"/>
                  </a:lnTo>
                  <a:lnTo>
                    <a:pt x="74" y="150"/>
                  </a:lnTo>
                  <a:lnTo>
                    <a:pt x="83" y="155"/>
                  </a:lnTo>
                  <a:lnTo>
                    <a:pt x="92" y="158"/>
                  </a:lnTo>
                  <a:lnTo>
                    <a:pt x="104" y="160"/>
                  </a:lnTo>
                  <a:lnTo>
                    <a:pt x="116" y="158"/>
                  </a:lnTo>
                  <a:lnTo>
                    <a:pt x="116" y="158"/>
                  </a:lnTo>
                  <a:lnTo>
                    <a:pt x="125" y="155"/>
                  </a:lnTo>
                  <a:lnTo>
                    <a:pt x="135" y="150"/>
                  </a:lnTo>
                  <a:lnTo>
                    <a:pt x="144" y="143"/>
                  </a:lnTo>
                  <a:lnTo>
                    <a:pt x="150" y="135"/>
                  </a:lnTo>
                  <a:lnTo>
                    <a:pt x="155" y="127"/>
                  </a:lnTo>
                  <a:lnTo>
                    <a:pt x="158" y="117"/>
                  </a:lnTo>
                  <a:lnTo>
                    <a:pt x="160" y="105"/>
                  </a:lnTo>
                  <a:lnTo>
                    <a:pt x="160" y="95"/>
                  </a:lnTo>
                  <a:lnTo>
                    <a:pt x="160" y="95"/>
                  </a:lnTo>
                  <a:lnTo>
                    <a:pt x="157" y="84"/>
                  </a:lnTo>
                  <a:lnTo>
                    <a:pt x="152" y="74"/>
                  </a:lnTo>
                  <a:lnTo>
                    <a:pt x="145" y="66"/>
                  </a:lnTo>
                  <a:lnTo>
                    <a:pt x="137" y="59"/>
                  </a:lnTo>
                  <a:lnTo>
                    <a:pt x="127" y="54"/>
                  </a:lnTo>
                  <a:lnTo>
                    <a:pt x="117" y="51"/>
                  </a:lnTo>
                  <a:lnTo>
                    <a:pt x="10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86" y="53"/>
                  </a:lnTo>
                  <a:lnTo>
                    <a:pt x="76" y="57"/>
                  </a:lnTo>
                  <a:lnTo>
                    <a:pt x="68" y="64"/>
                  </a:lnTo>
                  <a:lnTo>
                    <a:pt x="61" y="72"/>
                  </a:lnTo>
                  <a:lnTo>
                    <a:pt x="56" y="82"/>
                  </a:lnTo>
                  <a:lnTo>
                    <a:pt x="51" y="92"/>
                  </a:lnTo>
                  <a:lnTo>
                    <a:pt x="51" y="102"/>
                  </a:lnTo>
                  <a:lnTo>
                    <a:pt x="51" y="114"/>
                  </a:lnTo>
                  <a:lnTo>
                    <a:pt x="51" y="114"/>
                  </a:lnTo>
                  <a:close/>
                  <a:moveTo>
                    <a:pt x="81" y="89"/>
                  </a:moveTo>
                  <a:lnTo>
                    <a:pt x="81" y="89"/>
                  </a:lnTo>
                  <a:lnTo>
                    <a:pt x="84" y="89"/>
                  </a:lnTo>
                  <a:lnTo>
                    <a:pt x="86" y="90"/>
                  </a:lnTo>
                  <a:lnTo>
                    <a:pt x="88" y="94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88" y="99"/>
                  </a:lnTo>
                  <a:lnTo>
                    <a:pt x="86" y="102"/>
                  </a:lnTo>
                  <a:lnTo>
                    <a:pt x="84" y="104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78" y="104"/>
                  </a:lnTo>
                  <a:lnTo>
                    <a:pt x="76" y="102"/>
                  </a:lnTo>
                  <a:lnTo>
                    <a:pt x="74" y="99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74" y="94"/>
                  </a:lnTo>
                  <a:lnTo>
                    <a:pt x="76" y="90"/>
                  </a:lnTo>
                  <a:lnTo>
                    <a:pt x="78" y="89"/>
                  </a:lnTo>
                  <a:lnTo>
                    <a:pt x="81" y="89"/>
                  </a:lnTo>
                  <a:lnTo>
                    <a:pt x="81" y="89"/>
                  </a:lnTo>
                  <a:close/>
                  <a:moveTo>
                    <a:pt x="121" y="119"/>
                  </a:moveTo>
                  <a:lnTo>
                    <a:pt x="121" y="119"/>
                  </a:lnTo>
                  <a:lnTo>
                    <a:pt x="117" y="120"/>
                  </a:lnTo>
                  <a:lnTo>
                    <a:pt x="116" y="122"/>
                  </a:lnTo>
                  <a:lnTo>
                    <a:pt x="114" y="123"/>
                  </a:lnTo>
                  <a:lnTo>
                    <a:pt x="114" y="127"/>
                  </a:lnTo>
                  <a:lnTo>
                    <a:pt x="114" y="127"/>
                  </a:lnTo>
                  <a:lnTo>
                    <a:pt x="114" y="130"/>
                  </a:lnTo>
                  <a:lnTo>
                    <a:pt x="116" y="132"/>
                  </a:lnTo>
                  <a:lnTo>
                    <a:pt x="117" y="133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4" y="133"/>
                  </a:lnTo>
                  <a:lnTo>
                    <a:pt x="127" y="132"/>
                  </a:lnTo>
                  <a:lnTo>
                    <a:pt x="129" y="130"/>
                  </a:lnTo>
                  <a:lnTo>
                    <a:pt x="129" y="127"/>
                  </a:lnTo>
                  <a:lnTo>
                    <a:pt x="129" y="127"/>
                  </a:lnTo>
                  <a:lnTo>
                    <a:pt x="129" y="123"/>
                  </a:lnTo>
                  <a:lnTo>
                    <a:pt x="127" y="122"/>
                  </a:lnTo>
                  <a:lnTo>
                    <a:pt x="124" y="120"/>
                  </a:lnTo>
                  <a:lnTo>
                    <a:pt x="121" y="119"/>
                  </a:lnTo>
                  <a:lnTo>
                    <a:pt x="121" y="119"/>
                  </a:lnTo>
                  <a:close/>
                  <a:moveTo>
                    <a:pt x="180" y="61"/>
                  </a:moveTo>
                  <a:lnTo>
                    <a:pt x="180" y="61"/>
                  </a:lnTo>
                  <a:lnTo>
                    <a:pt x="183" y="61"/>
                  </a:lnTo>
                  <a:lnTo>
                    <a:pt x="187" y="62"/>
                  </a:lnTo>
                  <a:lnTo>
                    <a:pt x="188" y="66"/>
                  </a:lnTo>
                  <a:lnTo>
                    <a:pt x="188" y="69"/>
                  </a:lnTo>
                  <a:lnTo>
                    <a:pt x="188" y="69"/>
                  </a:lnTo>
                  <a:lnTo>
                    <a:pt x="188" y="71"/>
                  </a:lnTo>
                  <a:lnTo>
                    <a:pt x="187" y="74"/>
                  </a:lnTo>
                  <a:lnTo>
                    <a:pt x="183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8" y="76"/>
                  </a:lnTo>
                  <a:lnTo>
                    <a:pt x="175" y="74"/>
                  </a:lnTo>
                  <a:lnTo>
                    <a:pt x="173" y="71"/>
                  </a:lnTo>
                  <a:lnTo>
                    <a:pt x="173" y="69"/>
                  </a:lnTo>
                  <a:lnTo>
                    <a:pt x="173" y="69"/>
                  </a:lnTo>
                  <a:lnTo>
                    <a:pt x="173" y="66"/>
                  </a:lnTo>
                  <a:lnTo>
                    <a:pt x="175" y="62"/>
                  </a:lnTo>
                  <a:lnTo>
                    <a:pt x="178" y="61"/>
                  </a:lnTo>
                  <a:lnTo>
                    <a:pt x="180" y="61"/>
                  </a:lnTo>
                  <a:lnTo>
                    <a:pt x="180" y="61"/>
                  </a:lnTo>
                  <a:close/>
                  <a:moveTo>
                    <a:pt x="36" y="142"/>
                  </a:moveTo>
                  <a:lnTo>
                    <a:pt x="36" y="142"/>
                  </a:lnTo>
                  <a:lnTo>
                    <a:pt x="40" y="143"/>
                  </a:lnTo>
                  <a:lnTo>
                    <a:pt x="41" y="145"/>
                  </a:lnTo>
                  <a:lnTo>
                    <a:pt x="43" y="147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3" y="153"/>
                  </a:lnTo>
                  <a:lnTo>
                    <a:pt x="41" y="155"/>
                  </a:lnTo>
                  <a:lnTo>
                    <a:pt x="40" y="156"/>
                  </a:lnTo>
                  <a:lnTo>
                    <a:pt x="36" y="158"/>
                  </a:lnTo>
                  <a:lnTo>
                    <a:pt x="36" y="158"/>
                  </a:lnTo>
                  <a:lnTo>
                    <a:pt x="33" y="156"/>
                  </a:lnTo>
                  <a:lnTo>
                    <a:pt x="31" y="155"/>
                  </a:lnTo>
                  <a:lnTo>
                    <a:pt x="30" y="153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30" y="147"/>
                  </a:lnTo>
                  <a:lnTo>
                    <a:pt x="31" y="145"/>
                  </a:lnTo>
                  <a:lnTo>
                    <a:pt x="33" y="143"/>
                  </a:lnTo>
                  <a:lnTo>
                    <a:pt x="36" y="142"/>
                  </a:lnTo>
                  <a:lnTo>
                    <a:pt x="36" y="142"/>
                  </a:lnTo>
                  <a:close/>
                  <a:moveTo>
                    <a:pt x="165" y="77"/>
                  </a:moveTo>
                  <a:lnTo>
                    <a:pt x="172" y="71"/>
                  </a:lnTo>
                  <a:lnTo>
                    <a:pt x="172" y="71"/>
                  </a:lnTo>
                  <a:lnTo>
                    <a:pt x="173" y="76"/>
                  </a:lnTo>
                  <a:lnTo>
                    <a:pt x="178" y="77"/>
                  </a:lnTo>
                  <a:lnTo>
                    <a:pt x="168" y="87"/>
                  </a:lnTo>
                  <a:lnTo>
                    <a:pt x="168" y="87"/>
                  </a:lnTo>
                  <a:lnTo>
                    <a:pt x="165" y="77"/>
                  </a:lnTo>
                  <a:lnTo>
                    <a:pt x="165" y="77"/>
                  </a:lnTo>
                  <a:close/>
                  <a:moveTo>
                    <a:pt x="112" y="125"/>
                  </a:moveTo>
                  <a:lnTo>
                    <a:pt x="86" y="105"/>
                  </a:lnTo>
                  <a:lnTo>
                    <a:pt x="86" y="105"/>
                  </a:lnTo>
                  <a:lnTo>
                    <a:pt x="89" y="102"/>
                  </a:lnTo>
                  <a:lnTo>
                    <a:pt x="91" y="97"/>
                  </a:lnTo>
                  <a:lnTo>
                    <a:pt x="117" y="119"/>
                  </a:lnTo>
                  <a:lnTo>
                    <a:pt x="117" y="119"/>
                  </a:lnTo>
                  <a:lnTo>
                    <a:pt x="114" y="120"/>
                  </a:lnTo>
                  <a:lnTo>
                    <a:pt x="112" y="125"/>
                  </a:lnTo>
                  <a:lnTo>
                    <a:pt x="112" y="125"/>
                  </a:lnTo>
                  <a:close/>
                  <a:moveTo>
                    <a:pt x="78" y="105"/>
                  </a:moveTo>
                  <a:lnTo>
                    <a:pt x="59" y="130"/>
                  </a:lnTo>
                  <a:lnTo>
                    <a:pt x="59" y="130"/>
                  </a:lnTo>
                  <a:lnTo>
                    <a:pt x="55" y="120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4" y="104"/>
                  </a:lnTo>
                  <a:lnTo>
                    <a:pt x="78" y="105"/>
                  </a:lnTo>
                  <a:lnTo>
                    <a:pt x="78" y="105"/>
                  </a:lnTo>
                  <a:close/>
                  <a:moveTo>
                    <a:pt x="50" y="140"/>
                  </a:moveTo>
                  <a:lnTo>
                    <a:pt x="45" y="147"/>
                  </a:lnTo>
                  <a:lnTo>
                    <a:pt x="45" y="147"/>
                  </a:lnTo>
                  <a:lnTo>
                    <a:pt x="43" y="143"/>
                  </a:lnTo>
                  <a:lnTo>
                    <a:pt x="38" y="140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50" y="140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8" name="组合 417"/>
          <p:cNvGrpSpPr/>
          <p:nvPr/>
        </p:nvGrpSpPr>
        <p:grpSpPr>
          <a:xfrm>
            <a:off x="8748951" y="1886348"/>
            <a:ext cx="2808736" cy="1560788"/>
            <a:chOff x="4604769" y="2309048"/>
            <a:chExt cx="2808736" cy="1560788"/>
          </a:xfrm>
        </p:grpSpPr>
        <p:sp>
          <p:nvSpPr>
            <p:cNvPr id="41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2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22" name="组合 421"/>
          <p:cNvGrpSpPr/>
          <p:nvPr/>
        </p:nvGrpSpPr>
        <p:grpSpPr>
          <a:xfrm>
            <a:off x="7979198" y="4095380"/>
            <a:ext cx="2808736" cy="1560788"/>
            <a:chOff x="4604769" y="2309048"/>
            <a:chExt cx="2808736" cy="1560788"/>
          </a:xfrm>
        </p:grpSpPr>
        <p:sp>
          <p:nvSpPr>
            <p:cNvPr id="42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2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26" name="组合 425"/>
          <p:cNvGrpSpPr/>
          <p:nvPr/>
        </p:nvGrpSpPr>
        <p:grpSpPr>
          <a:xfrm>
            <a:off x="2271372" y="4095380"/>
            <a:ext cx="2808736" cy="1560788"/>
            <a:chOff x="4604769" y="2309048"/>
            <a:chExt cx="2808736" cy="1560788"/>
          </a:xfrm>
        </p:grpSpPr>
        <p:sp>
          <p:nvSpPr>
            <p:cNvPr id="42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2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2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30" name="组合 429"/>
          <p:cNvGrpSpPr/>
          <p:nvPr/>
        </p:nvGrpSpPr>
        <p:grpSpPr>
          <a:xfrm>
            <a:off x="1031152" y="2020657"/>
            <a:ext cx="2808736" cy="1560788"/>
            <a:chOff x="4604769" y="2309048"/>
            <a:chExt cx="2808736" cy="1560788"/>
          </a:xfrm>
        </p:grpSpPr>
        <p:sp>
          <p:nvSpPr>
            <p:cNvPr id="43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3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3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34" name="组合 433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435" name="组合 43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3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43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39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440" name="直接连接符 439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圆角矩形 441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43" name="圆角矩形 442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444" name="圆角矩形 443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445" name="圆角矩形 444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234295" y="1857791"/>
            <a:ext cx="2808736" cy="1560788"/>
            <a:chOff x="4604769" y="2309048"/>
            <a:chExt cx="2808736" cy="1560788"/>
          </a:xfrm>
        </p:grpSpPr>
        <p:sp>
          <p:nvSpPr>
            <p:cNvPr id="5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42134" y="1773843"/>
            <a:ext cx="3623139" cy="3667976"/>
            <a:chOff x="4114271" y="1241954"/>
            <a:chExt cx="3976688" cy="4025900"/>
          </a:xfrm>
        </p:grpSpPr>
        <p:sp>
          <p:nvSpPr>
            <p:cNvPr id="73" name="Freeform 31"/>
            <p:cNvSpPr/>
            <p:nvPr/>
          </p:nvSpPr>
          <p:spPr bwMode="auto">
            <a:xfrm>
              <a:off x="7054321" y="2546879"/>
              <a:ext cx="1036638" cy="1612900"/>
            </a:xfrm>
            <a:custGeom>
              <a:avLst/>
              <a:gdLst>
                <a:gd name="T0" fmla="*/ 184 w 653"/>
                <a:gd name="T1" fmla="*/ 0 h 1016"/>
                <a:gd name="T2" fmla="*/ 184 w 653"/>
                <a:gd name="T3" fmla="*/ 0 h 1016"/>
                <a:gd name="T4" fmla="*/ 196 w 653"/>
                <a:gd name="T5" fmla="*/ 21 h 1016"/>
                <a:gd name="T6" fmla="*/ 202 w 653"/>
                <a:gd name="T7" fmla="*/ 46 h 1016"/>
                <a:gd name="T8" fmla="*/ 207 w 653"/>
                <a:gd name="T9" fmla="*/ 72 h 1016"/>
                <a:gd name="T10" fmla="*/ 209 w 653"/>
                <a:gd name="T11" fmla="*/ 100 h 1016"/>
                <a:gd name="T12" fmla="*/ 207 w 653"/>
                <a:gd name="T13" fmla="*/ 130 h 1016"/>
                <a:gd name="T14" fmla="*/ 206 w 653"/>
                <a:gd name="T15" fmla="*/ 161 h 1016"/>
                <a:gd name="T16" fmla="*/ 201 w 653"/>
                <a:gd name="T17" fmla="*/ 193 h 1016"/>
                <a:gd name="T18" fmla="*/ 194 w 653"/>
                <a:gd name="T19" fmla="*/ 227 h 1016"/>
                <a:gd name="T20" fmla="*/ 186 w 653"/>
                <a:gd name="T21" fmla="*/ 262 h 1016"/>
                <a:gd name="T22" fmla="*/ 176 w 653"/>
                <a:gd name="T23" fmla="*/ 297 h 1016"/>
                <a:gd name="T24" fmla="*/ 153 w 653"/>
                <a:gd name="T25" fmla="*/ 371 h 1016"/>
                <a:gd name="T26" fmla="*/ 128 w 653"/>
                <a:gd name="T27" fmla="*/ 445 h 1016"/>
                <a:gd name="T28" fmla="*/ 100 w 653"/>
                <a:gd name="T29" fmla="*/ 521 h 1016"/>
                <a:gd name="T30" fmla="*/ 74 w 653"/>
                <a:gd name="T31" fmla="*/ 595 h 1016"/>
                <a:gd name="T32" fmla="*/ 49 w 653"/>
                <a:gd name="T33" fmla="*/ 668 h 1016"/>
                <a:gd name="T34" fmla="*/ 28 w 653"/>
                <a:gd name="T35" fmla="*/ 737 h 1016"/>
                <a:gd name="T36" fmla="*/ 19 w 653"/>
                <a:gd name="T37" fmla="*/ 770 h 1016"/>
                <a:gd name="T38" fmla="*/ 11 w 653"/>
                <a:gd name="T39" fmla="*/ 801 h 1016"/>
                <a:gd name="T40" fmla="*/ 6 w 653"/>
                <a:gd name="T41" fmla="*/ 831 h 1016"/>
                <a:gd name="T42" fmla="*/ 1 w 653"/>
                <a:gd name="T43" fmla="*/ 859 h 1016"/>
                <a:gd name="T44" fmla="*/ 0 w 653"/>
                <a:gd name="T45" fmla="*/ 886 h 1016"/>
                <a:gd name="T46" fmla="*/ 1 w 653"/>
                <a:gd name="T47" fmla="*/ 910 h 1016"/>
                <a:gd name="T48" fmla="*/ 3 w 653"/>
                <a:gd name="T49" fmla="*/ 933 h 1016"/>
                <a:gd name="T50" fmla="*/ 9 w 653"/>
                <a:gd name="T51" fmla="*/ 953 h 1016"/>
                <a:gd name="T52" fmla="*/ 18 w 653"/>
                <a:gd name="T53" fmla="*/ 971 h 1016"/>
                <a:gd name="T54" fmla="*/ 23 w 653"/>
                <a:gd name="T55" fmla="*/ 980 h 1016"/>
                <a:gd name="T56" fmla="*/ 29 w 653"/>
                <a:gd name="T57" fmla="*/ 986 h 1016"/>
                <a:gd name="T58" fmla="*/ 29 w 653"/>
                <a:gd name="T59" fmla="*/ 986 h 1016"/>
                <a:gd name="T60" fmla="*/ 37 w 653"/>
                <a:gd name="T61" fmla="*/ 993 h 1016"/>
                <a:gd name="T62" fmla="*/ 44 w 653"/>
                <a:gd name="T63" fmla="*/ 999 h 1016"/>
                <a:gd name="T64" fmla="*/ 62 w 653"/>
                <a:gd name="T65" fmla="*/ 1009 h 1016"/>
                <a:gd name="T66" fmla="*/ 80 w 653"/>
                <a:gd name="T67" fmla="*/ 1014 h 1016"/>
                <a:gd name="T68" fmla="*/ 99 w 653"/>
                <a:gd name="T69" fmla="*/ 1016 h 1016"/>
                <a:gd name="T70" fmla="*/ 117 w 653"/>
                <a:gd name="T71" fmla="*/ 1016 h 1016"/>
                <a:gd name="T72" fmla="*/ 135 w 653"/>
                <a:gd name="T73" fmla="*/ 1011 h 1016"/>
                <a:gd name="T74" fmla="*/ 151 w 653"/>
                <a:gd name="T75" fmla="*/ 1003 h 1016"/>
                <a:gd name="T76" fmla="*/ 160 w 653"/>
                <a:gd name="T77" fmla="*/ 998 h 1016"/>
                <a:gd name="T78" fmla="*/ 166 w 653"/>
                <a:gd name="T79" fmla="*/ 991 h 1016"/>
                <a:gd name="T80" fmla="*/ 640 w 653"/>
                <a:gd name="T81" fmla="*/ 518 h 1016"/>
                <a:gd name="T82" fmla="*/ 640 w 653"/>
                <a:gd name="T83" fmla="*/ 518 h 1016"/>
                <a:gd name="T84" fmla="*/ 645 w 653"/>
                <a:gd name="T85" fmla="*/ 511 h 1016"/>
                <a:gd name="T86" fmla="*/ 650 w 653"/>
                <a:gd name="T87" fmla="*/ 503 h 1016"/>
                <a:gd name="T88" fmla="*/ 651 w 653"/>
                <a:gd name="T89" fmla="*/ 495 h 1016"/>
                <a:gd name="T90" fmla="*/ 653 w 653"/>
                <a:gd name="T91" fmla="*/ 486 h 1016"/>
                <a:gd name="T92" fmla="*/ 651 w 653"/>
                <a:gd name="T93" fmla="*/ 478 h 1016"/>
                <a:gd name="T94" fmla="*/ 650 w 653"/>
                <a:gd name="T95" fmla="*/ 470 h 1016"/>
                <a:gd name="T96" fmla="*/ 645 w 653"/>
                <a:gd name="T97" fmla="*/ 462 h 1016"/>
                <a:gd name="T98" fmla="*/ 640 w 653"/>
                <a:gd name="T99" fmla="*/ 455 h 1016"/>
                <a:gd name="T100" fmla="*/ 184 w 653"/>
                <a:gd name="T101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3" h="1016">
                  <a:moveTo>
                    <a:pt x="184" y="0"/>
                  </a:moveTo>
                  <a:lnTo>
                    <a:pt x="184" y="0"/>
                  </a:lnTo>
                  <a:lnTo>
                    <a:pt x="196" y="21"/>
                  </a:lnTo>
                  <a:lnTo>
                    <a:pt x="202" y="46"/>
                  </a:lnTo>
                  <a:lnTo>
                    <a:pt x="207" y="72"/>
                  </a:lnTo>
                  <a:lnTo>
                    <a:pt x="209" y="100"/>
                  </a:lnTo>
                  <a:lnTo>
                    <a:pt x="207" y="130"/>
                  </a:lnTo>
                  <a:lnTo>
                    <a:pt x="206" y="161"/>
                  </a:lnTo>
                  <a:lnTo>
                    <a:pt x="201" y="193"/>
                  </a:lnTo>
                  <a:lnTo>
                    <a:pt x="194" y="227"/>
                  </a:lnTo>
                  <a:lnTo>
                    <a:pt x="186" y="262"/>
                  </a:lnTo>
                  <a:lnTo>
                    <a:pt x="176" y="297"/>
                  </a:lnTo>
                  <a:lnTo>
                    <a:pt x="153" y="371"/>
                  </a:lnTo>
                  <a:lnTo>
                    <a:pt x="128" y="445"/>
                  </a:lnTo>
                  <a:lnTo>
                    <a:pt x="100" y="521"/>
                  </a:lnTo>
                  <a:lnTo>
                    <a:pt x="74" y="595"/>
                  </a:lnTo>
                  <a:lnTo>
                    <a:pt x="49" y="668"/>
                  </a:lnTo>
                  <a:lnTo>
                    <a:pt x="28" y="737"/>
                  </a:lnTo>
                  <a:lnTo>
                    <a:pt x="19" y="770"/>
                  </a:lnTo>
                  <a:lnTo>
                    <a:pt x="11" y="801"/>
                  </a:lnTo>
                  <a:lnTo>
                    <a:pt x="6" y="831"/>
                  </a:lnTo>
                  <a:lnTo>
                    <a:pt x="1" y="859"/>
                  </a:lnTo>
                  <a:lnTo>
                    <a:pt x="0" y="886"/>
                  </a:lnTo>
                  <a:lnTo>
                    <a:pt x="1" y="910"/>
                  </a:lnTo>
                  <a:lnTo>
                    <a:pt x="3" y="933"/>
                  </a:lnTo>
                  <a:lnTo>
                    <a:pt x="9" y="953"/>
                  </a:lnTo>
                  <a:lnTo>
                    <a:pt x="18" y="971"/>
                  </a:lnTo>
                  <a:lnTo>
                    <a:pt x="23" y="980"/>
                  </a:lnTo>
                  <a:lnTo>
                    <a:pt x="29" y="986"/>
                  </a:lnTo>
                  <a:lnTo>
                    <a:pt x="29" y="986"/>
                  </a:lnTo>
                  <a:lnTo>
                    <a:pt x="37" y="993"/>
                  </a:lnTo>
                  <a:lnTo>
                    <a:pt x="44" y="999"/>
                  </a:lnTo>
                  <a:lnTo>
                    <a:pt x="62" y="1009"/>
                  </a:lnTo>
                  <a:lnTo>
                    <a:pt x="80" y="1014"/>
                  </a:lnTo>
                  <a:lnTo>
                    <a:pt x="99" y="1016"/>
                  </a:lnTo>
                  <a:lnTo>
                    <a:pt x="117" y="1016"/>
                  </a:lnTo>
                  <a:lnTo>
                    <a:pt x="135" y="1011"/>
                  </a:lnTo>
                  <a:lnTo>
                    <a:pt x="151" y="1003"/>
                  </a:lnTo>
                  <a:lnTo>
                    <a:pt x="160" y="998"/>
                  </a:lnTo>
                  <a:lnTo>
                    <a:pt x="166" y="991"/>
                  </a:lnTo>
                  <a:lnTo>
                    <a:pt x="640" y="518"/>
                  </a:lnTo>
                  <a:lnTo>
                    <a:pt x="640" y="518"/>
                  </a:lnTo>
                  <a:lnTo>
                    <a:pt x="645" y="511"/>
                  </a:lnTo>
                  <a:lnTo>
                    <a:pt x="650" y="503"/>
                  </a:lnTo>
                  <a:lnTo>
                    <a:pt x="651" y="495"/>
                  </a:lnTo>
                  <a:lnTo>
                    <a:pt x="653" y="486"/>
                  </a:lnTo>
                  <a:lnTo>
                    <a:pt x="651" y="478"/>
                  </a:lnTo>
                  <a:lnTo>
                    <a:pt x="650" y="470"/>
                  </a:lnTo>
                  <a:lnTo>
                    <a:pt x="645" y="462"/>
                  </a:lnTo>
                  <a:lnTo>
                    <a:pt x="640" y="45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2"/>
            <p:cNvSpPr/>
            <p:nvPr/>
          </p:nvSpPr>
          <p:spPr bwMode="auto">
            <a:xfrm>
              <a:off x="7046383" y="2475441"/>
              <a:ext cx="1044575" cy="1612900"/>
            </a:xfrm>
            <a:custGeom>
              <a:avLst/>
              <a:gdLst>
                <a:gd name="T0" fmla="*/ 189 w 658"/>
                <a:gd name="T1" fmla="*/ 1016 h 1016"/>
                <a:gd name="T2" fmla="*/ 189 w 658"/>
                <a:gd name="T3" fmla="*/ 1016 h 1016"/>
                <a:gd name="T4" fmla="*/ 201 w 658"/>
                <a:gd name="T5" fmla="*/ 995 h 1016"/>
                <a:gd name="T6" fmla="*/ 207 w 658"/>
                <a:gd name="T7" fmla="*/ 970 h 1016"/>
                <a:gd name="T8" fmla="*/ 211 w 658"/>
                <a:gd name="T9" fmla="*/ 945 h 1016"/>
                <a:gd name="T10" fmla="*/ 212 w 658"/>
                <a:gd name="T11" fmla="*/ 917 h 1016"/>
                <a:gd name="T12" fmla="*/ 212 w 658"/>
                <a:gd name="T13" fmla="*/ 888 h 1016"/>
                <a:gd name="T14" fmla="*/ 209 w 658"/>
                <a:gd name="T15" fmla="*/ 856 h 1016"/>
                <a:gd name="T16" fmla="*/ 204 w 658"/>
                <a:gd name="T17" fmla="*/ 825 h 1016"/>
                <a:gd name="T18" fmla="*/ 196 w 658"/>
                <a:gd name="T19" fmla="*/ 790 h 1016"/>
                <a:gd name="T20" fmla="*/ 188 w 658"/>
                <a:gd name="T21" fmla="*/ 756 h 1016"/>
                <a:gd name="T22" fmla="*/ 178 w 658"/>
                <a:gd name="T23" fmla="*/ 721 h 1016"/>
                <a:gd name="T24" fmla="*/ 155 w 658"/>
                <a:gd name="T25" fmla="*/ 648 h 1016"/>
                <a:gd name="T26" fmla="*/ 128 w 658"/>
                <a:gd name="T27" fmla="*/ 574 h 1016"/>
                <a:gd name="T28" fmla="*/ 100 w 658"/>
                <a:gd name="T29" fmla="*/ 498 h 1016"/>
                <a:gd name="T30" fmla="*/ 72 w 658"/>
                <a:gd name="T31" fmla="*/ 424 h 1016"/>
                <a:gd name="T32" fmla="*/ 47 w 658"/>
                <a:gd name="T33" fmla="*/ 351 h 1016"/>
                <a:gd name="T34" fmla="*/ 26 w 658"/>
                <a:gd name="T35" fmla="*/ 284 h 1016"/>
                <a:gd name="T36" fmla="*/ 16 w 658"/>
                <a:gd name="T37" fmla="*/ 251 h 1016"/>
                <a:gd name="T38" fmla="*/ 9 w 658"/>
                <a:gd name="T39" fmla="*/ 218 h 1016"/>
                <a:gd name="T40" fmla="*/ 5 w 658"/>
                <a:gd name="T41" fmla="*/ 188 h 1016"/>
                <a:gd name="T42" fmla="*/ 1 w 658"/>
                <a:gd name="T43" fmla="*/ 160 h 1016"/>
                <a:gd name="T44" fmla="*/ 0 w 658"/>
                <a:gd name="T45" fmla="*/ 132 h 1016"/>
                <a:gd name="T46" fmla="*/ 1 w 658"/>
                <a:gd name="T47" fmla="*/ 107 h 1016"/>
                <a:gd name="T48" fmla="*/ 5 w 658"/>
                <a:gd name="T49" fmla="*/ 84 h 1016"/>
                <a:gd name="T50" fmla="*/ 11 w 658"/>
                <a:gd name="T51" fmla="*/ 64 h 1016"/>
                <a:gd name="T52" fmla="*/ 16 w 658"/>
                <a:gd name="T53" fmla="*/ 54 h 1016"/>
                <a:gd name="T54" fmla="*/ 21 w 658"/>
                <a:gd name="T55" fmla="*/ 45 h 1016"/>
                <a:gd name="T56" fmla="*/ 28 w 658"/>
                <a:gd name="T57" fmla="*/ 36 h 1016"/>
                <a:gd name="T58" fmla="*/ 34 w 658"/>
                <a:gd name="T59" fmla="*/ 30 h 1016"/>
                <a:gd name="T60" fmla="*/ 34 w 658"/>
                <a:gd name="T61" fmla="*/ 30 h 1016"/>
                <a:gd name="T62" fmla="*/ 51 w 658"/>
                <a:gd name="T63" fmla="*/ 16 h 1016"/>
                <a:gd name="T64" fmla="*/ 67 w 658"/>
                <a:gd name="T65" fmla="*/ 8 h 1016"/>
                <a:gd name="T66" fmla="*/ 85 w 658"/>
                <a:gd name="T67" fmla="*/ 2 h 1016"/>
                <a:gd name="T68" fmla="*/ 104 w 658"/>
                <a:gd name="T69" fmla="*/ 0 h 1016"/>
                <a:gd name="T70" fmla="*/ 122 w 658"/>
                <a:gd name="T71" fmla="*/ 0 h 1016"/>
                <a:gd name="T72" fmla="*/ 140 w 658"/>
                <a:gd name="T73" fmla="*/ 5 h 1016"/>
                <a:gd name="T74" fmla="*/ 156 w 658"/>
                <a:gd name="T75" fmla="*/ 13 h 1016"/>
                <a:gd name="T76" fmla="*/ 165 w 658"/>
                <a:gd name="T77" fmla="*/ 18 h 1016"/>
                <a:gd name="T78" fmla="*/ 171 w 658"/>
                <a:gd name="T79" fmla="*/ 25 h 1016"/>
                <a:gd name="T80" fmla="*/ 171 w 658"/>
                <a:gd name="T81" fmla="*/ 25 h 1016"/>
                <a:gd name="T82" fmla="*/ 645 w 658"/>
                <a:gd name="T83" fmla="*/ 498 h 1016"/>
                <a:gd name="T84" fmla="*/ 645 w 658"/>
                <a:gd name="T85" fmla="*/ 498 h 1016"/>
                <a:gd name="T86" fmla="*/ 650 w 658"/>
                <a:gd name="T87" fmla="*/ 505 h 1016"/>
                <a:gd name="T88" fmla="*/ 655 w 658"/>
                <a:gd name="T89" fmla="*/ 513 h 1016"/>
                <a:gd name="T90" fmla="*/ 656 w 658"/>
                <a:gd name="T91" fmla="*/ 521 h 1016"/>
                <a:gd name="T92" fmla="*/ 658 w 658"/>
                <a:gd name="T93" fmla="*/ 531 h 1016"/>
                <a:gd name="T94" fmla="*/ 656 w 658"/>
                <a:gd name="T95" fmla="*/ 540 h 1016"/>
                <a:gd name="T96" fmla="*/ 655 w 658"/>
                <a:gd name="T97" fmla="*/ 548 h 1016"/>
                <a:gd name="T98" fmla="*/ 650 w 658"/>
                <a:gd name="T99" fmla="*/ 556 h 1016"/>
                <a:gd name="T100" fmla="*/ 645 w 658"/>
                <a:gd name="T101" fmla="*/ 563 h 1016"/>
                <a:gd name="T102" fmla="*/ 189 w 658"/>
                <a:gd name="T103" fmla="*/ 1016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8" h="1016">
                  <a:moveTo>
                    <a:pt x="189" y="1016"/>
                  </a:moveTo>
                  <a:lnTo>
                    <a:pt x="189" y="1016"/>
                  </a:lnTo>
                  <a:lnTo>
                    <a:pt x="201" y="995"/>
                  </a:lnTo>
                  <a:lnTo>
                    <a:pt x="207" y="970"/>
                  </a:lnTo>
                  <a:lnTo>
                    <a:pt x="211" y="945"/>
                  </a:lnTo>
                  <a:lnTo>
                    <a:pt x="212" y="917"/>
                  </a:lnTo>
                  <a:lnTo>
                    <a:pt x="212" y="888"/>
                  </a:lnTo>
                  <a:lnTo>
                    <a:pt x="209" y="856"/>
                  </a:lnTo>
                  <a:lnTo>
                    <a:pt x="204" y="825"/>
                  </a:lnTo>
                  <a:lnTo>
                    <a:pt x="196" y="790"/>
                  </a:lnTo>
                  <a:lnTo>
                    <a:pt x="188" y="756"/>
                  </a:lnTo>
                  <a:lnTo>
                    <a:pt x="178" y="721"/>
                  </a:lnTo>
                  <a:lnTo>
                    <a:pt x="155" y="648"/>
                  </a:lnTo>
                  <a:lnTo>
                    <a:pt x="128" y="574"/>
                  </a:lnTo>
                  <a:lnTo>
                    <a:pt x="100" y="498"/>
                  </a:lnTo>
                  <a:lnTo>
                    <a:pt x="72" y="424"/>
                  </a:lnTo>
                  <a:lnTo>
                    <a:pt x="47" y="351"/>
                  </a:lnTo>
                  <a:lnTo>
                    <a:pt x="26" y="284"/>
                  </a:lnTo>
                  <a:lnTo>
                    <a:pt x="16" y="251"/>
                  </a:lnTo>
                  <a:lnTo>
                    <a:pt x="9" y="218"/>
                  </a:lnTo>
                  <a:lnTo>
                    <a:pt x="5" y="188"/>
                  </a:lnTo>
                  <a:lnTo>
                    <a:pt x="1" y="160"/>
                  </a:lnTo>
                  <a:lnTo>
                    <a:pt x="0" y="132"/>
                  </a:lnTo>
                  <a:lnTo>
                    <a:pt x="1" y="107"/>
                  </a:lnTo>
                  <a:lnTo>
                    <a:pt x="5" y="84"/>
                  </a:lnTo>
                  <a:lnTo>
                    <a:pt x="11" y="64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8" y="3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51" y="16"/>
                  </a:lnTo>
                  <a:lnTo>
                    <a:pt x="67" y="8"/>
                  </a:lnTo>
                  <a:lnTo>
                    <a:pt x="85" y="2"/>
                  </a:lnTo>
                  <a:lnTo>
                    <a:pt x="104" y="0"/>
                  </a:lnTo>
                  <a:lnTo>
                    <a:pt x="122" y="0"/>
                  </a:lnTo>
                  <a:lnTo>
                    <a:pt x="140" y="5"/>
                  </a:lnTo>
                  <a:lnTo>
                    <a:pt x="156" y="13"/>
                  </a:lnTo>
                  <a:lnTo>
                    <a:pt x="165" y="18"/>
                  </a:lnTo>
                  <a:lnTo>
                    <a:pt x="171" y="25"/>
                  </a:lnTo>
                  <a:lnTo>
                    <a:pt x="171" y="25"/>
                  </a:lnTo>
                  <a:lnTo>
                    <a:pt x="645" y="498"/>
                  </a:lnTo>
                  <a:lnTo>
                    <a:pt x="645" y="498"/>
                  </a:lnTo>
                  <a:lnTo>
                    <a:pt x="650" y="505"/>
                  </a:lnTo>
                  <a:lnTo>
                    <a:pt x="655" y="513"/>
                  </a:lnTo>
                  <a:lnTo>
                    <a:pt x="656" y="521"/>
                  </a:lnTo>
                  <a:lnTo>
                    <a:pt x="658" y="531"/>
                  </a:lnTo>
                  <a:lnTo>
                    <a:pt x="656" y="540"/>
                  </a:lnTo>
                  <a:lnTo>
                    <a:pt x="655" y="548"/>
                  </a:lnTo>
                  <a:lnTo>
                    <a:pt x="650" y="556"/>
                  </a:lnTo>
                  <a:lnTo>
                    <a:pt x="645" y="563"/>
                  </a:lnTo>
                  <a:lnTo>
                    <a:pt x="189" y="1016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4114271" y="1241954"/>
              <a:ext cx="3614738" cy="4025900"/>
              <a:chOff x="4114271" y="1241954"/>
              <a:chExt cx="3614738" cy="4025900"/>
            </a:xfrm>
          </p:grpSpPr>
          <p:sp>
            <p:nvSpPr>
              <p:cNvPr id="76" name="Freeform 28"/>
              <p:cNvSpPr/>
              <p:nvPr/>
            </p:nvSpPr>
            <p:spPr bwMode="auto">
              <a:xfrm>
                <a:off x="5342996" y="1241954"/>
                <a:ext cx="1612900" cy="1036638"/>
              </a:xfrm>
              <a:custGeom>
                <a:avLst/>
                <a:gdLst>
                  <a:gd name="T0" fmla="*/ 0 w 1016"/>
                  <a:gd name="T1" fmla="*/ 468 h 653"/>
                  <a:gd name="T2" fmla="*/ 0 w 1016"/>
                  <a:gd name="T3" fmla="*/ 468 h 653"/>
                  <a:gd name="T4" fmla="*/ 22 w 1016"/>
                  <a:gd name="T5" fmla="*/ 459 h 653"/>
                  <a:gd name="T6" fmla="*/ 46 w 1016"/>
                  <a:gd name="T7" fmla="*/ 450 h 653"/>
                  <a:gd name="T8" fmla="*/ 73 w 1016"/>
                  <a:gd name="T9" fmla="*/ 447 h 653"/>
                  <a:gd name="T10" fmla="*/ 101 w 1016"/>
                  <a:gd name="T11" fmla="*/ 444 h 653"/>
                  <a:gd name="T12" fmla="*/ 130 w 1016"/>
                  <a:gd name="T13" fmla="*/ 445 h 653"/>
                  <a:gd name="T14" fmla="*/ 160 w 1016"/>
                  <a:gd name="T15" fmla="*/ 449 h 653"/>
                  <a:gd name="T16" fmla="*/ 193 w 1016"/>
                  <a:gd name="T17" fmla="*/ 454 h 653"/>
                  <a:gd name="T18" fmla="*/ 228 w 1016"/>
                  <a:gd name="T19" fmla="*/ 460 h 653"/>
                  <a:gd name="T20" fmla="*/ 262 w 1016"/>
                  <a:gd name="T21" fmla="*/ 468 h 653"/>
                  <a:gd name="T22" fmla="*/ 297 w 1016"/>
                  <a:gd name="T23" fmla="*/ 477 h 653"/>
                  <a:gd name="T24" fmla="*/ 371 w 1016"/>
                  <a:gd name="T25" fmla="*/ 500 h 653"/>
                  <a:gd name="T26" fmla="*/ 446 w 1016"/>
                  <a:gd name="T27" fmla="*/ 526 h 653"/>
                  <a:gd name="T28" fmla="*/ 521 w 1016"/>
                  <a:gd name="T29" fmla="*/ 553 h 653"/>
                  <a:gd name="T30" fmla="*/ 596 w 1016"/>
                  <a:gd name="T31" fmla="*/ 579 h 653"/>
                  <a:gd name="T32" fmla="*/ 668 w 1016"/>
                  <a:gd name="T33" fmla="*/ 604 h 653"/>
                  <a:gd name="T34" fmla="*/ 738 w 1016"/>
                  <a:gd name="T35" fmla="*/ 625 h 653"/>
                  <a:gd name="T36" fmla="*/ 769 w 1016"/>
                  <a:gd name="T37" fmla="*/ 635 h 653"/>
                  <a:gd name="T38" fmla="*/ 802 w 1016"/>
                  <a:gd name="T39" fmla="*/ 642 h 653"/>
                  <a:gd name="T40" fmla="*/ 832 w 1016"/>
                  <a:gd name="T41" fmla="*/ 648 h 653"/>
                  <a:gd name="T42" fmla="*/ 860 w 1016"/>
                  <a:gd name="T43" fmla="*/ 652 h 653"/>
                  <a:gd name="T44" fmla="*/ 886 w 1016"/>
                  <a:gd name="T45" fmla="*/ 653 h 653"/>
                  <a:gd name="T46" fmla="*/ 911 w 1016"/>
                  <a:gd name="T47" fmla="*/ 653 h 653"/>
                  <a:gd name="T48" fmla="*/ 934 w 1016"/>
                  <a:gd name="T49" fmla="*/ 650 h 653"/>
                  <a:gd name="T50" fmla="*/ 954 w 1016"/>
                  <a:gd name="T51" fmla="*/ 643 h 653"/>
                  <a:gd name="T52" fmla="*/ 972 w 1016"/>
                  <a:gd name="T53" fmla="*/ 635 h 653"/>
                  <a:gd name="T54" fmla="*/ 980 w 1016"/>
                  <a:gd name="T55" fmla="*/ 630 h 653"/>
                  <a:gd name="T56" fmla="*/ 987 w 1016"/>
                  <a:gd name="T57" fmla="*/ 624 h 653"/>
                  <a:gd name="T58" fmla="*/ 987 w 1016"/>
                  <a:gd name="T59" fmla="*/ 624 h 653"/>
                  <a:gd name="T60" fmla="*/ 993 w 1016"/>
                  <a:gd name="T61" fmla="*/ 615 h 653"/>
                  <a:gd name="T62" fmla="*/ 1000 w 1016"/>
                  <a:gd name="T63" fmla="*/ 609 h 653"/>
                  <a:gd name="T64" fmla="*/ 1008 w 1016"/>
                  <a:gd name="T65" fmla="*/ 592 h 653"/>
                  <a:gd name="T66" fmla="*/ 1015 w 1016"/>
                  <a:gd name="T67" fmla="*/ 574 h 653"/>
                  <a:gd name="T68" fmla="*/ 1016 w 1016"/>
                  <a:gd name="T69" fmla="*/ 554 h 653"/>
                  <a:gd name="T70" fmla="*/ 1016 w 1016"/>
                  <a:gd name="T71" fmla="*/ 536 h 653"/>
                  <a:gd name="T72" fmla="*/ 1012 w 1016"/>
                  <a:gd name="T73" fmla="*/ 518 h 653"/>
                  <a:gd name="T74" fmla="*/ 1003 w 1016"/>
                  <a:gd name="T75" fmla="*/ 501 h 653"/>
                  <a:gd name="T76" fmla="*/ 997 w 1016"/>
                  <a:gd name="T77" fmla="*/ 493 h 653"/>
                  <a:gd name="T78" fmla="*/ 992 w 1016"/>
                  <a:gd name="T79" fmla="*/ 487 h 653"/>
                  <a:gd name="T80" fmla="*/ 518 w 1016"/>
                  <a:gd name="T81" fmla="*/ 13 h 653"/>
                  <a:gd name="T82" fmla="*/ 518 w 1016"/>
                  <a:gd name="T83" fmla="*/ 13 h 653"/>
                  <a:gd name="T84" fmla="*/ 510 w 1016"/>
                  <a:gd name="T85" fmla="*/ 8 h 653"/>
                  <a:gd name="T86" fmla="*/ 503 w 1016"/>
                  <a:gd name="T87" fmla="*/ 3 h 653"/>
                  <a:gd name="T88" fmla="*/ 495 w 1016"/>
                  <a:gd name="T89" fmla="*/ 1 h 653"/>
                  <a:gd name="T90" fmla="*/ 487 w 1016"/>
                  <a:gd name="T91" fmla="*/ 0 h 653"/>
                  <a:gd name="T92" fmla="*/ 477 w 1016"/>
                  <a:gd name="T93" fmla="*/ 1 h 653"/>
                  <a:gd name="T94" fmla="*/ 469 w 1016"/>
                  <a:gd name="T95" fmla="*/ 3 h 653"/>
                  <a:gd name="T96" fmla="*/ 462 w 1016"/>
                  <a:gd name="T97" fmla="*/ 8 h 653"/>
                  <a:gd name="T98" fmla="*/ 455 w 1016"/>
                  <a:gd name="T99" fmla="*/ 13 h 653"/>
                  <a:gd name="T100" fmla="*/ 0 w 1016"/>
                  <a:gd name="T101" fmla="*/ 468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6" h="653">
                    <a:moveTo>
                      <a:pt x="0" y="468"/>
                    </a:moveTo>
                    <a:lnTo>
                      <a:pt x="0" y="468"/>
                    </a:lnTo>
                    <a:lnTo>
                      <a:pt x="22" y="459"/>
                    </a:lnTo>
                    <a:lnTo>
                      <a:pt x="46" y="450"/>
                    </a:lnTo>
                    <a:lnTo>
                      <a:pt x="73" y="447"/>
                    </a:lnTo>
                    <a:lnTo>
                      <a:pt x="101" y="444"/>
                    </a:lnTo>
                    <a:lnTo>
                      <a:pt x="130" y="445"/>
                    </a:lnTo>
                    <a:lnTo>
                      <a:pt x="160" y="449"/>
                    </a:lnTo>
                    <a:lnTo>
                      <a:pt x="193" y="454"/>
                    </a:lnTo>
                    <a:lnTo>
                      <a:pt x="228" y="460"/>
                    </a:lnTo>
                    <a:lnTo>
                      <a:pt x="262" y="468"/>
                    </a:lnTo>
                    <a:lnTo>
                      <a:pt x="297" y="477"/>
                    </a:lnTo>
                    <a:lnTo>
                      <a:pt x="371" y="500"/>
                    </a:lnTo>
                    <a:lnTo>
                      <a:pt x="446" y="526"/>
                    </a:lnTo>
                    <a:lnTo>
                      <a:pt x="521" y="553"/>
                    </a:lnTo>
                    <a:lnTo>
                      <a:pt x="596" y="579"/>
                    </a:lnTo>
                    <a:lnTo>
                      <a:pt x="668" y="604"/>
                    </a:lnTo>
                    <a:lnTo>
                      <a:pt x="738" y="625"/>
                    </a:lnTo>
                    <a:lnTo>
                      <a:pt x="769" y="635"/>
                    </a:lnTo>
                    <a:lnTo>
                      <a:pt x="802" y="642"/>
                    </a:lnTo>
                    <a:lnTo>
                      <a:pt x="832" y="648"/>
                    </a:lnTo>
                    <a:lnTo>
                      <a:pt x="860" y="652"/>
                    </a:lnTo>
                    <a:lnTo>
                      <a:pt x="886" y="653"/>
                    </a:lnTo>
                    <a:lnTo>
                      <a:pt x="911" y="653"/>
                    </a:lnTo>
                    <a:lnTo>
                      <a:pt x="934" y="650"/>
                    </a:lnTo>
                    <a:lnTo>
                      <a:pt x="954" y="643"/>
                    </a:lnTo>
                    <a:lnTo>
                      <a:pt x="972" y="635"/>
                    </a:lnTo>
                    <a:lnTo>
                      <a:pt x="980" y="630"/>
                    </a:lnTo>
                    <a:lnTo>
                      <a:pt x="987" y="624"/>
                    </a:lnTo>
                    <a:lnTo>
                      <a:pt x="987" y="624"/>
                    </a:lnTo>
                    <a:lnTo>
                      <a:pt x="993" y="615"/>
                    </a:lnTo>
                    <a:lnTo>
                      <a:pt x="1000" y="609"/>
                    </a:lnTo>
                    <a:lnTo>
                      <a:pt x="1008" y="592"/>
                    </a:lnTo>
                    <a:lnTo>
                      <a:pt x="1015" y="574"/>
                    </a:lnTo>
                    <a:lnTo>
                      <a:pt x="1016" y="554"/>
                    </a:lnTo>
                    <a:lnTo>
                      <a:pt x="1016" y="536"/>
                    </a:lnTo>
                    <a:lnTo>
                      <a:pt x="1012" y="518"/>
                    </a:lnTo>
                    <a:lnTo>
                      <a:pt x="1003" y="501"/>
                    </a:lnTo>
                    <a:lnTo>
                      <a:pt x="997" y="493"/>
                    </a:lnTo>
                    <a:lnTo>
                      <a:pt x="992" y="487"/>
                    </a:lnTo>
                    <a:lnTo>
                      <a:pt x="518" y="13"/>
                    </a:lnTo>
                    <a:lnTo>
                      <a:pt x="518" y="13"/>
                    </a:lnTo>
                    <a:lnTo>
                      <a:pt x="510" y="8"/>
                    </a:lnTo>
                    <a:lnTo>
                      <a:pt x="503" y="3"/>
                    </a:lnTo>
                    <a:lnTo>
                      <a:pt x="495" y="1"/>
                    </a:lnTo>
                    <a:lnTo>
                      <a:pt x="487" y="0"/>
                    </a:lnTo>
                    <a:lnTo>
                      <a:pt x="477" y="1"/>
                    </a:lnTo>
                    <a:lnTo>
                      <a:pt x="469" y="3"/>
                    </a:lnTo>
                    <a:lnTo>
                      <a:pt x="462" y="8"/>
                    </a:lnTo>
                    <a:lnTo>
                      <a:pt x="455" y="13"/>
                    </a:lnTo>
                    <a:lnTo>
                      <a:pt x="0" y="468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29"/>
              <p:cNvSpPr/>
              <p:nvPr/>
            </p:nvSpPr>
            <p:spPr bwMode="auto">
              <a:xfrm>
                <a:off x="5273146" y="1241954"/>
                <a:ext cx="1612900" cy="1044575"/>
              </a:xfrm>
              <a:custGeom>
                <a:avLst/>
                <a:gdLst>
                  <a:gd name="T0" fmla="*/ 1016 w 1016"/>
                  <a:gd name="T1" fmla="*/ 468 h 658"/>
                  <a:gd name="T2" fmla="*/ 1016 w 1016"/>
                  <a:gd name="T3" fmla="*/ 468 h 658"/>
                  <a:gd name="T4" fmla="*/ 994 w 1016"/>
                  <a:gd name="T5" fmla="*/ 459 h 658"/>
                  <a:gd name="T6" fmla="*/ 970 w 1016"/>
                  <a:gd name="T7" fmla="*/ 450 h 658"/>
                  <a:gd name="T8" fmla="*/ 945 w 1016"/>
                  <a:gd name="T9" fmla="*/ 447 h 658"/>
                  <a:gd name="T10" fmla="*/ 917 w 1016"/>
                  <a:gd name="T11" fmla="*/ 445 h 658"/>
                  <a:gd name="T12" fmla="*/ 887 w 1016"/>
                  <a:gd name="T13" fmla="*/ 445 h 658"/>
                  <a:gd name="T14" fmla="*/ 856 w 1016"/>
                  <a:gd name="T15" fmla="*/ 449 h 658"/>
                  <a:gd name="T16" fmla="*/ 825 w 1016"/>
                  <a:gd name="T17" fmla="*/ 455 h 658"/>
                  <a:gd name="T18" fmla="*/ 790 w 1016"/>
                  <a:gd name="T19" fmla="*/ 462 h 658"/>
                  <a:gd name="T20" fmla="*/ 755 w 1016"/>
                  <a:gd name="T21" fmla="*/ 470 h 658"/>
                  <a:gd name="T22" fmla="*/ 721 w 1016"/>
                  <a:gd name="T23" fmla="*/ 480 h 658"/>
                  <a:gd name="T24" fmla="*/ 648 w 1016"/>
                  <a:gd name="T25" fmla="*/ 503 h 658"/>
                  <a:gd name="T26" fmla="*/ 574 w 1016"/>
                  <a:gd name="T27" fmla="*/ 531 h 658"/>
                  <a:gd name="T28" fmla="*/ 498 w 1016"/>
                  <a:gd name="T29" fmla="*/ 558 h 658"/>
                  <a:gd name="T30" fmla="*/ 424 w 1016"/>
                  <a:gd name="T31" fmla="*/ 586 h 658"/>
                  <a:gd name="T32" fmla="*/ 351 w 1016"/>
                  <a:gd name="T33" fmla="*/ 610 h 658"/>
                  <a:gd name="T34" fmla="*/ 283 w 1016"/>
                  <a:gd name="T35" fmla="*/ 632 h 658"/>
                  <a:gd name="T36" fmla="*/ 250 w 1016"/>
                  <a:gd name="T37" fmla="*/ 642 h 658"/>
                  <a:gd name="T38" fmla="*/ 217 w 1016"/>
                  <a:gd name="T39" fmla="*/ 648 h 658"/>
                  <a:gd name="T40" fmla="*/ 188 w 1016"/>
                  <a:gd name="T41" fmla="*/ 653 h 658"/>
                  <a:gd name="T42" fmla="*/ 160 w 1016"/>
                  <a:gd name="T43" fmla="*/ 657 h 658"/>
                  <a:gd name="T44" fmla="*/ 132 w 1016"/>
                  <a:gd name="T45" fmla="*/ 658 h 658"/>
                  <a:gd name="T46" fmla="*/ 107 w 1016"/>
                  <a:gd name="T47" fmla="*/ 657 h 658"/>
                  <a:gd name="T48" fmla="*/ 84 w 1016"/>
                  <a:gd name="T49" fmla="*/ 653 h 658"/>
                  <a:gd name="T50" fmla="*/ 64 w 1016"/>
                  <a:gd name="T51" fmla="*/ 647 h 658"/>
                  <a:gd name="T52" fmla="*/ 54 w 1016"/>
                  <a:gd name="T53" fmla="*/ 642 h 658"/>
                  <a:gd name="T54" fmla="*/ 44 w 1016"/>
                  <a:gd name="T55" fmla="*/ 637 h 658"/>
                  <a:gd name="T56" fmla="*/ 36 w 1016"/>
                  <a:gd name="T57" fmla="*/ 630 h 658"/>
                  <a:gd name="T58" fmla="*/ 29 w 1016"/>
                  <a:gd name="T59" fmla="*/ 624 h 658"/>
                  <a:gd name="T60" fmla="*/ 29 w 1016"/>
                  <a:gd name="T61" fmla="*/ 624 h 658"/>
                  <a:gd name="T62" fmla="*/ 16 w 1016"/>
                  <a:gd name="T63" fmla="*/ 609 h 658"/>
                  <a:gd name="T64" fmla="*/ 8 w 1016"/>
                  <a:gd name="T65" fmla="*/ 591 h 658"/>
                  <a:gd name="T66" fmla="*/ 1 w 1016"/>
                  <a:gd name="T67" fmla="*/ 572 h 658"/>
                  <a:gd name="T68" fmla="*/ 0 w 1016"/>
                  <a:gd name="T69" fmla="*/ 554 h 658"/>
                  <a:gd name="T70" fmla="*/ 0 w 1016"/>
                  <a:gd name="T71" fmla="*/ 536 h 658"/>
                  <a:gd name="T72" fmla="*/ 4 w 1016"/>
                  <a:gd name="T73" fmla="*/ 518 h 658"/>
                  <a:gd name="T74" fmla="*/ 13 w 1016"/>
                  <a:gd name="T75" fmla="*/ 501 h 658"/>
                  <a:gd name="T76" fmla="*/ 18 w 1016"/>
                  <a:gd name="T77" fmla="*/ 493 h 658"/>
                  <a:gd name="T78" fmla="*/ 24 w 1016"/>
                  <a:gd name="T79" fmla="*/ 487 h 658"/>
                  <a:gd name="T80" fmla="*/ 24 w 1016"/>
                  <a:gd name="T81" fmla="*/ 487 h 658"/>
                  <a:gd name="T82" fmla="*/ 498 w 1016"/>
                  <a:gd name="T83" fmla="*/ 13 h 658"/>
                  <a:gd name="T84" fmla="*/ 498 w 1016"/>
                  <a:gd name="T85" fmla="*/ 13 h 658"/>
                  <a:gd name="T86" fmla="*/ 504 w 1016"/>
                  <a:gd name="T87" fmla="*/ 8 h 658"/>
                  <a:gd name="T88" fmla="*/ 513 w 1016"/>
                  <a:gd name="T89" fmla="*/ 3 h 658"/>
                  <a:gd name="T90" fmla="*/ 521 w 1016"/>
                  <a:gd name="T91" fmla="*/ 1 h 658"/>
                  <a:gd name="T92" fmla="*/ 529 w 1016"/>
                  <a:gd name="T93" fmla="*/ 0 h 658"/>
                  <a:gd name="T94" fmla="*/ 539 w 1016"/>
                  <a:gd name="T95" fmla="*/ 1 h 658"/>
                  <a:gd name="T96" fmla="*/ 547 w 1016"/>
                  <a:gd name="T97" fmla="*/ 3 h 658"/>
                  <a:gd name="T98" fmla="*/ 554 w 1016"/>
                  <a:gd name="T99" fmla="*/ 8 h 658"/>
                  <a:gd name="T100" fmla="*/ 562 w 1016"/>
                  <a:gd name="T101" fmla="*/ 13 h 658"/>
                  <a:gd name="T102" fmla="*/ 1016 w 1016"/>
                  <a:gd name="T103" fmla="*/ 46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6" h="658">
                    <a:moveTo>
                      <a:pt x="1016" y="468"/>
                    </a:moveTo>
                    <a:lnTo>
                      <a:pt x="1016" y="468"/>
                    </a:lnTo>
                    <a:lnTo>
                      <a:pt x="994" y="459"/>
                    </a:lnTo>
                    <a:lnTo>
                      <a:pt x="970" y="450"/>
                    </a:lnTo>
                    <a:lnTo>
                      <a:pt x="945" y="447"/>
                    </a:lnTo>
                    <a:lnTo>
                      <a:pt x="917" y="445"/>
                    </a:lnTo>
                    <a:lnTo>
                      <a:pt x="887" y="445"/>
                    </a:lnTo>
                    <a:lnTo>
                      <a:pt x="856" y="449"/>
                    </a:lnTo>
                    <a:lnTo>
                      <a:pt x="825" y="455"/>
                    </a:lnTo>
                    <a:lnTo>
                      <a:pt x="790" y="462"/>
                    </a:lnTo>
                    <a:lnTo>
                      <a:pt x="755" y="470"/>
                    </a:lnTo>
                    <a:lnTo>
                      <a:pt x="721" y="480"/>
                    </a:lnTo>
                    <a:lnTo>
                      <a:pt x="648" y="503"/>
                    </a:lnTo>
                    <a:lnTo>
                      <a:pt x="574" y="531"/>
                    </a:lnTo>
                    <a:lnTo>
                      <a:pt x="498" y="558"/>
                    </a:lnTo>
                    <a:lnTo>
                      <a:pt x="424" y="586"/>
                    </a:lnTo>
                    <a:lnTo>
                      <a:pt x="351" y="610"/>
                    </a:lnTo>
                    <a:lnTo>
                      <a:pt x="283" y="632"/>
                    </a:lnTo>
                    <a:lnTo>
                      <a:pt x="250" y="642"/>
                    </a:lnTo>
                    <a:lnTo>
                      <a:pt x="217" y="648"/>
                    </a:lnTo>
                    <a:lnTo>
                      <a:pt x="188" y="653"/>
                    </a:lnTo>
                    <a:lnTo>
                      <a:pt x="160" y="657"/>
                    </a:lnTo>
                    <a:lnTo>
                      <a:pt x="132" y="658"/>
                    </a:lnTo>
                    <a:lnTo>
                      <a:pt x="107" y="657"/>
                    </a:lnTo>
                    <a:lnTo>
                      <a:pt x="84" y="653"/>
                    </a:lnTo>
                    <a:lnTo>
                      <a:pt x="64" y="647"/>
                    </a:lnTo>
                    <a:lnTo>
                      <a:pt x="54" y="642"/>
                    </a:lnTo>
                    <a:lnTo>
                      <a:pt x="44" y="637"/>
                    </a:lnTo>
                    <a:lnTo>
                      <a:pt x="36" y="630"/>
                    </a:lnTo>
                    <a:lnTo>
                      <a:pt x="29" y="624"/>
                    </a:lnTo>
                    <a:lnTo>
                      <a:pt x="29" y="624"/>
                    </a:lnTo>
                    <a:lnTo>
                      <a:pt x="16" y="609"/>
                    </a:lnTo>
                    <a:lnTo>
                      <a:pt x="8" y="591"/>
                    </a:lnTo>
                    <a:lnTo>
                      <a:pt x="1" y="572"/>
                    </a:lnTo>
                    <a:lnTo>
                      <a:pt x="0" y="554"/>
                    </a:lnTo>
                    <a:lnTo>
                      <a:pt x="0" y="536"/>
                    </a:lnTo>
                    <a:lnTo>
                      <a:pt x="4" y="518"/>
                    </a:lnTo>
                    <a:lnTo>
                      <a:pt x="13" y="501"/>
                    </a:lnTo>
                    <a:lnTo>
                      <a:pt x="18" y="493"/>
                    </a:lnTo>
                    <a:lnTo>
                      <a:pt x="24" y="487"/>
                    </a:lnTo>
                    <a:lnTo>
                      <a:pt x="24" y="487"/>
                    </a:lnTo>
                    <a:lnTo>
                      <a:pt x="498" y="13"/>
                    </a:lnTo>
                    <a:lnTo>
                      <a:pt x="498" y="13"/>
                    </a:lnTo>
                    <a:lnTo>
                      <a:pt x="504" y="8"/>
                    </a:lnTo>
                    <a:lnTo>
                      <a:pt x="513" y="3"/>
                    </a:lnTo>
                    <a:lnTo>
                      <a:pt x="521" y="1"/>
                    </a:lnTo>
                    <a:lnTo>
                      <a:pt x="529" y="0"/>
                    </a:lnTo>
                    <a:lnTo>
                      <a:pt x="539" y="1"/>
                    </a:lnTo>
                    <a:lnTo>
                      <a:pt x="547" y="3"/>
                    </a:lnTo>
                    <a:lnTo>
                      <a:pt x="554" y="8"/>
                    </a:lnTo>
                    <a:lnTo>
                      <a:pt x="562" y="13"/>
                    </a:lnTo>
                    <a:lnTo>
                      <a:pt x="1016" y="4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0"/>
              <p:cNvSpPr>
                <a:spLocks noEditPoints="1"/>
              </p:cNvSpPr>
              <p:nvPr/>
            </p:nvSpPr>
            <p:spPr bwMode="auto">
              <a:xfrm>
                <a:off x="5946246" y="1605491"/>
                <a:ext cx="314325" cy="366713"/>
              </a:xfrm>
              <a:custGeom>
                <a:avLst/>
                <a:gdLst>
                  <a:gd name="T0" fmla="*/ 74 w 198"/>
                  <a:gd name="T1" fmla="*/ 106 h 231"/>
                  <a:gd name="T2" fmla="*/ 108 w 198"/>
                  <a:gd name="T3" fmla="*/ 99 h 231"/>
                  <a:gd name="T4" fmla="*/ 137 w 198"/>
                  <a:gd name="T5" fmla="*/ 131 h 231"/>
                  <a:gd name="T6" fmla="*/ 123 w 198"/>
                  <a:gd name="T7" fmla="*/ 165 h 231"/>
                  <a:gd name="T8" fmla="*/ 87 w 198"/>
                  <a:gd name="T9" fmla="*/ 172 h 231"/>
                  <a:gd name="T10" fmla="*/ 61 w 198"/>
                  <a:gd name="T11" fmla="*/ 140 h 231"/>
                  <a:gd name="T12" fmla="*/ 170 w 198"/>
                  <a:gd name="T13" fmla="*/ 56 h 231"/>
                  <a:gd name="T14" fmla="*/ 117 w 198"/>
                  <a:gd name="T15" fmla="*/ 41 h 231"/>
                  <a:gd name="T16" fmla="*/ 80 w 198"/>
                  <a:gd name="T17" fmla="*/ 25 h 231"/>
                  <a:gd name="T18" fmla="*/ 34 w 198"/>
                  <a:gd name="T19" fmla="*/ 63 h 231"/>
                  <a:gd name="T20" fmla="*/ 16 w 198"/>
                  <a:gd name="T21" fmla="*/ 69 h 231"/>
                  <a:gd name="T22" fmla="*/ 1 w 198"/>
                  <a:gd name="T23" fmla="*/ 135 h 231"/>
                  <a:gd name="T24" fmla="*/ 29 w 198"/>
                  <a:gd name="T25" fmla="*/ 203 h 231"/>
                  <a:gd name="T26" fmla="*/ 97 w 198"/>
                  <a:gd name="T27" fmla="*/ 231 h 231"/>
                  <a:gd name="T28" fmla="*/ 176 w 198"/>
                  <a:gd name="T29" fmla="*/ 188 h 231"/>
                  <a:gd name="T30" fmla="*/ 191 w 198"/>
                  <a:gd name="T31" fmla="*/ 119 h 231"/>
                  <a:gd name="T32" fmla="*/ 181 w 198"/>
                  <a:gd name="T33" fmla="*/ 68 h 231"/>
                  <a:gd name="T34" fmla="*/ 49 w 198"/>
                  <a:gd name="T35" fmla="*/ 63 h 231"/>
                  <a:gd name="T36" fmla="*/ 11 w 198"/>
                  <a:gd name="T37" fmla="*/ 135 h 231"/>
                  <a:gd name="T38" fmla="*/ 64 w 198"/>
                  <a:gd name="T39" fmla="*/ 216 h 231"/>
                  <a:gd name="T40" fmla="*/ 146 w 198"/>
                  <a:gd name="T41" fmla="*/ 208 h 231"/>
                  <a:gd name="T42" fmla="*/ 184 w 198"/>
                  <a:gd name="T43" fmla="*/ 135 h 231"/>
                  <a:gd name="T44" fmla="*/ 132 w 198"/>
                  <a:gd name="T45" fmla="*/ 56 h 231"/>
                  <a:gd name="T46" fmla="*/ 198 w 198"/>
                  <a:gd name="T47" fmla="*/ 60 h 231"/>
                  <a:gd name="T48" fmla="*/ 170 w 198"/>
                  <a:gd name="T49" fmla="*/ 53 h 231"/>
                  <a:gd name="T50" fmla="*/ 179 w 198"/>
                  <a:gd name="T51" fmla="*/ 40 h 231"/>
                  <a:gd name="T52" fmla="*/ 16 w 198"/>
                  <a:gd name="T53" fmla="*/ 41 h 231"/>
                  <a:gd name="T54" fmla="*/ 28 w 198"/>
                  <a:gd name="T55" fmla="*/ 53 h 231"/>
                  <a:gd name="T56" fmla="*/ 0 w 198"/>
                  <a:gd name="T57" fmla="*/ 63 h 231"/>
                  <a:gd name="T58" fmla="*/ 128 w 198"/>
                  <a:gd name="T59" fmla="*/ 0 h 231"/>
                  <a:gd name="T60" fmla="*/ 128 w 198"/>
                  <a:gd name="T61" fmla="*/ 22 h 231"/>
                  <a:gd name="T62" fmla="*/ 66 w 198"/>
                  <a:gd name="T63" fmla="*/ 2 h 231"/>
                  <a:gd name="T64" fmla="*/ 85 w 198"/>
                  <a:gd name="T65" fmla="*/ 139 h 231"/>
                  <a:gd name="T66" fmla="*/ 105 w 198"/>
                  <a:gd name="T67" fmla="*/ 144 h 231"/>
                  <a:gd name="T68" fmla="*/ 104 w 198"/>
                  <a:gd name="T69" fmla="*/ 124 h 231"/>
                  <a:gd name="T70" fmla="*/ 85 w 198"/>
                  <a:gd name="T71" fmla="*/ 134 h 231"/>
                  <a:gd name="T72" fmla="*/ 26 w 198"/>
                  <a:gd name="T73" fmla="*/ 134 h 231"/>
                  <a:gd name="T74" fmla="*/ 31 w 198"/>
                  <a:gd name="T75" fmla="*/ 159 h 231"/>
                  <a:gd name="T76" fmla="*/ 46 w 198"/>
                  <a:gd name="T77" fmla="*/ 168 h 231"/>
                  <a:gd name="T78" fmla="*/ 62 w 198"/>
                  <a:gd name="T79" fmla="*/ 197 h 231"/>
                  <a:gd name="T80" fmla="*/ 85 w 198"/>
                  <a:gd name="T81" fmla="*/ 205 h 231"/>
                  <a:gd name="T82" fmla="*/ 102 w 198"/>
                  <a:gd name="T83" fmla="*/ 197 h 231"/>
                  <a:gd name="T84" fmla="*/ 123 w 198"/>
                  <a:gd name="T85" fmla="*/ 201 h 231"/>
                  <a:gd name="T86" fmla="*/ 145 w 198"/>
                  <a:gd name="T87" fmla="*/ 177 h 231"/>
                  <a:gd name="T88" fmla="*/ 160 w 198"/>
                  <a:gd name="T89" fmla="*/ 170 h 231"/>
                  <a:gd name="T90" fmla="*/ 170 w 198"/>
                  <a:gd name="T91" fmla="*/ 145 h 231"/>
                  <a:gd name="T92" fmla="*/ 158 w 198"/>
                  <a:gd name="T93" fmla="*/ 116 h 231"/>
                  <a:gd name="T94" fmla="*/ 160 w 198"/>
                  <a:gd name="T95" fmla="*/ 99 h 231"/>
                  <a:gd name="T96" fmla="*/ 143 w 198"/>
                  <a:gd name="T97" fmla="*/ 79 h 231"/>
                  <a:gd name="T98" fmla="*/ 112 w 198"/>
                  <a:gd name="T99" fmla="*/ 74 h 231"/>
                  <a:gd name="T100" fmla="*/ 97 w 198"/>
                  <a:gd name="T101" fmla="*/ 63 h 231"/>
                  <a:gd name="T102" fmla="*/ 72 w 198"/>
                  <a:gd name="T103" fmla="*/ 68 h 231"/>
                  <a:gd name="T104" fmla="*/ 52 w 198"/>
                  <a:gd name="T105" fmla="*/ 93 h 231"/>
                  <a:gd name="T106" fmla="*/ 36 w 198"/>
                  <a:gd name="T107" fmla="*/ 99 h 231"/>
                  <a:gd name="T108" fmla="*/ 52 w 198"/>
                  <a:gd name="T109" fmla="*/ 131 h 231"/>
                  <a:gd name="T110" fmla="*/ 77 w 198"/>
                  <a:gd name="T111" fmla="*/ 175 h 231"/>
                  <a:gd name="T112" fmla="*/ 120 w 198"/>
                  <a:gd name="T113" fmla="*/ 175 h 231"/>
                  <a:gd name="T114" fmla="*/ 143 w 198"/>
                  <a:gd name="T115" fmla="*/ 139 h 231"/>
                  <a:gd name="T116" fmla="*/ 118 w 198"/>
                  <a:gd name="T117" fmla="*/ 96 h 231"/>
                  <a:gd name="T118" fmla="*/ 75 w 198"/>
                  <a:gd name="T119" fmla="*/ 96 h 231"/>
                  <a:gd name="T120" fmla="*/ 52 w 198"/>
                  <a:gd name="T121" fmla="*/ 1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8" h="231">
                    <a:moveTo>
                      <a:pt x="61" y="132"/>
                    </a:moveTo>
                    <a:lnTo>
                      <a:pt x="61" y="132"/>
                    </a:lnTo>
                    <a:lnTo>
                      <a:pt x="62" y="124"/>
                    </a:lnTo>
                    <a:lnTo>
                      <a:pt x="64" y="117"/>
                    </a:lnTo>
                    <a:lnTo>
                      <a:pt x="69" y="111"/>
                    </a:lnTo>
                    <a:lnTo>
                      <a:pt x="74" y="106"/>
                    </a:lnTo>
                    <a:lnTo>
                      <a:pt x="80" y="102"/>
                    </a:lnTo>
                    <a:lnTo>
                      <a:pt x="87" y="99"/>
                    </a:lnTo>
                    <a:lnTo>
                      <a:pt x="94" y="98"/>
                    </a:lnTo>
                    <a:lnTo>
                      <a:pt x="102" y="98"/>
                    </a:lnTo>
                    <a:lnTo>
                      <a:pt x="102" y="98"/>
                    </a:lnTo>
                    <a:lnTo>
                      <a:pt x="108" y="99"/>
                    </a:lnTo>
                    <a:lnTo>
                      <a:pt x="117" y="101"/>
                    </a:lnTo>
                    <a:lnTo>
                      <a:pt x="122" y="106"/>
                    </a:lnTo>
                    <a:lnTo>
                      <a:pt x="127" y="111"/>
                    </a:lnTo>
                    <a:lnTo>
                      <a:pt x="132" y="117"/>
                    </a:lnTo>
                    <a:lnTo>
                      <a:pt x="135" y="124"/>
                    </a:lnTo>
                    <a:lnTo>
                      <a:pt x="137" y="131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35" y="147"/>
                    </a:lnTo>
                    <a:lnTo>
                      <a:pt x="132" y="154"/>
                    </a:lnTo>
                    <a:lnTo>
                      <a:pt x="128" y="159"/>
                    </a:lnTo>
                    <a:lnTo>
                      <a:pt x="123" y="165"/>
                    </a:lnTo>
                    <a:lnTo>
                      <a:pt x="117" y="168"/>
                    </a:lnTo>
                    <a:lnTo>
                      <a:pt x="110" y="172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95" y="173"/>
                    </a:lnTo>
                    <a:lnTo>
                      <a:pt x="87" y="172"/>
                    </a:lnTo>
                    <a:lnTo>
                      <a:pt x="80" y="168"/>
                    </a:lnTo>
                    <a:lnTo>
                      <a:pt x="74" y="165"/>
                    </a:lnTo>
                    <a:lnTo>
                      <a:pt x="69" y="160"/>
                    </a:lnTo>
                    <a:lnTo>
                      <a:pt x="66" y="154"/>
                    </a:lnTo>
                    <a:lnTo>
                      <a:pt x="62" y="147"/>
                    </a:lnTo>
                    <a:lnTo>
                      <a:pt x="61" y="140"/>
                    </a:lnTo>
                    <a:lnTo>
                      <a:pt x="61" y="132"/>
                    </a:lnTo>
                    <a:lnTo>
                      <a:pt x="61" y="132"/>
                    </a:lnTo>
                    <a:close/>
                    <a:moveTo>
                      <a:pt x="181" y="68"/>
                    </a:moveTo>
                    <a:lnTo>
                      <a:pt x="170" y="56"/>
                    </a:lnTo>
                    <a:lnTo>
                      <a:pt x="170" y="56"/>
                    </a:lnTo>
                    <a:lnTo>
                      <a:pt x="170" y="56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51" y="56"/>
                    </a:lnTo>
                    <a:lnTo>
                      <a:pt x="140" y="50"/>
                    </a:lnTo>
                    <a:lnTo>
                      <a:pt x="128" y="45"/>
                    </a:lnTo>
                    <a:lnTo>
                      <a:pt x="117" y="41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15" y="25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80" y="25"/>
                    </a:lnTo>
                    <a:lnTo>
                      <a:pt x="80" y="41"/>
                    </a:lnTo>
                    <a:lnTo>
                      <a:pt x="80" y="41"/>
                    </a:lnTo>
                    <a:lnTo>
                      <a:pt x="67" y="45"/>
                    </a:lnTo>
                    <a:lnTo>
                      <a:pt x="56" y="50"/>
                    </a:lnTo>
                    <a:lnTo>
                      <a:pt x="46" y="56"/>
                    </a:lnTo>
                    <a:lnTo>
                      <a:pt x="34" y="63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14" y="89"/>
                    </a:lnTo>
                    <a:lnTo>
                      <a:pt x="8" y="104"/>
                    </a:lnTo>
                    <a:lnTo>
                      <a:pt x="3" y="119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3" y="145"/>
                    </a:lnTo>
                    <a:lnTo>
                      <a:pt x="5" y="155"/>
                    </a:lnTo>
                    <a:lnTo>
                      <a:pt x="9" y="173"/>
                    </a:lnTo>
                    <a:lnTo>
                      <a:pt x="18" y="188"/>
                    </a:lnTo>
                    <a:lnTo>
                      <a:pt x="29" y="203"/>
                    </a:lnTo>
                    <a:lnTo>
                      <a:pt x="44" y="215"/>
                    </a:lnTo>
                    <a:lnTo>
                      <a:pt x="61" y="223"/>
                    </a:lnTo>
                    <a:lnTo>
                      <a:pt x="79" y="230"/>
                    </a:lnTo>
                    <a:lnTo>
                      <a:pt x="87" y="231"/>
                    </a:lnTo>
                    <a:lnTo>
                      <a:pt x="97" y="231"/>
                    </a:lnTo>
                    <a:lnTo>
                      <a:pt x="97" y="231"/>
                    </a:lnTo>
                    <a:lnTo>
                      <a:pt x="107" y="231"/>
                    </a:lnTo>
                    <a:lnTo>
                      <a:pt x="117" y="230"/>
                    </a:lnTo>
                    <a:lnTo>
                      <a:pt x="135" y="223"/>
                    </a:lnTo>
                    <a:lnTo>
                      <a:pt x="151" y="215"/>
                    </a:lnTo>
                    <a:lnTo>
                      <a:pt x="165" y="203"/>
                    </a:lnTo>
                    <a:lnTo>
                      <a:pt x="176" y="188"/>
                    </a:lnTo>
                    <a:lnTo>
                      <a:pt x="186" y="173"/>
                    </a:lnTo>
                    <a:lnTo>
                      <a:pt x="191" y="155"/>
                    </a:lnTo>
                    <a:lnTo>
                      <a:pt x="193" y="145"/>
                    </a:lnTo>
                    <a:lnTo>
                      <a:pt x="193" y="135"/>
                    </a:lnTo>
                    <a:lnTo>
                      <a:pt x="193" y="135"/>
                    </a:lnTo>
                    <a:lnTo>
                      <a:pt x="191" y="119"/>
                    </a:lnTo>
                    <a:lnTo>
                      <a:pt x="188" y="104"/>
                    </a:lnTo>
                    <a:lnTo>
                      <a:pt x="181" y="89"/>
                    </a:lnTo>
                    <a:lnTo>
                      <a:pt x="173" y="76"/>
                    </a:lnTo>
                    <a:lnTo>
                      <a:pt x="181" y="69"/>
                    </a:lnTo>
                    <a:lnTo>
                      <a:pt x="181" y="69"/>
                    </a:lnTo>
                    <a:lnTo>
                      <a:pt x="181" y="68"/>
                    </a:lnTo>
                    <a:lnTo>
                      <a:pt x="181" y="68"/>
                    </a:lnTo>
                    <a:close/>
                    <a:moveTo>
                      <a:pt x="97" y="48"/>
                    </a:moveTo>
                    <a:lnTo>
                      <a:pt x="97" y="48"/>
                    </a:lnTo>
                    <a:lnTo>
                      <a:pt x="80" y="51"/>
                    </a:lnTo>
                    <a:lnTo>
                      <a:pt x="64" y="56"/>
                    </a:lnTo>
                    <a:lnTo>
                      <a:pt x="49" y="63"/>
                    </a:lnTo>
                    <a:lnTo>
                      <a:pt x="36" y="74"/>
                    </a:lnTo>
                    <a:lnTo>
                      <a:pt x="26" y="88"/>
                    </a:lnTo>
                    <a:lnTo>
                      <a:pt x="18" y="102"/>
                    </a:lnTo>
                    <a:lnTo>
                      <a:pt x="13" y="117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3" y="154"/>
                    </a:lnTo>
                    <a:lnTo>
                      <a:pt x="18" y="170"/>
                    </a:lnTo>
                    <a:lnTo>
                      <a:pt x="26" y="185"/>
                    </a:lnTo>
                    <a:lnTo>
                      <a:pt x="36" y="197"/>
                    </a:lnTo>
                    <a:lnTo>
                      <a:pt x="49" y="208"/>
                    </a:lnTo>
                    <a:lnTo>
                      <a:pt x="64" y="216"/>
                    </a:lnTo>
                    <a:lnTo>
                      <a:pt x="80" y="221"/>
                    </a:lnTo>
                    <a:lnTo>
                      <a:pt x="97" y="223"/>
                    </a:lnTo>
                    <a:lnTo>
                      <a:pt x="97" y="223"/>
                    </a:lnTo>
                    <a:lnTo>
                      <a:pt x="115" y="221"/>
                    </a:lnTo>
                    <a:lnTo>
                      <a:pt x="132" y="216"/>
                    </a:lnTo>
                    <a:lnTo>
                      <a:pt x="146" y="208"/>
                    </a:lnTo>
                    <a:lnTo>
                      <a:pt x="158" y="197"/>
                    </a:lnTo>
                    <a:lnTo>
                      <a:pt x="170" y="185"/>
                    </a:lnTo>
                    <a:lnTo>
                      <a:pt x="178" y="170"/>
                    </a:lnTo>
                    <a:lnTo>
                      <a:pt x="183" y="154"/>
                    </a:lnTo>
                    <a:lnTo>
                      <a:pt x="184" y="135"/>
                    </a:lnTo>
                    <a:lnTo>
                      <a:pt x="184" y="135"/>
                    </a:lnTo>
                    <a:lnTo>
                      <a:pt x="183" y="117"/>
                    </a:lnTo>
                    <a:lnTo>
                      <a:pt x="178" y="102"/>
                    </a:lnTo>
                    <a:lnTo>
                      <a:pt x="170" y="88"/>
                    </a:lnTo>
                    <a:lnTo>
                      <a:pt x="158" y="74"/>
                    </a:lnTo>
                    <a:lnTo>
                      <a:pt x="146" y="63"/>
                    </a:lnTo>
                    <a:lnTo>
                      <a:pt x="132" y="56"/>
                    </a:lnTo>
                    <a:lnTo>
                      <a:pt x="115" y="51"/>
                    </a:lnTo>
                    <a:lnTo>
                      <a:pt x="97" y="48"/>
                    </a:lnTo>
                    <a:lnTo>
                      <a:pt x="97" y="48"/>
                    </a:lnTo>
                    <a:close/>
                    <a:moveTo>
                      <a:pt x="198" y="58"/>
                    </a:moveTo>
                    <a:lnTo>
                      <a:pt x="198" y="58"/>
                    </a:lnTo>
                    <a:lnTo>
                      <a:pt x="198" y="60"/>
                    </a:lnTo>
                    <a:lnTo>
                      <a:pt x="198" y="61"/>
                    </a:lnTo>
                    <a:lnTo>
                      <a:pt x="189" y="69"/>
                    </a:lnTo>
                    <a:lnTo>
                      <a:pt x="189" y="69"/>
                    </a:lnTo>
                    <a:lnTo>
                      <a:pt x="186" y="71"/>
                    </a:lnTo>
                    <a:lnTo>
                      <a:pt x="184" y="69"/>
                    </a:lnTo>
                    <a:lnTo>
                      <a:pt x="170" y="53"/>
                    </a:lnTo>
                    <a:lnTo>
                      <a:pt x="170" y="53"/>
                    </a:lnTo>
                    <a:lnTo>
                      <a:pt x="168" y="50"/>
                    </a:lnTo>
                    <a:lnTo>
                      <a:pt x="170" y="48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9" y="40"/>
                    </a:lnTo>
                    <a:lnTo>
                      <a:pt x="181" y="41"/>
                    </a:lnTo>
                    <a:lnTo>
                      <a:pt x="198" y="58"/>
                    </a:lnTo>
                    <a:lnTo>
                      <a:pt x="198" y="58"/>
                    </a:lnTo>
                    <a:close/>
                    <a:moveTo>
                      <a:pt x="0" y="58"/>
                    </a:moveTo>
                    <a:lnTo>
                      <a:pt x="16" y="41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41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9" y="51"/>
                    </a:lnTo>
                    <a:lnTo>
                      <a:pt x="28" y="53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9" y="71"/>
                    </a:lnTo>
                    <a:lnTo>
                      <a:pt x="8" y="7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  <a:moveTo>
                      <a:pt x="69" y="0"/>
                    </a:moveTo>
                    <a:lnTo>
                      <a:pt x="128" y="0"/>
                    </a:lnTo>
                    <a:lnTo>
                      <a:pt x="128" y="0"/>
                    </a:lnTo>
                    <a:lnTo>
                      <a:pt x="130" y="0"/>
                    </a:lnTo>
                    <a:lnTo>
                      <a:pt x="132" y="2"/>
                    </a:lnTo>
                    <a:lnTo>
                      <a:pt x="132" y="18"/>
                    </a:lnTo>
                    <a:lnTo>
                      <a:pt x="132" y="18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6" y="22"/>
                    </a:lnTo>
                    <a:lnTo>
                      <a:pt x="66" y="18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85" y="134"/>
                    </a:moveTo>
                    <a:lnTo>
                      <a:pt x="85" y="134"/>
                    </a:lnTo>
                    <a:lnTo>
                      <a:pt x="85" y="139"/>
                    </a:lnTo>
                    <a:lnTo>
                      <a:pt x="89" y="142"/>
                    </a:lnTo>
                    <a:lnTo>
                      <a:pt x="92" y="145"/>
                    </a:lnTo>
                    <a:lnTo>
                      <a:pt x="97" y="147"/>
                    </a:lnTo>
                    <a:lnTo>
                      <a:pt x="97" y="147"/>
                    </a:lnTo>
                    <a:lnTo>
                      <a:pt x="102" y="147"/>
                    </a:lnTo>
                    <a:lnTo>
                      <a:pt x="105" y="144"/>
                    </a:lnTo>
                    <a:lnTo>
                      <a:pt x="108" y="140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08" y="131"/>
                    </a:lnTo>
                    <a:lnTo>
                      <a:pt x="107" y="127"/>
                    </a:lnTo>
                    <a:lnTo>
                      <a:pt x="104" y="124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4" y="124"/>
                    </a:lnTo>
                    <a:lnTo>
                      <a:pt x="90" y="126"/>
                    </a:lnTo>
                    <a:lnTo>
                      <a:pt x="87" y="129"/>
                    </a:lnTo>
                    <a:lnTo>
                      <a:pt x="85" y="134"/>
                    </a:lnTo>
                    <a:lnTo>
                      <a:pt x="85" y="134"/>
                    </a:lnTo>
                    <a:close/>
                    <a:moveTo>
                      <a:pt x="38" y="121"/>
                    </a:moveTo>
                    <a:lnTo>
                      <a:pt x="28" y="122"/>
                    </a:lnTo>
                    <a:lnTo>
                      <a:pt x="28" y="122"/>
                    </a:lnTo>
                    <a:lnTo>
                      <a:pt x="28" y="124"/>
                    </a:lnTo>
                    <a:lnTo>
                      <a:pt x="26" y="134"/>
                    </a:lnTo>
                    <a:lnTo>
                      <a:pt x="26" y="134"/>
                    </a:lnTo>
                    <a:lnTo>
                      <a:pt x="26" y="135"/>
                    </a:lnTo>
                    <a:lnTo>
                      <a:pt x="36" y="139"/>
                    </a:lnTo>
                    <a:lnTo>
                      <a:pt x="36" y="139"/>
                    </a:lnTo>
                    <a:lnTo>
                      <a:pt x="39" y="154"/>
                    </a:lnTo>
                    <a:lnTo>
                      <a:pt x="31" y="159"/>
                    </a:lnTo>
                    <a:lnTo>
                      <a:pt x="31" y="159"/>
                    </a:lnTo>
                    <a:lnTo>
                      <a:pt x="31" y="160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36" y="170"/>
                    </a:lnTo>
                    <a:lnTo>
                      <a:pt x="46" y="168"/>
                    </a:lnTo>
                    <a:lnTo>
                      <a:pt x="46" y="168"/>
                    </a:lnTo>
                    <a:lnTo>
                      <a:pt x="56" y="180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62" y="197"/>
                    </a:lnTo>
                    <a:lnTo>
                      <a:pt x="71" y="190"/>
                    </a:lnTo>
                    <a:lnTo>
                      <a:pt x="71" y="190"/>
                    </a:lnTo>
                    <a:lnTo>
                      <a:pt x="84" y="197"/>
                    </a:lnTo>
                    <a:lnTo>
                      <a:pt x="85" y="205"/>
                    </a:lnTo>
                    <a:lnTo>
                      <a:pt x="85" y="205"/>
                    </a:lnTo>
                    <a:lnTo>
                      <a:pt x="87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9" y="206"/>
                    </a:lnTo>
                    <a:lnTo>
                      <a:pt x="102" y="197"/>
                    </a:lnTo>
                    <a:lnTo>
                      <a:pt x="102" y="197"/>
                    </a:lnTo>
                    <a:lnTo>
                      <a:pt x="108" y="197"/>
                    </a:lnTo>
                    <a:lnTo>
                      <a:pt x="117" y="195"/>
                    </a:lnTo>
                    <a:lnTo>
                      <a:pt x="122" y="201"/>
                    </a:lnTo>
                    <a:lnTo>
                      <a:pt x="122" y="201"/>
                    </a:lnTo>
                    <a:lnTo>
                      <a:pt x="123" y="201"/>
                    </a:lnTo>
                    <a:lnTo>
                      <a:pt x="133" y="197"/>
                    </a:lnTo>
                    <a:lnTo>
                      <a:pt x="133" y="197"/>
                    </a:lnTo>
                    <a:lnTo>
                      <a:pt x="135" y="197"/>
                    </a:lnTo>
                    <a:lnTo>
                      <a:pt x="132" y="187"/>
                    </a:lnTo>
                    <a:lnTo>
                      <a:pt x="132" y="187"/>
                    </a:lnTo>
                    <a:lnTo>
                      <a:pt x="145" y="177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53" y="180"/>
                    </a:lnTo>
                    <a:lnTo>
                      <a:pt x="160" y="172"/>
                    </a:lnTo>
                    <a:lnTo>
                      <a:pt x="160" y="172"/>
                    </a:lnTo>
                    <a:lnTo>
                      <a:pt x="160" y="170"/>
                    </a:lnTo>
                    <a:lnTo>
                      <a:pt x="153" y="164"/>
                    </a:lnTo>
                    <a:lnTo>
                      <a:pt x="153" y="164"/>
                    </a:lnTo>
                    <a:lnTo>
                      <a:pt x="160" y="149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70" y="145"/>
                    </a:lnTo>
                    <a:lnTo>
                      <a:pt x="170" y="135"/>
                    </a:lnTo>
                    <a:lnTo>
                      <a:pt x="170" y="135"/>
                    </a:lnTo>
                    <a:lnTo>
                      <a:pt x="170" y="134"/>
                    </a:lnTo>
                    <a:lnTo>
                      <a:pt x="160" y="131"/>
                    </a:lnTo>
                    <a:lnTo>
                      <a:pt x="160" y="131"/>
                    </a:lnTo>
                    <a:lnTo>
                      <a:pt x="158" y="116"/>
                    </a:lnTo>
                    <a:lnTo>
                      <a:pt x="165" y="111"/>
                    </a:lnTo>
                    <a:lnTo>
                      <a:pt x="165" y="111"/>
                    </a:lnTo>
                    <a:lnTo>
                      <a:pt x="165" y="109"/>
                    </a:lnTo>
                    <a:lnTo>
                      <a:pt x="161" y="99"/>
                    </a:lnTo>
                    <a:lnTo>
                      <a:pt x="161" y="99"/>
                    </a:lnTo>
                    <a:lnTo>
                      <a:pt x="160" y="99"/>
                    </a:lnTo>
                    <a:lnTo>
                      <a:pt x="150" y="101"/>
                    </a:lnTo>
                    <a:lnTo>
                      <a:pt x="150" y="101"/>
                    </a:lnTo>
                    <a:lnTo>
                      <a:pt x="140" y="89"/>
                    </a:lnTo>
                    <a:lnTo>
                      <a:pt x="143" y="79"/>
                    </a:lnTo>
                    <a:lnTo>
                      <a:pt x="143" y="79"/>
                    </a:lnTo>
                    <a:lnTo>
                      <a:pt x="143" y="79"/>
                    </a:lnTo>
                    <a:lnTo>
                      <a:pt x="135" y="73"/>
                    </a:lnTo>
                    <a:lnTo>
                      <a:pt x="135" y="73"/>
                    </a:lnTo>
                    <a:lnTo>
                      <a:pt x="133" y="73"/>
                    </a:lnTo>
                    <a:lnTo>
                      <a:pt x="125" y="79"/>
                    </a:lnTo>
                    <a:lnTo>
                      <a:pt x="125" y="79"/>
                    </a:lnTo>
                    <a:lnTo>
                      <a:pt x="112" y="74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8" y="63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7" y="63"/>
                    </a:lnTo>
                    <a:lnTo>
                      <a:pt x="94" y="73"/>
                    </a:lnTo>
                    <a:lnTo>
                      <a:pt x="94" y="73"/>
                    </a:lnTo>
                    <a:lnTo>
                      <a:pt x="80" y="76"/>
                    </a:lnTo>
                    <a:lnTo>
                      <a:pt x="74" y="68"/>
                    </a:lnTo>
                    <a:lnTo>
                      <a:pt x="74" y="68"/>
                    </a:lnTo>
                    <a:lnTo>
                      <a:pt x="72" y="68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2" y="73"/>
                    </a:lnTo>
                    <a:lnTo>
                      <a:pt x="64" y="83"/>
                    </a:lnTo>
                    <a:lnTo>
                      <a:pt x="64" y="83"/>
                    </a:lnTo>
                    <a:lnTo>
                      <a:pt x="52" y="93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2" y="89"/>
                    </a:lnTo>
                    <a:lnTo>
                      <a:pt x="36" y="98"/>
                    </a:lnTo>
                    <a:lnTo>
                      <a:pt x="36" y="98"/>
                    </a:lnTo>
                    <a:lnTo>
                      <a:pt x="36" y="99"/>
                    </a:lnTo>
                    <a:lnTo>
                      <a:pt x="42" y="107"/>
                    </a:lnTo>
                    <a:lnTo>
                      <a:pt x="42" y="107"/>
                    </a:lnTo>
                    <a:lnTo>
                      <a:pt x="38" y="121"/>
                    </a:lnTo>
                    <a:lnTo>
                      <a:pt x="38" y="121"/>
                    </a:lnTo>
                    <a:close/>
                    <a:moveTo>
                      <a:pt x="52" y="131"/>
                    </a:moveTo>
                    <a:lnTo>
                      <a:pt x="52" y="131"/>
                    </a:lnTo>
                    <a:lnTo>
                      <a:pt x="54" y="140"/>
                    </a:lnTo>
                    <a:lnTo>
                      <a:pt x="56" y="149"/>
                    </a:lnTo>
                    <a:lnTo>
                      <a:pt x="59" y="157"/>
                    </a:lnTo>
                    <a:lnTo>
                      <a:pt x="64" y="164"/>
                    </a:lnTo>
                    <a:lnTo>
                      <a:pt x="71" y="170"/>
                    </a:lnTo>
                    <a:lnTo>
                      <a:pt x="77" y="175"/>
                    </a:lnTo>
                    <a:lnTo>
                      <a:pt x="85" y="178"/>
                    </a:lnTo>
                    <a:lnTo>
                      <a:pt x="94" y="180"/>
                    </a:lnTo>
                    <a:lnTo>
                      <a:pt x="94" y="180"/>
                    </a:lnTo>
                    <a:lnTo>
                      <a:pt x="104" y="180"/>
                    </a:lnTo>
                    <a:lnTo>
                      <a:pt x="112" y="178"/>
                    </a:lnTo>
                    <a:lnTo>
                      <a:pt x="120" y="175"/>
                    </a:lnTo>
                    <a:lnTo>
                      <a:pt x="127" y="170"/>
                    </a:lnTo>
                    <a:lnTo>
                      <a:pt x="133" y="164"/>
                    </a:lnTo>
                    <a:lnTo>
                      <a:pt x="138" y="157"/>
                    </a:lnTo>
                    <a:lnTo>
                      <a:pt x="141" y="149"/>
                    </a:lnTo>
                    <a:lnTo>
                      <a:pt x="143" y="139"/>
                    </a:lnTo>
                    <a:lnTo>
                      <a:pt x="143" y="139"/>
                    </a:lnTo>
                    <a:lnTo>
                      <a:pt x="143" y="131"/>
                    </a:lnTo>
                    <a:lnTo>
                      <a:pt x="141" y="121"/>
                    </a:lnTo>
                    <a:lnTo>
                      <a:pt x="138" y="114"/>
                    </a:lnTo>
                    <a:lnTo>
                      <a:pt x="133" y="106"/>
                    </a:lnTo>
                    <a:lnTo>
                      <a:pt x="127" y="101"/>
                    </a:lnTo>
                    <a:lnTo>
                      <a:pt x="118" y="96"/>
                    </a:lnTo>
                    <a:lnTo>
                      <a:pt x="110" y="93"/>
                    </a:lnTo>
                    <a:lnTo>
                      <a:pt x="102" y="91"/>
                    </a:lnTo>
                    <a:lnTo>
                      <a:pt x="102" y="91"/>
                    </a:lnTo>
                    <a:lnTo>
                      <a:pt x="92" y="91"/>
                    </a:lnTo>
                    <a:lnTo>
                      <a:pt x="84" y="93"/>
                    </a:lnTo>
                    <a:lnTo>
                      <a:pt x="75" y="96"/>
                    </a:lnTo>
                    <a:lnTo>
                      <a:pt x="69" y="101"/>
                    </a:lnTo>
                    <a:lnTo>
                      <a:pt x="62" y="107"/>
                    </a:lnTo>
                    <a:lnTo>
                      <a:pt x="57" y="114"/>
                    </a:lnTo>
                    <a:lnTo>
                      <a:pt x="54" y="122"/>
                    </a:lnTo>
                    <a:lnTo>
                      <a:pt x="52" y="131"/>
                    </a:lnTo>
                    <a:lnTo>
                      <a:pt x="52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33"/>
              <p:cNvSpPr>
                <a:spLocks noEditPoints="1"/>
              </p:cNvSpPr>
              <p:nvPr/>
            </p:nvSpPr>
            <p:spPr bwMode="auto">
              <a:xfrm>
                <a:off x="7368646" y="3067579"/>
                <a:ext cx="360363" cy="387350"/>
              </a:xfrm>
              <a:custGeom>
                <a:avLst/>
                <a:gdLst>
                  <a:gd name="T0" fmla="*/ 207 w 227"/>
                  <a:gd name="T1" fmla="*/ 0 h 244"/>
                  <a:gd name="T2" fmla="*/ 199 w 227"/>
                  <a:gd name="T3" fmla="*/ 38 h 244"/>
                  <a:gd name="T4" fmla="*/ 217 w 227"/>
                  <a:gd name="T5" fmla="*/ 76 h 244"/>
                  <a:gd name="T6" fmla="*/ 206 w 227"/>
                  <a:gd name="T7" fmla="*/ 114 h 244"/>
                  <a:gd name="T8" fmla="*/ 155 w 227"/>
                  <a:gd name="T9" fmla="*/ 104 h 244"/>
                  <a:gd name="T10" fmla="*/ 128 w 227"/>
                  <a:gd name="T11" fmla="*/ 82 h 244"/>
                  <a:gd name="T12" fmla="*/ 103 w 227"/>
                  <a:gd name="T13" fmla="*/ 58 h 244"/>
                  <a:gd name="T14" fmla="*/ 151 w 227"/>
                  <a:gd name="T15" fmla="*/ 21 h 244"/>
                  <a:gd name="T16" fmla="*/ 148 w 227"/>
                  <a:gd name="T17" fmla="*/ 105 h 244"/>
                  <a:gd name="T18" fmla="*/ 122 w 227"/>
                  <a:gd name="T19" fmla="*/ 125 h 244"/>
                  <a:gd name="T20" fmla="*/ 153 w 227"/>
                  <a:gd name="T21" fmla="*/ 138 h 244"/>
                  <a:gd name="T22" fmla="*/ 148 w 227"/>
                  <a:gd name="T23" fmla="*/ 105 h 244"/>
                  <a:gd name="T24" fmla="*/ 216 w 227"/>
                  <a:gd name="T25" fmla="*/ 242 h 244"/>
                  <a:gd name="T26" fmla="*/ 184 w 227"/>
                  <a:gd name="T27" fmla="*/ 216 h 244"/>
                  <a:gd name="T28" fmla="*/ 145 w 227"/>
                  <a:gd name="T29" fmla="*/ 213 h 244"/>
                  <a:gd name="T30" fmla="*/ 115 w 227"/>
                  <a:gd name="T31" fmla="*/ 185 h 244"/>
                  <a:gd name="T32" fmla="*/ 151 w 227"/>
                  <a:gd name="T33" fmla="*/ 147 h 244"/>
                  <a:gd name="T34" fmla="*/ 183 w 227"/>
                  <a:gd name="T35" fmla="*/ 134 h 244"/>
                  <a:gd name="T36" fmla="*/ 216 w 227"/>
                  <a:gd name="T37" fmla="*/ 124 h 244"/>
                  <a:gd name="T38" fmla="*/ 224 w 227"/>
                  <a:gd name="T39" fmla="*/ 183 h 244"/>
                  <a:gd name="T40" fmla="*/ 198 w 227"/>
                  <a:gd name="T41" fmla="*/ 186 h 244"/>
                  <a:gd name="T42" fmla="*/ 201 w 227"/>
                  <a:gd name="T43" fmla="*/ 175 h 244"/>
                  <a:gd name="T44" fmla="*/ 193 w 227"/>
                  <a:gd name="T45" fmla="*/ 175 h 244"/>
                  <a:gd name="T46" fmla="*/ 194 w 227"/>
                  <a:gd name="T47" fmla="*/ 185 h 244"/>
                  <a:gd name="T48" fmla="*/ 183 w 227"/>
                  <a:gd name="T49" fmla="*/ 185 h 244"/>
                  <a:gd name="T50" fmla="*/ 183 w 227"/>
                  <a:gd name="T51" fmla="*/ 173 h 244"/>
                  <a:gd name="T52" fmla="*/ 174 w 227"/>
                  <a:gd name="T53" fmla="*/ 176 h 244"/>
                  <a:gd name="T54" fmla="*/ 179 w 227"/>
                  <a:gd name="T55" fmla="*/ 186 h 244"/>
                  <a:gd name="T56" fmla="*/ 166 w 227"/>
                  <a:gd name="T57" fmla="*/ 185 h 244"/>
                  <a:gd name="T58" fmla="*/ 161 w 227"/>
                  <a:gd name="T59" fmla="*/ 173 h 244"/>
                  <a:gd name="T60" fmla="*/ 156 w 227"/>
                  <a:gd name="T61" fmla="*/ 180 h 244"/>
                  <a:gd name="T62" fmla="*/ 161 w 227"/>
                  <a:gd name="T63" fmla="*/ 186 h 244"/>
                  <a:gd name="T64" fmla="*/ 56 w 227"/>
                  <a:gd name="T65" fmla="*/ 175 h 244"/>
                  <a:gd name="T66" fmla="*/ 115 w 227"/>
                  <a:gd name="T67" fmla="*/ 185 h 244"/>
                  <a:gd name="T68" fmla="*/ 115 w 227"/>
                  <a:gd name="T69" fmla="*/ 140 h 244"/>
                  <a:gd name="T70" fmla="*/ 110 w 227"/>
                  <a:gd name="T71" fmla="*/ 115 h 244"/>
                  <a:gd name="T72" fmla="*/ 100 w 227"/>
                  <a:gd name="T73" fmla="*/ 71 h 244"/>
                  <a:gd name="T74" fmla="*/ 52 w 227"/>
                  <a:gd name="T75" fmla="*/ 87 h 244"/>
                  <a:gd name="T76" fmla="*/ 37 w 227"/>
                  <a:gd name="T77" fmla="*/ 115 h 244"/>
                  <a:gd name="T78" fmla="*/ 36 w 227"/>
                  <a:gd name="T79" fmla="*/ 142 h 244"/>
                  <a:gd name="T80" fmla="*/ 74 w 227"/>
                  <a:gd name="T81" fmla="*/ 140 h 244"/>
                  <a:gd name="T82" fmla="*/ 82 w 227"/>
                  <a:gd name="T83" fmla="*/ 115 h 244"/>
                  <a:gd name="T84" fmla="*/ 69 w 227"/>
                  <a:gd name="T85" fmla="*/ 112 h 244"/>
                  <a:gd name="T86" fmla="*/ 87 w 227"/>
                  <a:gd name="T87" fmla="*/ 104 h 244"/>
                  <a:gd name="T88" fmla="*/ 92 w 227"/>
                  <a:gd name="T89" fmla="*/ 120 h 244"/>
                  <a:gd name="T90" fmla="*/ 82 w 227"/>
                  <a:gd name="T91" fmla="*/ 140 h 244"/>
                  <a:gd name="T92" fmla="*/ 72 w 227"/>
                  <a:gd name="T93" fmla="*/ 150 h 244"/>
                  <a:gd name="T94" fmla="*/ 79 w 227"/>
                  <a:gd name="T95" fmla="*/ 143 h 244"/>
                  <a:gd name="T96" fmla="*/ 84 w 227"/>
                  <a:gd name="T97" fmla="*/ 150 h 244"/>
                  <a:gd name="T98" fmla="*/ 155 w 227"/>
                  <a:gd name="T99" fmla="*/ 35 h 244"/>
                  <a:gd name="T100" fmla="*/ 155 w 227"/>
                  <a:gd name="T101" fmla="*/ 35 h 244"/>
                  <a:gd name="T102" fmla="*/ 166 w 227"/>
                  <a:gd name="T103" fmla="*/ 84 h 244"/>
                  <a:gd name="T104" fmla="*/ 160 w 227"/>
                  <a:gd name="T105" fmla="*/ 77 h 244"/>
                  <a:gd name="T106" fmla="*/ 153 w 227"/>
                  <a:gd name="T107" fmla="*/ 8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7" h="244">
                    <a:moveTo>
                      <a:pt x="176" y="25"/>
                    </a:moveTo>
                    <a:lnTo>
                      <a:pt x="176" y="25"/>
                    </a:lnTo>
                    <a:lnTo>
                      <a:pt x="178" y="25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7" y="0"/>
                    </a:lnTo>
                    <a:lnTo>
                      <a:pt x="209" y="0"/>
                    </a:lnTo>
                    <a:lnTo>
                      <a:pt x="199" y="36"/>
                    </a:lnTo>
                    <a:lnTo>
                      <a:pt x="199" y="36"/>
                    </a:lnTo>
                    <a:lnTo>
                      <a:pt x="199" y="38"/>
                    </a:lnTo>
                    <a:lnTo>
                      <a:pt x="199" y="38"/>
                    </a:lnTo>
                    <a:lnTo>
                      <a:pt x="206" y="46"/>
                    </a:lnTo>
                    <a:lnTo>
                      <a:pt x="211" y="56"/>
                    </a:lnTo>
                    <a:lnTo>
                      <a:pt x="216" y="64"/>
                    </a:lnTo>
                    <a:lnTo>
                      <a:pt x="217" y="76"/>
                    </a:lnTo>
                    <a:lnTo>
                      <a:pt x="217" y="86"/>
                    </a:lnTo>
                    <a:lnTo>
                      <a:pt x="216" y="96"/>
                    </a:lnTo>
                    <a:lnTo>
                      <a:pt x="211" y="105"/>
                    </a:lnTo>
                    <a:lnTo>
                      <a:pt x="206" y="114"/>
                    </a:lnTo>
                    <a:lnTo>
                      <a:pt x="206" y="114"/>
                    </a:lnTo>
                    <a:lnTo>
                      <a:pt x="199" y="110"/>
                    </a:lnTo>
                    <a:lnTo>
                      <a:pt x="193" y="105"/>
                    </a:lnTo>
                    <a:lnTo>
                      <a:pt x="178" y="102"/>
                    </a:lnTo>
                    <a:lnTo>
                      <a:pt x="163" y="102"/>
                    </a:lnTo>
                    <a:lnTo>
                      <a:pt x="155" y="104"/>
                    </a:lnTo>
                    <a:lnTo>
                      <a:pt x="148" y="105"/>
                    </a:lnTo>
                    <a:lnTo>
                      <a:pt x="148" y="105"/>
                    </a:lnTo>
                    <a:lnTo>
                      <a:pt x="145" y="99"/>
                    </a:lnTo>
                    <a:lnTo>
                      <a:pt x="140" y="92"/>
                    </a:lnTo>
                    <a:lnTo>
                      <a:pt x="128" y="82"/>
                    </a:lnTo>
                    <a:lnTo>
                      <a:pt x="115" y="74"/>
                    </a:lnTo>
                    <a:lnTo>
                      <a:pt x="108" y="72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103" y="58"/>
                    </a:lnTo>
                    <a:lnTo>
                      <a:pt x="110" y="48"/>
                    </a:lnTo>
                    <a:lnTo>
                      <a:pt x="118" y="38"/>
                    </a:lnTo>
                    <a:lnTo>
                      <a:pt x="128" y="30"/>
                    </a:lnTo>
                    <a:lnTo>
                      <a:pt x="138" y="25"/>
                    </a:lnTo>
                    <a:lnTo>
                      <a:pt x="151" y="21"/>
                    </a:lnTo>
                    <a:lnTo>
                      <a:pt x="163" y="21"/>
                    </a:lnTo>
                    <a:lnTo>
                      <a:pt x="176" y="25"/>
                    </a:lnTo>
                    <a:lnTo>
                      <a:pt x="176" y="25"/>
                    </a:lnTo>
                    <a:close/>
                    <a:moveTo>
                      <a:pt x="148" y="105"/>
                    </a:moveTo>
                    <a:lnTo>
                      <a:pt x="148" y="105"/>
                    </a:lnTo>
                    <a:lnTo>
                      <a:pt x="140" y="109"/>
                    </a:lnTo>
                    <a:lnTo>
                      <a:pt x="133" y="114"/>
                    </a:lnTo>
                    <a:lnTo>
                      <a:pt x="127" y="119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28" y="130"/>
                    </a:lnTo>
                    <a:lnTo>
                      <a:pt x="136" y="134"/>
                    </a:lnTo>
                    <a:lnTo>
                      <a:pt x="145" y="137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53" y="130"/>
                    </a:lnTo>
                    <a:lnTo>
                      <a:pt x="153" y="122"/>
                    </a:lnTo>
                    <a:lnTo>
                      <a:pt x="151" y="114"/>
                    </a:lnTo>
                    <a:lnTo>
                      <a:pt x="148" y="105"/>
                    </a:lnTo>
                    <a:lnTo>
                      <a:pt x="148" y="105"/>
                    </a:lnTo>
                    <a:close/>
                    <a:moveTo>
                      <a:pt x="209" y="203"/>
                    </a:moveTo>
                    <a:lnTo>
                      <a:pt x="209" y="203"/>
                    </a:lnTo>
                    <a:lnTo>
                      <a:pt x="209" y="204"/>
                    </a:lnTo>
                    <a:lnTo>
                      <a:pt x="216" y="242"/>
                    </a:lnTo>
                    <a:lnTo>
                      <a:pt x="216" y="242"/>
                    </a:lnTo>
                    <a:lnTo>
                      <a:pt x="214" y="244"/>
                    </a:lnTo>
                    <a:lnTo>
                      <a:pt x="212" y="244"/>
                    </a:lnTo>
                    <a:lnTo>
                      <a:pt x="186" y="218"/>
                    </a:lnTo>
                    <a:lnTo>
                      <a:pt x="186" y="21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74" y="219"/>
                    </a:lnTo>
                    <a:lnTo>
                      <a:pt x="165" y="219"/>
                    </a:lnTo>
                    <a:lnTo>
                      <a:pt x="155" y="216"/>
                    </a:lnTo>
                    <a:lnTo>
                      <a:pt x="145" y="213"/>
                    </a:lnTo>
                    <a:lnTo>
                      <a:pt x="135" y="208"/>
                    </a:lnTo>
                    <a:lnTo>
                      <a:pt x="128" y="201"/>
                    </a:lnTo>
                    <a:lnTo>
                      <a:pt x="122" y="193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23" y="181"/>
                    </a:lnTo>
                    <a:lnTo>
                      <a:pt x="130" y="176"/>
                    </a:lnTo>
                    <a:lnTo>
                      <a:pt x="140" y="167"/>
                    </a:lnTo>
                    <a:lnTo>
                      <a:pt x="148" y="153"/>
                    </a:lnTo>
                    <a:lnTo>
                      <a:pt x="151" y="147"/>
                    </a:lnTo>
                    <a:lnTo>
                      <a:pt x="153" y="138"/>
                    </a:lnTo>
                    <a:lnTo>
                      <a:pt x="153" y="138"/>
                    </a:lnTo>
                    <a:lnTo>
                      <a:pt x="160" y="138"/>
                    </a:lnTo>
                    <a:lnTo>
                      <a:pt x="168" y="138"/>
                    </a:lnTo>
                    <a:lnTo>
                      <a:pt x="183" y="134"/>
                    </a:lnTo>
                    <a:lnTo>
                      <a:pt x="196" y="125"/>
                    </a:lnTo>
                    <a:lnTo>
                      <a:pt x="201" y="120"/>
                    </a:lnTo>
                    <a:lnTo>
                      <a:pt x="206" y="115"/>
                    </a:lnTo>
                    <a:lnTo>
                      <a:pt x="206" y="115"/>
                    </a:lnTo>
                    <a:lnTo>
                      <a:pt x="216" y="124"/>
                    </a:lnTo>
                    <a:lnTo>
                      <a:pt x="222" y="135"/>
                    </a:lnTo>
                    <a:lnTo>
                      <a:pt x="226" y="147"/>
                    </a:lnTo>
                    <a:lnTo>
                      <a:pt x="227" y="158"/>
                    </a:lnTo>
                    <a:lnTo>
                      <a:pt x="227" y="171"/>
                    </a:lnTo>
                    <a:lnTo>
                      <a:pt x="224" y="183"/>
                    </a:lnTo>
                    <a:lnTo>
                      <a:pt x="217" y="193"/>
                    </a:lnTo>
                    <a:lnTo>
                      <a:pt x="209" y="203"/>
                    </a:lnTo>
                    <a:lnTo>
                      <a:pt x="209" y="203"/>
                    </a:lnTo>
                    <a:close/>
                    <a:moveTo>
                      <a:pt x="198" y="186"/>
                    </a:moveTo>
                    <a:lnTo>
                      <a:pt x="198" y="186"/>
                    </a:lnTo>
                    <a:lnTo>
                      <a:pt x="199" y="185"/>
                    </a:lnTo>
                    <a:lnTo>
                      <a:pt x="201" y="185"/>
                    </a:lnTo>
                    <a:lnTo>
                      <a:pt x="202" y="180"/>
                    </a:lnTo>
                    <a:lnTo>
                      <a:pt x="202" y="180"/>
                    </a:lnTo>
                    <a:lnTo>
                      <a:pt x="201" y="175"/>
                    </a:lnTo>
                    <a:lnTo>
                      <a:pt x="199" y="173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4" y="173"/>
                    </a:lnTo>
                    <a:lnTo>
                      <a:pt x="193" y="175"/>
                    </a:lnTo>
                    <a:lnTo>
                      <a:pt x="191" y="176"/>
                    </a:lnTo>
                    <a:lnTo>
                      <a:pt x="191" y="180"/>
                    </a:lnTo>
                    <a:lnTo>
                      <a:pt x="191" y="180"/>
                    </a:lnTo>
                    <a:lnTo>
                      <a:pt x="193" y="185"/>
                    </a:lnTo>
                    <a:lnTo>
                      <a:pt x="194" y="185"/>
                    </a:lnTo>
                    <a:lnTo>
                      <a:pt x="198" y="186"/>
                    </a:lnTo>
                    <a:lnTo>
                      <a:pt x="198" y="186"/>
                    </a:lnTo>
                    <a:close/>
                    <a:moveTo>
                      <a:pt x="179" y="186"/>
                    </a:moveTo>
                    <a:lnTo>
                      <a:pt x="179" y="186"/>
                    </a:lnTo>
                    <a:lnTo>
                      <a:pt x="183" y="185"/>
                    </a:lnTo>
                    <a:lnTo>
                      <a:pt x="184" y="185"/>
                    </a:lnTo>
                    <a:lnTo>
                      <a:pt x="186" y="180"/>
                    </a:lnTo>
                    <a:lnTo>
                      <a:pt x="186" y="180"/>
                    </a:lnTo>
                    <a:lnTo>
                      <a:pt x="184" y="175"/>
                    </a:lnTo>
                    <a:lnTo>
                      <a:pt x="183" y="173"/>
                    </a:lnTo>
                    <a:lnTo>
                      <a:pt x="179" y="173"/>
                    </a:lnTo>
                    <a:lnTo>
                      <a:pt x="179" y="173"/>
                    </a:lnTo>
                    <a:lnTo>
                      <a:pt x="178" y="173"/>
                    </a:lnTo>
                    <a:lnTo>
                      <a:pt x="174" y="175"/>
                    </a:lnTo>
                    <a:lnTo>
                      <a:pt x="174" y="176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9" y="186"/>
                    </a:lnTo>
                    <a:lnTo>
                      <a:pt x="179" y="186"/>
                    </a:lnTo>
                    <a:close/>
                    <a:moveTo>
                      <a:pt x="161" y="186"/>
                    </a:moveTo>
                    <a:lnTo>
                      <a:pt x="161" y="186"/>
                    </a:lnTo>
                    <a:lnTo>
                      <a:pt x="165" y="186"/>
                    </a:lnTo>
                    <a:lnTo>
                      <a:pt x="166" y="185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6" y="175"/>
                    </a:lnTo>
                    <a:lnTo>
                      <a:pt x="165" y="173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0" y="173"/>
                    </a:lnTo>
                    <a:lnTo>
                      <a:pt x="158" y="175"/>
                    </a:lnTo>
                    <a:lnTo>
                      <a:pt x="156" y="176"/>
                    </a:lnTo>
                    <a:lnTo>
                      <a:pt x="156" y="180"/>
                    </a:lnTo>
                    <a:lnTo>
                      <a:pt x="156" y="180"/>
                    </a:lnTo>
                    <a:lnTo>
                      <a:pt x="158" y="185"/>
                    </a:lnTo>
                    <a:lnTo>
                      <a:pt x="160" y="186"/>
                    </a:lnTo>
                    <a:lnTo>
                      <a:pt x="161" y="186"/>
                    </a:lnTo>
                    <a:lnTo>
                      <a:pt x="161" y="186"/>
                    </a:lnTo>
                    <a:close/>
                    <a:moveTo>
                      <a:pt x="37" y="142"/>
                    </a:moveTo>
                    <a:lnTo>
                      <a:pt x="37" y="142"/>
                    </a:lnTo>
                    <a:lnTo>
                      <a:pt x="41" y="155"/>
                    </a:lnTo>
                    <a:lnTo>
                      <a:pt x="47" y="165"/>
                    </a:lnTo>
                    <a:lnTo>
                      <a:pt x="56" y="175"/>
                    </a:lnTo>
                    <a:lnTo>
                      <a:pt x="67" y="181"/>
                    </a:lnTo>
                    <a:lnTo>
                      <a:pt x="77" y="186"/>
                    </a:lnTo>
                    <a:lnTo>
                      <a:pt x="90" y="188"/>
                    </a:lnTo>
                    <a:lnTo>
                      <a:pt x="103" y="188"/>
                    </a:lnTo>
                    <a:lnTo>
                      <a:pt x="115" y="185"/>
                    </a:lnTo>
                    <a:lnTo>
                      <a:pt x="115" y="185"/>
                    </a:lnTo>
                    <a:lnTo>
                      <a:pt x="113" y="176"/>
                    </a:lnTo>
                    <a:lnTo>
                      <a:pt x="112" y="170"/>
                    </a:lnTo>
                    <a:lnTo>
                      <a:pt x="110" y="155"/>
                    </a:lnTo>
                    <a:lnTo>
                      <a:pt x="115" y="140"/>
                    </a:lnTo>
                    <a:lnTo>
                      <a:pt x="117" y="132"/>
                    </a:lnTo>
                    <a:lnTo>
                      <a:pt x="122" y="125"/>
                    </a:lnTo>
                    <a:lnTo>
                      <a:pt x="122" y="125"/>
                    </a:lnTo>
                    <a:lnTo>
                      <a:pt x="115" y="120"/>
                    </a:lnTo>
                    <a:lnTo>
                      <a:pt x="110" y="115"/>
                    </a:lnTo>
                    <a:lnTo>
                      <a:pt x="103" y="101"/>
                    </a:lnTo>
                    <a:lnTo>
                      <a:pt x="100" y="87"/>
                    </a:lnTo>
                    <a:lnTo>
                      <a:pt x="100" y="79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90" y="71"/>
                    </a:lnTo>
                    <a:lnTo>
                      <a:pt x="79" y="72"/>
                    </a:lnTo>
                    <a:lnTo>
                      <a:pt x="69" y="76"/>
                    </a:lnTo>
                    <a:lnTo>
                      <a:pt x="61" y="81"/>
                    </a:lnTo>
                    <a:lnTo>
                      <a:pt x="52" y="87"/>
                    </a:lnTo>
                    <a:lnTo>
                      <a:pt x="46" y="96"/>
                    </a:lnTo>
                    <a:lnTo>
                      <a:pt x="41" y="105"/>
                    </a:lnTo>
                    <a:lnTo>
                      <a:pt x="37" y="115"/>
                    </a:lnTo>
                    <a:lnTo>
                      <a:pt x="37" y="115"/>
                    </a:lnTo>
                    <a:lnTo>
                      <a:pt x="37" y="115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7" y="142"/>
                    </a:lnTo>
                    <a:lnTo>
                      <a:pt x="37" y="142"/>
                    </a:lnTo>
                    <a:close/>
                    <a:moveTo>
                      <a:pt x="82" y="140"/>
                    </a:moveTo>
                    <a:lnTo>
                      <a:pt x="74" y="140"/>
                    </a:lnTo>
                    <a:lnTo>
                      <a:pt x="74" y="140"/>
                    </a:lnTo>
                    <a:lnTo>
                      <a:pt x="75" y="130"/>
                    </a:lnTo>
                    <a:lnTo>
                      <a:pt x="77" y="125"/>
                    </a:lnTo>
                    <a:lnTo>
                      <a:pt x="80" y="120"/>
                    </a:lnTo>
                    <a:lnTo>
                      <a:pt x="82" y="115"/>
                    </a:lnTo>
                    <a:lnTo>
                      <a:pt x="82" y="115"/>
                    </a:lnTo>
                    <a:lnTo>
                      <a:pt x="80" y="112"/>
                    </a:lnTo>
                    <a:lnTo>
                      <a:pt x="77" y="110"/>
                    </a:lnTo>
                    <a:lnTo>
                      <a:pt x="74" y="110"/>
                    </a:lnTo>
                    <a:lnTo>
                      <a:pt x="69" y="112"/>
                    </a:lnTo>
                    <a:lnTo>
                      <a:pt x="67" y="104"/>
                    </a:lnTo>
                    <a:lnTo>
                      <a:pt x="67" y="104"/>
                    </a:lnTo>
                    <a:lnTo>
                      <a:pt x="75" y="102"/>
                    </a:lnTo>
                    <a:lnTo>
                      <a:pt x="84" y="102"/>
                    </a:lnTo>
                    <a:lnTo>
                      <a:pt x="87" y="104"/>
                    </a:lnTo>
                    <a:lnTo>
                      <a:pt x="90" y="105"/>
                    </a:lnTo>
                    <a:lnTo>
                      <a:pt x="92" y="109"/>
                    </a:lnTo>
                    <a:lnTo>
                      <a:pt x="94" y="114"/>
                    </a:lnTo>
                    <a:lnTo>
                      <a:pt x="94" y="114"/>
                    </a:lnTo>
                    <a:lnTo>
                      <a:pt x="92" y="120"/>
                    </a:lnTo>
                    <a:lnTo>
                      <a:pt x="87" y="125"/>
                    </a:lnTo>
                    <a:lnTo>
                      <a:pt x="84" y="130"/>
                    </a:lnTo>
                    <a:lnTo>
                      <a:pt x="84" y="135"/>
                    </a:lnTo>
                    <a:lnTo>
                      <a:pt x="82" y="140"/>
                    </a:lnTo>
                    <a:lnTo>
                      <a:pt x="82" y="140"/>
                    </a:lnTo>
                    <a:close/>
                    <a:moveTo>
                      <a:pt x="79" y="157"/>
                    </a:moveTo>
                    <a:lnTo>
                      <a:pt x="79" y="157"/>
                    </a:lnTo>
                    <a:lnTo>
                      <a:pt x="75" y="157"/>
                    </a:lnTo>
                    <a:lnTo>
                      <a:pt x="74" y="155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2" y="148"/>
                    </a:lnTo>
                    <a:lnTo>
                      <a:pt x="74" y="145"/>
                    </a:lnTo>
                    <a:lnTo>
                      <a:pt x="75" y="145"/>
                    </a:lnTo>
                    <a:lnTo>
                      <a:pt x="79" y="143"/>
                    </a:lnTo>
                    <a:lnTo>
                      <a:pt x="79" y="143"/>
                    </a:lnTo>
                    <a:lnTo>
                      <a:pt x="80" y="145"/>
                    </a:lnTo>
                    <a:lnTo>
                      <a:pt x="82" y="145"/>
                    </a:lnTo>
                    <a:lnTo>
                      <a:pt x="84" y="150"/>
                    </a:lnTo>
                    <a:lnTo>
                      <a:pt x="84" y="150"/>
                    </a:lnTo>
                    <a:lnTo>
                      <a:pt x="82" y="155"/>
                    </a:lnTo>
                    <a:lnTo>
                      <a:pt x="80" y="157"/>
                    </a:lnTo>
                    <a:lnTo>
                      <a:pt x="79" y="157"/>
                    </a:lnTo>
                    <a:lnTo>
                      <a:pt x="79" y="157"/>
                    </a:lnTo>
                    <a:close/>
                    <a:moveTo>
                      <a:pt x="155" y="35"/>
                    </a:moveTo>
                    <a:lnTo>
                      <a:pt x="156" y="72"/>
                    </a:lnTo>
                    <a:lnTo>
                      <a:pt x="165" y="72"/>
                    </a:lnTo>
                    <a:lnTo>
                      <a:pt x="165" y="35"/>
                    </a:lnTo>
                    <a:lnTo>
                      <a:pt x="155" y="35"/>
                    </a:lnTo>
                    <a:lnTo>
                      <a:pt x="155" y="35"/>
                    </a:lnTo>
                    <a:close/>
                    <a:moveTo>
                      <a:pt x="160" y="91"/>
                    </a:moveTo>
                    <a:lnTo>
                      <a:pt x="160" y="91"/>
                    </a:lnTo>
                    <a:lnTo>
                      <a:pt x="163" y="89"/>
                    </a:lnTo>
                    <a:lnTo>
                      <a:pt x="165" y="89"/>
                    </a:lnTo>
                    <a:lnTo>
                      <a:pt x="166" y="84"/>
                    </a:lnTo>
                    <a:lnTo>
                      <a:pt x="166" y="84"/>
                    </a:lnTo>
                    <a:lnTo>
                      <a:pt x="165" y="79"/>
                    </a:lnTo>
                    <a:lnTo>
                      <a:pt x="163" y="77"/>
                    </a:lnTo>
                    <a:lnTo>
                      <a:pt x="160" y="77"/>
                    </a:lnTo>
                    <a:lnTo>
                      <a:pt x="160" y="77"/>
                    </a:lnTo>
                    <a:lnTo>
                      <a:pt x="158" y="77"/>
                    </a:lnTo>
                    <a:lnTo>
                      <a:pt x="155" y="79"/>
                    </a:lnTo>
                    <a:lnTo>
                      <a:pt x="155" y="81"/>
                    </a:lnTo>
                    <a:lnTo>
                      <a:pt x="153" y="84"/>
                    </a:lnTo>
                    <a:lnTo>
                      <a:pt x="153" y="84"/>
                    </a:lnTo>
                    <a:lnTo>
                      <a:pt x="155" y="89"/>
                    </a:lnTo>
                    <a:lnTo>
                      <a:pt x="158" y="89"/>
                    </a:lnTo>
                    <a:lnTo>
                      <a:pt x="160" y="91"/>
                    </a:lnTo>
                    <a:lnTo>
                      <a:pt x="160" y="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34"/>
              <p:cNvSpPr/>
              <p:nvPr/>
            </p:nvSpPr>
            <p:spPr bwMode="auto">
              <a:xfrm>
                <a:off x="5273146" y="4229629"/>
                <a:ext cx="1612900" cy="1038225"/>
              </a:xfrm>
              <a:custGeom>
                <a:avLst/>
                <a:gdLst>
                  <a:gd name="T0" fmla="*/ 1016 w 1016"/>
                  <a:gd name="T1" fmla="*/ 185 h 654"/>
                  <a:gd name="T2" fmla="*/ 1016 w 1016"/>
                  <a:gd name="T3" fmla="*/ 185 h 654"/>
                  <a:gd name="T4" fmla="*/ 994 w 1016"/>
                  <a:gd name="T5" fmla="*/ 197 h 654"/>
                  <a:gd name="T6" fmla="*/ 970 w 1016"/>
                  <a:gd name="T7" fmla="*/ 203 h 654"/>
                  <a:gd name="T8" fmla="*/ 943 w 1016"/>
                  <a:gd name="T9" fmla="*/ 207 h 654"/>
                  <a:gd name="T10" fmla="*/ 915 w 1016"/>
                  <a:gd name="T11" fmla="*/ 210 h 654"/>
                  <a:gd name="T12" fmla="*/ 886 w 1016"/>
                  <a:gd name="T13" fmla="*/ 208 h 654"/>
                  <a:gd name="T14" fmla="*/ 856 w 1016"/>
                  <a:gd name="T15" fmla="*/ 205 h 654"/>
                  <a:gd name="T16" fmla="*/ 823 w 1016"/>
                  <a:gd name="T17" fmla="*/ 200 h 654"/>
                  <a:gd name="T18" fmla="*/ 788 w 1016"/>
                  <a:gd name="T19" fmla="*/ 194 h 654"/>
                  <a:gd name="T20" fmla="*/ 754 w 1016"/>
                  <a:gd name="T21" fmla="*/ 185 h 654"/>
                  <a:gd name="T22" fmla="*/ 719 w 1016"/>
                  <a:gd name="T23" fmla="*/ 177 h 654"/>
                  <a:gd name="T24" fmla="*/ 645 w 1016"/>
                  <a:gd name="T25" fmla="*/ 154 h 654"/>
                  <a:gd name="T26" fmla="*/ 570 w 1016"/>
                  <a:gd name="T27" fmla="*/ 129 h 654"/>
                  <a:gd name="T28" fmla="*/ 495 w 1016"/>
                  <a:gd name="T29" fmla="*/ 101 h 654"/>
                  <a:gd name="T30" fmla="*/ 420 w 1016"/>
                  <a:gd name="T31" fmla="*/ 75 h 654"/>
                  <a:gd name="T32" fmla="*/ 348 w 1016"/>
                  <a:gd name="T33" fmla="*/ 50 h 654"/>
                  <a:gd name="T34" fmla="*/ 278 w 1016"/>
                  <a:gd name="T35" fmla="*/ 29 h 654"/>
                  <a:gd name="T36" fmla="*/ 247 w 1016"/>
                  <a:gd name="T37" fmla="*/ 19 h 654"/>
                  <a:gd name="T38" fmla="*/ 214 w 1016"/>
                  <a:gd name="T39" fmla="*/ 12 h 654"/>
                  <a:gd name="T40" fmla="*/ 184 w 1016"/>
                  <a:gd name="T41" fmla="*/ 5 h 654"/>
                  <a:gd name="T42" fmla="*/ 156 w 1016"/>
                  <a:gd name="T43" fmla="*/ 2 h 654"/>
                  <a:gd name="T44" fmla="*/ 130 w 1016"/>
                  <a:gd name="T45" fmla="*/ 0 h 654"/>
                  <a:gd name="T46" fmla="*/ 105 w 1016"/>
                  <a:gd name="T47" fmla="*/ 0 h 654"/>
                  <a:gd name="T48" fmla="*/ 82 w 1016"/>
                  <a:gd name="T49" fmla="*/ 4 h 654"/>
                  <a:gd name="T50" fmla="*/ 62 w 1016"/>
                  <a:gd name="T51" fmla="*/ 10 h 654"/>
                  <a:gd name="T52" fmla="*/ 44 w 1016"/>
                  <a:gd name="T53" fmla="*/ 19 h 654"/>
                  <a:gd name="T54" fmla="*/ 36 w 1016"/>
                  <a:gd name="T55" fmla="*/ 24 h 654"/>
                  <a:gd name="T56" fmla="*/ 29 w 1016"/>
                  <a:gd name="T57" fmla="*/ 30 h 654"/>
                  <a:gd name="T58" fmla="*/ 29 w 1016"/>
                  <a:gd name="T59" fmla="*/ 30 h 654"/>
                  <a:gd name="T60" fmla="*/ 23 w 1016"/>
                  <a:gd name="T61" fmla="*/ 38 h 654"/>
                  <a:gd name="T62" fmla="*/ 16 w 1016"/>
                  <a:gd name="T63" fmla="*/ 45 h 654"/>
                  <a:gd name="T64" fmla="*/ 8 w 1016"/>
                  <a:gd name="T65" fmla="*/ 63 h 654"/>
                  <a:gd name="T66" fmla="*/ 1 w 1016"/>
                  <a:gd name="T67" fmla="*/ 80 h 654"/>
                  <a:gd name="T68" fmla="*/ 0 w 1016"/>
                  <a:gd name="T69" fmla="*/ 99 h 654"/>
                  <a:gd name="T70" fmla="*/ 0 w 1016"/>
                  <a:gd name="T71" fmla="*/ 118 h 654"/>
                  <a:gd name="T72" fmla="*/ 4 w 1016"/>
                  <a:gd name="T73" fmla="*/ 136 h 654"/>
                  <a:gd name="T74" fmla="*/ 13 w 1016"/>
                  <a:gd name="T75" fmla="*/ 152 h 654"/>
                  <a:gd name="T76" fmla="*/ 19 w 1016"/>
                  <a:gd name="T77" fmla="*/ 161 h 654"/>
                  <a:gd name="T78" fmla="*/ 24 w 1016"/>
                  <a:gd name="T79" fmla="*/ 167 h 654"/>
                  <a:gd name="T80" fmla="*/ 498 w 1016"/>
                  <a:gd name="T81" fmla="*/ 641 h 654"/>
                  <a:gd name="T82" fmla="*/ 498 w 1016"/>
                  <a:gd name="T83" fmla="*/ 641 h 654"/>
                  <a:gd name="T84" fmla="*/ 506 w 1016"/>
                  <a:gd name="T85" fmla="*/ 646 h 654"/>
                  <a:gd name="T86" fmla="*/ 513 w 1016"/>
                  <a:gd name="T87" fmla="*/ 651 h 654"/>
                  <a:gd name="T88" fmla="*/ 521 w 1016"/>
                  <a:gd name="T89" fmla="*/ 652 h 654"/>
                  <a:gd name="T90" fmla="*/ 529 w 1016"/>
                  <a:gd name="T91" fmla="*/ 654 h 654"/>
                  <a:gd name="T92" fmla="*/ 539 w 1016"/>
                  <a:gd name="T93" fmla="*/ 652 h 654"/>
                  <a:gd name="T94" fmla="*/ 547 w 1016"/>
                  <a:gd name="T95" fmla="*/ 651 h 654"/>
                  <a:gd name="T96" fmla="*/ 554 w 1016"/>
                  <a:gd name="T97" fmla="*/ 646 h 654"/>
                  <a:gd name="T98" fmla="*/ 561 w 1016"/>
                  <a:gd name="T99" fmla="*/ 641 h 654"/>
                  <a:gd name="T100" fmla="*/ 1016 w 1016"/>
                  <a:gd name="T101" fmla="*/ 185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16" h="654">
                    <a:moveTo>
                      <a:pt x="1016" y="185"/>
                    </a:moveTo>
                    <a:lnTo>
                      <a:pt x="1016" y="185"/>
                    </a:lnTo>
                    <a:lnTo>
                      <a:pt x="994" y="197"/>
                    </a:lnTo>
                    <a:lnTo>
                      <a:pt x="970" y="203"/>
                    </a:lnTo>
                    <a:lnTo>
                      <a:pt x="943" y="207"/>
                    </a:lnTo>
                    <a:lnTo>
                      <a:pt x="915" y="210"/>
                    </a:lnTo>
                    <a:lnTo>
                      <a:pt x="886" y="208"/>
                    </a:lnTo>
                    <a:lnTo>
                      <a:pt x="856" y="205"/>
                    </a:lnTo>
                    <a:lnTo>
                      <a:pt x="823" y="200"/>
                    </a:lnTo>
                    <a:lnTo>
                      <a:pt x="788" y="194"/>
                    </a:lnTo>
                    <a:lnTo>
                      <a:pt x="754" y="185"/>
                    </a:lnTo>
                    <a:lnTo>
                      <a:pt x="719" y="177"/>
                    </a:lnTo>
                    <a:lnTo>
                      <a:pt x="645" y="154"/>
                    </a:lnTo>
                    <a:lnTo>
                      <a:pt x="570" y="129"/>
                    </a:lnTo>
                    <a:lnTo>
                      <a:pt x="495" y="101"/>
                    </a:lnTo>
                    <a:lnTo>
                      <a:pt x="420" y="75"/>
                    </a:lnTo>
                    <a:lnTo>
                      <a:pt x="348" y="50"/>
                    </a:lnTo>
                    <a:lnTo>
                      <a:pt x="278" y="29"/>
                    </a:lnTo>
                    <a:lnTo>
                      <a:pt x="247" y="19"/>
                    </a:lnTo>
                    <a:lnTo>
                      <a:pt x="214" y="12"/>
                    </a:lnTo>
                    <a:lnTo>
                      <a:pt x="184" y="5"/>
                    </a:lnTo>
                    <a:lnTo>
                      <a:pt x="156" y="2"/>
                    </a:lnTo>
                    <a:lnTo>
                      <a:pt x="130" y="0"/>
                    </a:lnTo>
                    <a:lnTo>
                      <a:pt x="105" y="0"/>
                    </a:lnTo>
                    <a:lnTo>
                      <a:pt x="82" y="4"/>
                    </a:lnTo>
                    <a:lnTo>
                      <a:pt x="62" y="10"/>
                    </a:lnTo>
                    <a:lnTo>
                      <a:pt x="44" y="19"/>
                    </a:lnTo>
                    <a:lnTo>
                      <a:pt x="36" y="24"/>
                    </a:lnTo>
                    <a:lnTo>
                      <a:pt x="29" y="30"/>
                    </a:lnTo>
                    <a:lnTo>
                      <a:pt x="29" y="30"/>
                    </a:lnTo>
                    <a:lnTo>
                      <a:pt x="23" y="38"/>
                    </a:lnTo>
                    <a:lnTo>
                      <a:pt x="16" y="45"/>
                    </a:lnTo>
                    <a:lnTo>
                      <a:pt x="8" y="63"/>
                    </a:lnTo>
                    <a:lnTo>
                      <a:pt x="1" y="80"/>
                    </a:lnTo>
                    <a:lnTo>
                      <a:pt x="0" y="99"/>
                    </a:lnTo>
                    <a:lnTo>
                      <a:pt x="0" y="118"/>
                    </a:lnTo>
                    <a:lnTo>
                      <a:pt x="4" y="136"/>
                    </a:lnTo>
                    <a:lnTo>
                      <a:pt x="13" y="152"/>
                    </a:lnTo>
                    <a:lnTo>
                      <a:pt x="19" y="161"/>
                    </a:lnTo>
                    <a:lnTo>
                      <a:pt x="24" y="167"/>
                    </a:lnTo>
                    <a:lnTo>
                      <a:pt x="498" y="641"/>
                    </a:lnTo>
                    <a:lnTo>
                      <a:pt x="498" y="641"/>
                    </a:lnTo>
                    <a:lnTo>
                      <a:pt x="506" y="646"/>
                    </a:lnTo>
                    <a:lnTo>
                      <a:pt x="513" y="651"/>
                    </a:lnTo>
                    <a:lnTo>
                      <a:pt x="521" y="652"/>
                    </a:lnTo>
                    <a:lnTo>
                      <a:pt x="529" y="654"/>
                    </a:lnTo>
                    <a:lnTo>
                      <a:pt x="539" y="652"/>
                    </a:lnTo>
                    <a:lnTo>
                      <a:pt x="547" y="651"/>
                    </a:lnTo>
                    <a:lnTo>
                      <a:pt x="554" y="646"/>
                    </a:lnTo>
                    <a:lnTo>
                      <a:pt x="561" y="641"/>
                    </a:lnTo>
                    <a:lnTo>
                      <a:pt x="1016" y="185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5"/>
              <p:cNvSpPr/>
              <p:nvPr/>
            </p:nvSpPr>
            <p:spPr bwMode="auto">
              <a:xfrm>
                <a:off x="5342996" y="4223279"/>
                <a:ext cx="1612900" cy="1044575"/>
              </a:xfrm>
              <a:custGeom>
                <a:avLst/>
                <a:gdLst>
                  <a:gd name="T0" fmla="*/ 0 w 1016"/>
                  <a:gd name="T1" fmla="*/ 189 h 658"/>
                  <a:gd name="T2" fmla="*/ 0 w 1016"/>
                  <a:gd name="T3" fmla="*/ 189 h 658"/>
                  <a:gd name="T4" fmla="*/ 22 w 1016"/>
                  <a:gd name="T5" fmla="*/ 201 h 658"/>
                  <a:gd name="T6" fmla="*/ 46 w 1016"/>
                  <a:gd name="T7" fmla="*/ 207 h 658"/>
                  <a:gd name="T8" fmla="*/ 71 w 1016"/>
                  <a:gd name="T9" fmla="*/ 211 h 658"/>
                  <a:gd name="T10" fmla="*/ 99 w 1016"/>
                  <a:gd name="T11" fmla="*/ 212 h 658"/>
                  <a:gd name="T12" fmla="*/ 129 w 1016"/>
                  <a:gd name="T13" fmla="*/ 212 h 658"/>
                  <a:gd name="T14" fmla="*/ 160 w 1016"/>
                  <a:gd name="T15" fmla="*/ 209 h 658"/>
                  <a:gd name="T16" fmla="*/ 191 w 1016"/>
                  <a:gd name="T17" fmla="*/ 202 h 658"/>
                  <a:gd name="T18" fmla="*/ 226 w 1016"/>
                  <a:gd name="T19" fmla="*/ 196 h 658"/>
                  <a:gd name="T20" fmla="*/ 261 w 1016"/>
                  <a:gd name="T21" fmla="*/ 188 h 658"/>
                  <a:gd name="T22" fmla="*/ 295 w 1016"/>
                  <a:gd name="T23" fmla="*/ 178 h 658"/>
                  <a:gd name="T24" fmla="*/ 368 w 1016"/>
                  <a:gd name="T25" fmla="*/ 155 h 658"/>
                  <a:gd name="T26" fmla="*/ 442 w 1016"/>
                  <a:gd name="T27" fmla="*/ 128 h 658"/>
                  <a:gd name="T28" fmla="*/ 518 w 1016"/>
                  <a:gd name="T29" fmla="*/ 100 h 658"/>
                  <a:gd name="T30" fmla="*/ 592 w 1016"/>
                  <a:gd name="T31" fmla="*/ 72 h 658"/>
                  <a:gd name="T32" fmla="*/ 665 w 1016"/>
                  <a:gd name="T33" fmla="*/ 47 h 658"/>
                  <a:gd name="T34" fmla="*/ 733 w 1016"/>
                  <a:gd name="T35" fmla="*/ 26 h 658"/>
                  <a:gd name="T36" fmla="*/ 766 w 1016"/>
                  <a:gd name="T37" fmla="*/ 16 h 658"/>
                  <a:gd name="T38" fmla="*/ 799 w 1016"/>
                  <a:gd name="T39" fmla="*/ 9 h 658"/>
                  <a:gd name="T40" fmla="*/ 828 w 1016"/>
                  <a:gd name="T41" fmla="*/ 4 h 658"/>
                  <a:gd name="T42" fmla="*/ 856 w 1016"/>
                  <a:gd name="T43" fmla="*/ 1 h 658"/>
                  <a:gd name="T44" fmla="*/ 884 w 1016"/>
                  <a:gd name="T45" fmla="*/ 0 h 658"/>
                  <a:gd name="T46" fmla="*/ 909 w 1016"/>
                  <a:gd name="T47" fmla="*/ 1 h 658"/>
                  <a:gd name="T48" fmla="*/ 932 w 1016"/>
                  <a:gd name="T49" fmla="*/ 4 h 658"/>
                  <a:gd name="T50" fmla="*/ 952 w 1016"/>
                  <a:gd name="T51" fmla="*/ 11 h 658"/>
                  <a:gd name="T52" fmla="*/ 962 w 1016"/>
                  <a:gd name="T53" fmla="*/ 16 h 658"/>
                  <a:gd name="T54" fmla="*/ 972 w 1016"/>
                  <a:gd name="T55" fmla="*/ 21 h 658"/>
                  <a:gd name="T56" fmla="*/ 980 w 1016"/>
                  <a:gd name="T57" fmla="*/ 28 h 658"/>
                  <a:gd name="T58" fmla="*/ 987 w 1016"/>
                  <a:gd name="T59" fmla="*/ 34 h 658"/>
                  <a:gd name="T60" fmla="*/ 987 w 1016"/>
                  <a:gd name="T61" fmla="*/ 34 h 658"/>
                  <a:gd name="T62" fmla="*/ 1000 w 1016"/>
                  <a:gd name="T63" fmla="*/ 49 h 658"/>
                  <a:gd name="T64" fmla="*/ 1008 w 1016"/>
                  <a:gd name="T65" fmla="*/ 67 h 658"/>
                  <a:gd name="T66" fmla="*/ 1015 w 1016"/>
                  <a:gd name="T67" fmla="*/ 85 h 658"/>
                  <a:gd name="T68" fmla="*/ 1016 w 1016"/>
                  <a:gd name="T69" fmla="*/ 103 h 658"/>
                  <a:gd name="T70" fmla="*/ 1016 w 1016"/>
                  <a:gd name="T71" fmla="*/ 122 h 658"/>
                  <a:gd name="T72" fmla="*/ 1012 w 1016"/>
                  <a:gd name="T73" fmla="*/ 140 h 658"/>
                  <a:gd name="T74" fmla="*/ 1003 w 1016"/>
                  <a:gd name="T75" fmla="*/ 156 h 658"/>
                  <a:gd name="T76" fmla="*/ 998 w 1016"/>
                  <a:gd name="T77" fmla="*/ 165 h 658"/>
                  <a:gd name="T78" fmla="*/ 992 w 1016"/>
                  <a:gd name="T79" fmla="*/ 171 h 658"/>
                  <a:gd name="T80" fmla="*/ 992 w 1016"/>
                  <a:gd name="T81" fmla="*/ 171 h 658"/>
                  <a:gd name="T82" fmla="*/ 518 w 1016"/>
                  <a:gd name="T83" fmla="*/ 645 h 658"/>
                  <a:gd name="T84" fmla="*/ 518 w 1016"/>
                  <a:gd name="T85" fmla="*/ 645 h 658"/>
                  <a:gd name="T86" fmla="*/ 512 w 1016"/>
                  <a:gd name="T87" fmla="*/ 650 h 658"/>
                  <a:gd name="T88" fmla="*/ 503 w 1016"/>
                  <a:gd name="T89" fmla="*/ 655 h 658"/>
                  <a:gd name="T90" fmla="*/ 495 w 1016"/>
                  <a:gd name="T91" fmla="*/ 656 h 658"/>
                  <a:gd name="T92" fmla="*/ 487 w 1016"/>
                  <a:gd name="T93" fmla="*/ 658 h 658"/>
                  <a:gd name="T94" fmla="*/ 477 w 1016"/>
                  <a:gd name="T95" fmla="*/ 656 h 658"/>
                  <a:gd name="T96" fmla="*/ 469 w 1016"/>
                  <a:gd name="T97" fmla="*/ 655 h 658"/>
                  <a:gd name="T98" fmla="*/ 462 w 1016"/>
                  <a:gd name="T99" fmla="*/ 650 h 658"/>
                  <a:gd name="T100" fmla="*/ 454 w 1016"/>
                  <a:gd name="T101" fmla="*/ 645 h 658"/>
                  <a:gd name="T102" fmla="*/ 0 w 1016"/>
                  <a:gd name="T103" fmla="*/ 189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16" h="658">
                    <a:moveTo>
                      <a:pt x="0" y="189"/>
                    </a:moveTo>
                    <a:lnTo>
                      <a:pt x="0" y="189"/>
                    </a:lnTo>
                    <a:lnTo>
                      <a:pt x="22" y="201"/>
                    </a:lnTo>
                    <a:lnTo>
                      <a:pt x="46" y="207"/>
                    </a:lnTo>
                    <a:lnTo>
                      <a:pt x="71" y="211"/>
                    </a:lnTo>
                    <a:lnTo>
                      <a:pt x="99" y="212"/>
                    </a:lnTo>
                    <a:lnTo>
                      <a:pt x="129" y="212"/>
                    </a:lnTo>
                    <a:lnTo>
                      <a:pt x="160" y="209"/>
                    </a:lnTo>
                    <a:lnTo>
                      <a:pt x="191" y="202"/>
                    </a:lnTo>
                    <a:lnTo>
                      <a:pt x="226" y="196"/>
                    </a:lnTo>
                    <a:lnTo>
                      <a:pt x="261" y="188"/>
                    </a:lnTo>
                    <a:lnTo>
                      <a:pt x="295" y="178"/>
                    </a:lnTo>
                    <a:lnTo>
                      <a:pt x="368" y="155"/>
                    </a:lnTo>
                    <a:lnTo>
                      <a:pt x="442" y="128"/>
                    </a:lnTo>
                    <a:lnTo>
                      <a:pt x="518" y="100"/>
                    </a:lnTo>
                    <a:lnTo>
                      <a:pt x="592" y="72"/>
                    </a:lnTo>
                    <a:lnTo>
                      <a:pt x="665" y="47"/>
                    </a:lnTo>
                    <a:lnTo>
                      <a:pt x="733" y="26"/>
                    </a:lnTo>
                    <a:lnTo>
                      <a:pt x="766" y="16"/>
                    </a:lnTo>
                    <a:lnTo>
                      <a:pt x="799" y="9"/>
                    </a:lnTo>
                    <a:lnTo>
                      <a:pt x="828" y="4"/>
                    </a:lnTo>
                    <a:lnTo>
                      <a:pt x="856" y="1"/>
                    </a:lnTo>
                    <a:lnTo>
                      <a:pt x="884" y="0"/>
                    </a:lnTo>
                    <a:lnTo>
                      <a:pt x="909" y="1"/>
                    </a:lnTo>
                    <a:lnTo>
                      <a:pt x="932" y="4"/>
                    </a:lnTo>
                    <a:lnTo>
                      <a:pt x="952" y="11"/>
                    </a:lnTo>
                    <a:lnTo>
                      <a:pt x="962" y="16"/>
                    </a:lnTo>
                    <a:lnTo>
                      <a:pt x="972" y="21"/>
                    </a:lnTo>
                    <a:lnTo>
                      <a:pt x="980" y="28"/>
                    </a:lnTo>
                    <a:lnTo>
                      <a:pt x="987" y="34"/>
                    </a:lnTo>
                    <a:lnTo>
                      <a:pt x="987" y="34"/>
                    </a:lnTo>
                    <a:lnTo>
                      <a:pt x="1000" y="49"/>
                    </a:lnTo>
                    <a:lnTo>
                      <a:pt x="1008" y="67"/>
                    </a:lnTo>
                    <a:lnTo>
                      <a:pt x="1015" y="85"/>
                    </a:lnTo>
                    <a:lnTo>
                      <a:pt x="1016" y="103"/>
                    </a:lnTo>
                    <a:lnTo>
                      <a:pt x="1016" y="122"/>
                    </a:lnTo>
                    <a:lnTo>
                      <a:pt x="1012" y="140"/>
                    </a:lnTo>
                    <a:lnTo>
                      <a:pt x="1003" y="156"/>
                    </a:lnTo>
                    <a:lnTo>
                      <a:pt x="998" y="165"/>
                    </a:lnTo>
                    <a:lnTo>
                      <a:pt x="992" y="171"/>
                    </a:lnTo>
                    <a:lnTo>
                      <a:pt x="992" y="171"/>
                    </a:lnTo>
                    <a:lnTo>
                      <a:pt x="518" y="645"/>
                    </a:lnTo>
                    <a:lnTo>
                      <a:pt x="518" y="645"/>
                    </a:lnTo>
                    <a:lnTo>
                      <a:pt x="512" y="650"/>
                    </a:lnTo>
                    <a:lnTo>
                      <a:pt x="503" y="655"/>
                    </a:lnTo>
                    <a:lnTo>
                      <a:pt x="495" y="656"/>
                    </a:lnTo>
                    <a:lnTo>
                      <a:pt x="487" y="658"/>
                    </a:lnTo>
                    <a:lnTo>
                      <a:pt x="477" y="656"/>
                    </a:lnTo>
                    <a:lnTo>
                      <a:pt x="469" y="655"/>
                    </a:lnTo>
                    <a:lnTo>
                      <a:pt x="462" y="650"/>
                    </a:lnTo>
                    <a:lnTo>
                      <a:pt x="454" y="645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Rectangle 36"/>
              <p:cNvSpPr>
                <a:spLocks noChangeArrowheads="1"/>
              </p:cNvSpPr>
              <p:nvPr/>
            </p:nvSpPr>
            <p:spPr bwMode="auto">
              <a:xfrm>
                <a:off x="5954183" y="4832879"/>
                <a:ext cx="328613" cy="190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37"/>
              <p:cNvSpPr/>
              <p:nvPr/>
            </p:nvSpPr>
            <p:spPr bwMode="auto">
              <a:xfrm>
                <a:off x="5938308" y="4610629"/>
                <a:ext cx="358775" cy="122238"/>
              </a:xfrm>
              <a:custGeom>
                <a:avLst/>
                <a:gdLst>
                  <a:gd name="T0" fmla="*/ 203 w 226"/>
                  <a:gd name="T1" fmla="*/ 6 h 77"/>
                  <a:gd name="T2" fmla="*/ 206 w 226"/>
                  <a:gd name="T3" fmla="*/ 11 h 77"/>
                  <a:gd name="T4" fmla="*/ 137 w 226"/>
                  <a:gd name="T5" fmla="*/ 59 h 77"/>
                  <a:gd name="T6" fmla="*/ 94 w 226"/>
                  <a:gd name="T7" fmla="*/ 0 h 77"/>
                  <a:gd name="T8" fmla="*/ 0 w 226"/>
                  <a:gd name="T9" fmla="*/ 66 h 77"/>
                  <a:gd name="T10" fmla="*/ 0 w 226"/>
                  <a:gd name="T11" fmla="*/ 77 h 77"/>
                  <a:gd name="T12" fmla="*/ 92 w 226"/>
                  <a:gd name="T13" fmla="*/ 13 h 77"/>
                  <a:gd name="T14" fmla="*/ 133 w 226"/>
                  <a:gd name="T15" fmla="*/ 71 h 77"/>
                  <a:gd name="T16" fmla="*/ 211 w 226"/>
                  <a:gd name="T17" fmla="*/ 18 h 77"/>
                  <a:gd name="T18" fmla="*/ 214 w 226"/>
                  <a:gd name="T19" fmla="*/ 23 h 77"/>
                  <a:gd name="T20" fmla="*/ 226 w 226"/>
                  <a:gd name="T21" fmla="*/ 1 h 77"/>
                  <a:gd name="T22" fmla="*/ 203 w 226"/>
                  <a:gd name="T23" fmla="*/ 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77">
                    <a:moveTo>
                      <a:pt x="203" y="6"/>
                    </a:moveTo>
                    <a:lnTo>
                      <a:pt x="206" y="11"/>
                    </a:lnTo>
                    <a:lnTo>
                      <a:pt x="137" y="59"/>
                    </a:lnTo>
                    <a:lnTo>
                      <a:pt x="94" y="0"/>
                    </a:lnTo>
                    <a:lnTo>
                      <a:pt x="0" y="66"/>
                    </a:lnTo>
                    <a:lnTo>
                      <a:pt x="0" y="77"/>
                    </a:lnTo>
                    <a:lnTo>
                      <a:pt x="92" y="13"/>
                    </a:lnTo>
                    <a:lnTo>
                      <a:pt x="133" y="71"/>
                    </a:lnTo>
                    <a:lnTo>
                      <a:pt x="211" y="18"/>
                    </a:lnTo>
                    <a:lnTo>
                      <a:pt x="214" y="23"/>
                    </a:lnTo>
                    <a:lnTo>
                      <a:pt x="226" y="1"/>
                    </a:lnTo>
                    <a:lnTo>
                      <a:pt x="203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38"/>
              <p:cNvSpPr/>
              <p:nvPr/>
            </p:nvSpPr>
            <p:spPr bwMode="auto">
              <a:xfrm>
                <a:off x="5955771" y="4691591"/>
                <a:ext cx="55563" cy="130175"/>
              </a:xfrm>
              <a:custGeom>
                <a:avLst/>
                <a:gdLst>
                  <a:gd name="T0" fmla="*/ 0 w 35"/>
                  <a:gd name="T1" fmla="*/ 82 h 82"/>
                  <a:gd name="T2" fmla="*/ 35 w 35"/>
                  <a:gd name="T3" fmla="*/ 82 h 82"/>
                  <a:gd name="T4" fmla="*/ 35 w 35"/>
                  <a:gd name="T5" fmla="*/ 0 h 82"/>
                  <a:gd name="T6" fmla="*/ 0 w 35"/>
                  <a:gd name="T7" fmla="*/ 25 h 82"/>
                  <a:gd name="T8" fmla="*/ 0 w 35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82">
                    <a:moveTo>
                      <a:pt x="0" y="82"/>
                    </a:moveTo>
                    <a:lnTo>
                      <a:pt x="35" y="82"/>
                    </a:lnTo>
                    <a:lnTo>
                      <a:pt x="35" y="0"/>
                    </a:lnTo>
                    <a:lnTo>
                      <a:pt x="0" y="25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39"/>
              <p:cNvSpPr/>
              <p:nvPr/>
            </p:nvSpPr>
            <p:spPr bwMode="auto">
              <a:xfrm>
                <a:off x="6220883" y="4656666"/>
                <a:ext cx="53975" cy="165100"/>
              </a:xfrm>
              <a:custGeom>
                <a:avLst/>
                <a:gdLst>
                  <a:gd name="T0" fmla="*/ 31 w 34"/>
                  <a:gd name="T1" fmla="*/ 0 h 104"/>
                  <a:gd name="T2" fmla="*/ 0 w 34"/>
                  <a:gd name="T3" fmla="*/ 24 h 104"/>
                  <a:gd name="T4" fmla="*/ 0 w 34"/>
                  <a:gd name="T5" fmla="*/ 104 h 104"/>
                  <a:gd name="T6" fmla="*/ 34 w 34"/>
                  <a:gd name="T7" fmla="*/ 104 h 104"/>
                  <a:gd name="T8" fmla="*/ 34 w 34"/>
                  <a:gd name="T9" fmla="*/ 5 h 104"/>
                  <a:gd name="T10" fmla="*/ 31 w 34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04">
                    <a:moveTo>
                      <a:pt x="31" y="0"/>
                    </a:moveTo>
                    <a:lnTo>
                      <a:pt x="0" y="24"/>
                    </a:lnTo>
                    <a:lnTo>
                      <a:pt x="0" y="104"/>
                    </a:lnTo>
                    <a:lnTo>
                      <a:pt x="34" y="104"/>
                    </a:lnTo>
                    <a:lnTo>
                      <a:pt x="34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40"/>
              <p:cNvSpPr/>
              <p:nvPr/>
            </p:nvSpPr>
            <p:spPr bwMode="auto">
              <a:xfrm>
                <a:off x="6155796" y="4696354"/>
                <a:ext cx="53975" cy="125413"/>
              </a:xfrm>
              <a:custGeom>
                <a:avLst/>
                <a:gdLst>
                  <a:gd name="T0" fmla="*/ 0 w 34"/>
                  <a:gd name="T1" fmla="*/ 25 h 79"/>
                  <a:gd name="T2" fmla="*/ 0 w 34"/>
                  <a:gd name="T3" fmla="*/ 79 h 79"/>
                  <a:gd name="T4" fmla="*/ 34 w 34"/>
                  <a:gd name="T5" fmla="*/ 79 h 79"/>
                  <a:gd name="T6" fmla="*/ 34 w 34"/>
                  <a:gd name="T7" fmla="*/ 0 h 79"/>
                  <a:gd name="T8" fmla="*/ 0 w 34"/>
                  <a:gd name="T9" fmla="*/ 25 h 79"/>
                  <a:gd name="T10" fmla="*/ 0 w 34"/>
                  <a:gd name="T11" fmla="*/ 2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79">
                    <a:moveTo>
                      <a:pt x="0" y="25"/>
                    </a:moveTo>
                    <a:lnTo>
                      <a:pt x="0" y="79"/>
                    </a:lnTo>
                    <a:lnTo>
                      <a:pt x="34" y="79"/>
                    </a:lnTo>
                    <a:lnTo>
                      <a:pt x="34" y="0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41"/>
              <p:cNvSpPr/>
              <p:nvPr/>
            </p:nvSpPr>
            <p:spPr bwMode="auto">
              <a:xfrm>
                <a:off x="6024033" y="4648729"/>
                <a:ext cx="55563" cy="173038"/>
              </a:xfrm>
              <a:custGeom>
                <a:avLst/>
                <a:gdLst>
                  <a:gd name="T0" fmla="*/ 0 w 35"/>
                  <a:gd name="T1" fmla="*/ 25 h 109"/>
                  <a:gd name="T2" fmla="*/ 0 w 35"/>
                  <a:gd name="T3" fmla="*/ 109 h 109"/>
                  <a:gd name="T4" fmla="*/ 35 w 35"/>
                  <a:gd name="T5" fmla="*/ 109 h 109"/>
                  <a:gd name="T6" fmla="*/ 35 w 35"/>
                  <a:gd name="T7" fmla="*/ 0 h 109"/>
                  <a:gd name="T8" fmla="*/ 0 w 35"/>
                  <a:gd name="T9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9">
                    <a:moveTo>
                      <a:pt x="0" y="25"/>
                    </a:moveTo>
                    <a:lnTo>
                      <a:pt x="0" y="109"/>
                    </a:lnTo>
                    <a:lnTo>
                      <a:pt x="35" y="109"/>
                    </a:lnTo>
                    <a:lnTo>
                      <a:pt x="35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42"/>
              <p:cNvSpPr/>
              <p:nvPr/>
            </p:nvSpPr>
            <p:spPr bwMode="auto">
              <a:xfrm>
                <a:off x="6089121" y="4656666"/>
                <a:ext cx="55563" cy="165100"/>
              </a:xfrm>
              <a:custGeom>
                <a:avLst/>
                <a:gdLst>
                  <a:gd name="T0" fmla="*/ 0 w 35"/>
                  <a:gd name="T1" fmla="*/ 0 h 104"/>
                  <a:gd name="T2" fmla="*/ 0 w 35"/>
                  <a:gd name="T3" fmla="*/ 104 h 104"/>
                  <a:gd name="T4" fmla="*/ 35 w 35"/>
                  <a:gd name="T5" fmla="*/ 104 h 104"/>
                  <a:gd name="T6" fmla="*/ 35 w 35"/>
                  <a:gd name="T7" fmla="*/ 50 h 104"/>
                  <a:gd name="T8" fmla="*/ 0 w 35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04">
                    <a:moveTo>
                      <a:pt x="0" y="0"/>
                    </a:moveTo>
                    <a:lnTo>
                      <a:pt x="0" y="104"/>
                    </a:lnTo>
                    <a:lnTo>
                      <a:pt x="35" y="104"/>
                    </a:lnTo>
                    <a:lnTo>
                      <a:pt x="35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43"/>
              <p:cNvSpPr/>
              <p:nvPr/>
            </p:nvSpPr>
            <p:spPr bwMode="auto">
              <a:xfrm>
                <a:off x="4114271" y="2475441"/>
                <a:ext cx="1038225" cy="1612900"/>
              </a:xfrm>
              <a:custGeom>
                <a:avLst/>
                <a:gdLst>
                  <a:gd name="T0" fmla="*/ 467 w 654"/>
                  <a:gd name="T1" fmla="*/ 1016 h 1016"/>
                  <a:gd name="T2" fmla="*/ 467 w 654"/>
                  <a:gd name="T3" fmla="*/ 1016 h 1016"/>
                  <a:gd name="T4" fmla="*/ 457 w 654"/>
                  <a:gd name="T5" fmla="*/ 995 h 1016"/>
                  <a:gd name="T6" fmla="*/ 451 w 654"/>
                  <a:gd name="T7" fmla="*/ 970 h 1016"/>
                  <a:gd name="T8" fmla="*/ 446 w 654"/>
                  <a:gd name="T9" fmla="*/ 944 h 1016"/>
                  <a:gd name="T10" fmla="*/ 444 w 654"/>
                  <a:gd name="T11" fmla="*/ 916 h 1016"/>
                  <a:gd name="T12" fmla="*/ 444 w 654"/>
                  <a:gd name="T13" fmla="*/ 886 h 1016"/>
                  <a:gd name="T14" fmla="*/ 447 w 654"/>
                  <a:gd name="T15" fmla="*/ 856 h 1016"/>
                  <a:gd name="T16" fmla="*/ 452 w 654"/>
                  <a:gd name="T17" fmla="*/ 823 h 1016"/>
                  <a:gd name="T18" fmla="*/ 459 w 654"/>
                  <a:gd name="T19" fmla="*/ 790 h 1016"/>
                  <a:gd name="T20" fmla="*/ 467 w 654"/>
                  <a:gd name="T21" fmla="*/ 754 h 1016"/>
                  <a:gd name="T22" fmla="*/ 477 w 654"/>
                  <a:gd name="T23" fmla="*/ 719 h 1016"/>
                  <a:gd name="T24" fmla="*/ 500 w 654"/>
                  <a:gd name="T25" fmla="*/ 645 h 1016"/>
                  <a:gd name="T26" fmla="*/ 525 w 654"/>
                  <a:gd name="T27" fmla="*/ 571 h 1016"/>
                  <a:gd name="T28" fmla="*/ 551 w 654"/>
                  <a:gd name="T29" fmla="*/ 495 h 1016"/>
                  <a:gd name="T30" fmla="*/ 579 w 654"/>
                  <a:gd name="T31" fmla="*/ 421 h 1016"/>
                  <a:gd name="T32" fmla="*/ 604 w 654"/>
                  <a:gd name="T33" fmla="*/ 348 h 1016"/>
                  <a:gd name="T34" fmla="*/ 626 w 654"/>
                  <a:gd name="T35" fmla="*/ 280 h 1016"/>
                  <a:gd name="T36" fmla="*/ 634 w 654"/>
                  <a:gd name="T37" fmla="*/ 247 h 1016"/>
                  <a:gd name="T38" fmla="*/ 642 w 654"/>
                  <a:gd name="T39" fmla="*/ 216 h 1016"/>
                  <a:gd name="T40" fmla="*/ 647 w 654"/>
                  <a:gd name="T41" fmla="*/ 185 h 1016"/>
                  <a:gd name="T42" fmla="*/ 650 w 654"/>
                  <a:gd name="T43" fmla="*/ 157 h 1016"/>
                  <a:gd name="T44" fmla="*/ 654 w 654"/>
                  <a:gd name="T45" fmla="*/ 130 h 1016"/>
                  <a:gd name="T46" fmla="*/ 652 w 654"/>
                  <a:gd name="T47" fmla="*/ 106 h 1016"/>
                  <a:gd name="T48" fmla="*/ 649 w 654"/>
                  <a:gd name="T49" fmla="*/ 82 h 1016"/>
                  <a:gd name="T50" fmla="*/ 644 w 654"/>
                  <a:gd name="T51" fmla="*/ 63 h 1016"/>
                  <a:gd name="T52" fmla="*/ 635 w 654"/>
                  <a:gd name="T53" fmla="*/ 45 h 1016"/>
                  <a:gd name="T54" fmla="*/ 629 w 654"/>
                  <a:gd name="T55" fmla="*/ 36 h 1016"/>
                  <a:gd name="T56" fmla="*/ 622 w 654"/>
                  <a:gd name="T57" fmla="*/ 30 h 1016"/>
                  <a:gd name="T58" fmla="*/ 622 w 654"/>
                  <a:gd name="T59" fmla="*/ 30 h 1016"/>
                  <a:gd name="T60" fmla="*/ 616 w 654"/>
                  <a:gd name="T61" fmla="*/ 23 h 1016"/>
                  <a:gd name="T62" fmla="*/ 607 w 654"/>
                  <a:gd name="T63" fmla="*/ 16 h 1016"/>
                  <a:gd name="T64" fmla="*/ 591 w 654"/>
                  <a:gd name="T65" fmla="*/ 8 h 1016"/>
                  <a:gd name="T66" fmla="*/ 573 w 654"/>
                  <a:gd name="T67" fmla="*/ 2 h 1016"/>
                  <a:gd name="T68" fmla="*/ 555 w 654"/>
                  <a:gd name="T69" fmla="*/ 0 h 1016"/>
                  <a:gd name="T70" fmla="*/ 536 w 654"/>
                  <a:gd name="T71" fmla="*/ 0 h 1016"/>
                  <a:gd name="T72" fmla="*/ 518 w 654"/>
                  <a:gd name="T73" fmla="*/ 5 h 1016"/>
                  <a:gd name="T74" fmla="*/ 502 w 654"/>
                  <a:gd name="T75" fmla="*/ 13 h 1016"/>
                  <a:gd name="T76" fmla="*/ 494 w 654"/>
                  <a:gd name="T77" fmla="*/ 20 h 1016"/>
                  <a:gd name="T78" fmla="*/ 487 w 654"/>
                  <a:gd name="T79" fmla="*/ 25 h 1016"/>
                  <a:gd name="T80" fmla="*/ 13 w 654"/>
                  <a:gd name="T81" fmla="*/ 498 h 1016"/>
                  <a:gd name="T82" fmla="*/ 13 w 654"/>
                  <a:gd name="T83" fmla="*/ 498 h 1016"/>
                  <a:gd name="T84" fmla="*/ 7 w 654"/>
                  <a:gd name="T85" fmla="*/ 507 h 1016"/>
                  <a:gd name="T86" fmla="*/ 4 w 654"/>
                  <a:gd name="T87" fmla="*/ 513 h 1016"/>
                  <a:gd name="T88" fmla="*/ 0 w 654"/>
                  <a:gd name="T89" fmla="*/ 521 h 1016"/>
                  <a:gd name="T90" fmla="*/ 0 w 654"/>
                  <a:gd name="T91" fmla="*/ 530 h 1016"/>
                  <a:gd name="T92" fmla="*/ 0 w 654"/>
                  <a:gd name="T93" fmla="*/ 540 h 1016"/>
                  <a:gd name="T94" fmla="*/ 4 w 654"/>
                  <a:gd name="T95" fmla="*/ 548 h 1016"/>
                  <a:gd name="T96" fmla="*/ 7 w 654"/>
                  <a:gd name="T97" fmla="*/ 554 h 1016"/>
                  <a:gd name="T98" fmla="*/ 13 w 654"/>
                  <a:gd name="T99" fmla="*/ 563 h 1016"/>
                  <a:gd name="T100" fmla="*/ 467 w 654"/>
                  <a:gd name="T101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4" h="1016">
                    <a:moveTo>
                      <a:pt x="467" y="1016"/>
                    </a:moveTo>
                    <a:lnTo>
                      <a:pt x="467" y="1016"/>
                    </a:lnTo>
                    <a:lnTo>
                      <a:pt x="457" y="995"/>
                    </a:lnTo>
                    <a:lnTo>
                      <a:pt x="451" y="970"/>
                    </a:lnTo>
                    <a:lnTo>
                      <a:pt x="446" y="944"/>
                    </a:lnTo>
                    <a:lnTo>
                      <a:pt x="444" y="916"/>
                    </a:lnTo>
                    <a:lnTo>
                      <a:pt x="444" y="886"/>
                    </a:lnTo>
                    <a:lnTo>
                      <a:pt x="447" y="856"/>
                    </a:lnTo>
                    <a:lnTo>
                      <a:pt x="452" y="823"/>
                    </a:lnTo>
                    <a:lnTo>
                      <a:pt x="459" y="790"/>
                    </a:lnTo>
                    <a:lnTo>
                      <a:pt x="467" y="754"/>
                    </a:lnTo>
                    <a:lnTo>
                      <a:pt x="477" y="719"/>
                    </a:lnTo>
                    <a:lnTo>
                      <a:pt x="500" y="645"/>
                    </a:lnTo>
                    <a:lnTo>
                      <a:pt x="525" y="571"/>
                    </a:lnTo>
                    <a:lnTo>
                      <a:pt x="551" y="495"/>
                    </a:lnTo>
                    <a:lnTo>
                      <a:pt x="579" y="421"/>
                    </a:lnTo>
                    <a:lnTo>
                      <a:pt x="604" y="348"/>
                    </a:lnTo>
                    <a:lnTo>
                      <a:pt x="626" y="280"/>
                    </a:lnTo>
                    <a:lnTo>
                      <a:pt x="634" y="247"/>
                    </a:lnTo>
                    <a:lnTo>
                      <a:pt x="642" y="216"/>
                    </a:lnTo>
                    <a:lnTo>
                      <a:pt x="647" y="185"/>
                    </a:lnTo>
                    <a:lnTo>
                      <a:pt x="650" y="157"/>
                    </a:lnTo>
                    <a:lnTo>
                      <a:pt x="654" y="130"/>
                    </a:lnTo>
                    <a:lnTo>
                      <a:pt x="652" y="106"/>
                    </a:lnTo>
                    <a:lnTo>
                      <a:pt x="649" y="82"/>
                    </a:lnTo>
                    <a:lnTo>
                      <a:pt x="644" y="63"/>
                    </a:lnTo>
                    <a:lnTo>
                      <a:pt x="635" y="45"/>
                    </a:lnTo>
                    <a:lnTo>
                      <a:pt x="629" y="36"/>
                    </a:lnTo>
                    <a:lnTo>
                      <a:pt x="622" y="30"/>
                    </a:lnTo>
                    <a:lnTo>
                      <a:pt x="622" y="30"/>
                    </a:lnTo>
                    <a:lnTo>
                      <a:pt x="616" y="23"/>
                    </a:lnTo>
                    <a:lnTo>
                      <a:pt x="607" y="16"/>
                    </a:lnTo>
                    <a:lnTo>
                      <a:pt x="591" y="8"/>
                    </a:lnTo>
                    <a:lnTo>
                      <a:pt x="573" y="2"/>
                    </a:lnTo>
                    <a:lnTo>
                      <a:pt x="555" y="0"/>
                    </a:lnTo>
                    <a:lnTo>
                      <a:pt x="536" y="0"/>
                    </a:lnTo>
                    <a:lnTo>
                      <a:pt x="518" y="5"/>
                    </a:lnTo>
                    <a:lnTo>
                      <a:pt x="502" y="13"/>
                    </a:lnTo>
                    <a:lnTo>
                      <a:pt x="494" y="20"/>
                    </a:lnTo>
                    <a:lnTo>
                      <a:pt x="487" y="25"/>
                    </a:lnTo>
                    <a:lnTo>
                      <a:pt x="13" y="498"/>
                    </a:lnTo>
                    <a:lnTo>
                      <a:pt x="13" y="498"/>
                    </a:lnTo>
                    <a:lnTo>
                      <a:pt x="7" y="507"/>
                    </a:lnTo>
                    <a:lnTo>
                      <a:pt x="4" y="513"/>
                    </a:lnTo>
                    <a:lnTo>
                      <a:pt x="0" y="521"/>
                    </a:lnTo>
                    <a:lnTo>
                      <a:pt x="0" y="530"/>
                    </a:lnTo>
                    <a:lnTo>
                      <a:pt x="0" y="540"/>
                    </a:lnTo>
                    <a:lnTo>
                      <a:pt x="4" y="548"/>
                    </a:lnTo>
                    <a:lnTo>
                      <a:pt x="7" y="554"/>
                    </a:lnTo>
                    <a:lnTo>
                      <a:pt x="13" y="563"/>
                    </a:lnTo>
                    <a:lnTo>
                      <a:pt x="467" y="1016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44"/>
              <p:cNvSpPr/>
              <p:nvPr/>
            </p:nvSpPr>
            <p:spPr bwMode="auto">
              <a:xfrm>
                <a:off x="4114271" y="2546879"/>
                <a:ext cx="1046163" cy="1612900"/>
              </a:xfrm>
              <a:custGeom>
                <a:avLst/>
                <a:gdLst>
                  <a:gd name="T0" fmla="*/ 467 w 659"/>
                  <a:gd name="T1" fmla="*/ 0 h 1016"/>
                  <a:gd name="T2" fmla="*/ 467 w 659"/>
                  <a:gd name="T3" fmla="*/ 0 h 1016"/>
                  <a:gd name="T4" fmla="*/ 457 w 659"/>
                  <a:gd name="T5" fmla="*/ 21 h 1016"/>
                  <a:gd name="T6" fmla="*/ 451 w 659"/>
                  <a:gd name="T7" fmla="*/ 46 h 1016"/>
                  <a:gd name="T8" fmla="*/ 446 w 659"/>
                  <a:gd name="T9" fmla="*/ 72 h 1016"/>
                  <a:gd name="T10" fmla="*/ 444 w 659"/>
                  <a:gd name="T11" fmla="*/ 99 h 1016"/>
                  <a:gd name="T12" fmla="*/ 446 w 659"/>
                  <a:gd name="T13" fmla="*/ 128 h 1016"/>
                  <a:gd name="T14" fmla="*/ 449 w 659"/>
                  <a:gd name="T15" fmla="*/ 160 h 1016"/>
                  <a:gd name="T16" fmla="*/ 454 w 659"/>
                  <a:gd name="T17" fmla="*/ 193 h 1016"/>
                  <a:gd name="T18" fmla="*/ 461 w 659"/>
                  <a:gd name="T19" fmla="*/ 226 h 1016"/>
                  <a:gd name="T20" fmla="*/ 470 w 659"/>
                  <a:gd name="T21" fmla="*/ 260 h 1016"/>
                  <a:gd name="T22" fmla="*/ 480 w 659"/>
                  <a:gd name="T23" fmla="*/ 295 h 1016"/>
                  <a:gd name="T24" fmla="*/ 503 w 659"/>
                  <a:gd name="T25" fmla="*/ 367 h 1016"/>
                  <a:gd name="T26" fmla="*/ 530 w 659"/>
                  <a:gd name="T27" fmla="*/ 443 h 1016"/>
                  <a:gd name="T28" fmla="*/ 558 w 659"/>
                  <a:gd name="T29" fmla="*/ 518 h 1016"/>
                  <a:gd name="T30" fmla="*/ 584 w 659"/>
                  <a:gd name="T31" fmla="*/ 592 h 1016"/>
                  <a:gd name="T32" fmla="*/ 611 w 659"/>
                  <a:gd name="T33" fmla="*/ 664 h 1016"/>
                  <a:gd name="T34" fmla="*/ 632 w 659"/>
                  <a:gd name="T35" fmla="*/ 734 h 1016"/>
                  <a:gd name="T36" fmla="*/ 640 w 659"/>
                  <a:gd name="T37" fmla="*/ 767 h 1016"/>
                  <a:gd name="T38" fmla="*/ 649 w 659"/>
                  <a:gd name="T39" fmla="*/ 798 h 1016"/>
                  <a:gd name="T40" fmla="*/ 654 w 659"/>
                  <a:gd name="T41" fmla="*/ 828 h 1016"/>
                  <a:gd name="T42" fmla="*/ 657 w 659"/>
                  <a:gd name="T43" fmla="*/ 856 h 1016"/>
                  <a:gd name="T44" fmla="*/ 659 w 659"/>
                  <a:gd name="T45" fmla="*/ 884 h 1016"/>
                  <a:gd name="T46" fmla="*/ 657 w 659"/>
                  <a:gd name="T47" fmla="*/ 909 h 1016"/>
                  <a:gd name="T48" fmla="*/ 652 w 659"/>
                  <a:gd name="T49" fmla="*/ 932 h 1016"/>
                  <a:gd name="T50" fmla="*/ 645 w 659"/>
                  <a:gd name="T51" fmla="*/ 953 h 1016"/>
                  <a:gd name="T52" fmla="*/ 642 w 659"/>
                  <a:gd name="T53" fmla="*/ 961 h 1016"/>
                  <a:gd name="T54" fmla="*/ 635 w 659"/>
                  <a:gd name="T55" fmla="*/ 971 h 1016"/>
                  <a:gd name="T56" fmla="*/ 631 w 659"/>
                  <a:gd name="T57" fmla="*/ 980 h 1016"/>
                  <a:gd name="T58" fmla="*/ 622 w 659"/>
                  <a:gd name="T59" fmla="*/ 986 h 1016"/>
                  <a:gd name="T60" fmla="*/ 622 w 659"/>
                  <a:gd name="T61" fmla="*/ 986 h 1016"/>
                  <a:gd name="T62" fmla="*/ 607 w 659"/>
                  <a:gd name="T63" fmla="*/ 999 h 1016"/>
                  <a:gd name="T64" fmla="*/ 591 w 659"/>
                  <a:gd name="T65" fmla="*/ 1009 h 1016"/>
                  <a:gd name="T66" fmla="*/ 573 w 659"/>
                  <a:gd name="T67" fmla="*/ 1014 h 1016"/>
                  <a:gd name="T68" fmla="*/ 555 w 659"/>
                  <a:gd name="T69" fmla="*/ 1016 h 1016"/>
                  <a:gd name="T70" fmla="*/ 535 w 659"/>
                  <a:gd name="T71" fmla="*/ 1016 h 1016"/>
                  <a:gd name="T72" fmla="*/ 518 w 659"/>
                  <a:gd name="T73" fmla="*/ 1011 h 1016"/>
                  <a:gd name="T74" fmla="*/ 502 w 659"/>
                  <a:gd name="T75" fmla="*/ 1003 h 1016"/>
                  <a:gd name="T76" fmla="*/ 494 w 659"/>
                  <a:gd name="T77" fmla="*/ 998 h 1016"/>
                  <a:gd name="T78" fmla="*/ 487 w 659"/>
                  <a:gd name="T79" fmla="*/ 991 h 1016"/>
                  <a:gd name="T80" fmla="*/ 487 w 659"/>
                  <a:gd name="T81" fmla="*/ 991 h 1016"/>
                  <a:gd name="T82" fmla="*/ 13 w 659"/>
                  <a:gd name="T83" fmla="*/ 518 h 1016"/>
                  <a:gd name="T84" fmla="*/ 13 w 659"/>
                  <a:gd name="T85" fmla="*/ 518 h 1016"/>
                  <a:gd name="T86" fmla="*/ 7 w 659"/>
                  <a:gd name="T87" fmla="*/ 511 h 1016"/>
                  <a:gd name="T88" fmla="*/ 4 w 659"/>
                  <a:gd name="T89" fmla="*/ 503 h 1016"/>
                  <a:gd name="T90" fmla="*/ 0 w 659"/>
                  <a:gd name="T91" fmla="*/ 495 h 1016"/>
                  <a:gd name="T92" fmla="*/ 0 w 659"/>
                  <a:gd name="T93" fmla="*/ 486 h 1016"/>
                  <a:gd name="T94" fmla="*/ 0 w 659"/>
                  <a:gd name="T95" fmla="*/ 476 h 1016"/>
                  <a:gd name="T96" fmla="*/ 4 w 659"/>
                  <a:gd name="T97" fmla="*/ 468 h 1016"/>
                  <a:gd name="T98" fmla="*/ 7 w 659"/>
                  <a:gd name="T99" fmla="*/ 462 h 1016"/>
                  <a:gd name="T100" fmla="*/ 13 w 659"/>
                  <a:gd name="T101" fmla="*/ 453 h 1016"/>
                  <a:gd name="T102" fmla="*/ 467 w 659"/>
                  <a:gd name="T103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9" h="1016">
                    <a:moveTo>
                      <a:pt x="467" y="0"/>
                    </a:moveTo>
                    <a:lnTo>
                      <a:pt x="467" y="0"/>
                    </a:lnTo>
                    <a:lnTo>
                      <a:pt x="457" y="21"/>
                    </a:lnTo>
                    <a:lnTo>
                      <a:pt x="451" y="46"/>
                    </a:lnTo>
                    <a:lnTo>
                      <a:pt x="446" y="72"/>
                    </a:lnTo>
                    <a:lnTo>
                      <a:pt x="444" y="99"/>
                    </a:lnTo>
                    <a:lnTo>
                      <a:pt x="446" y="128"/>
                    </a:lnTo>
                    <a:lnTo>
                      <a:pt x="449" y="160"/>
                    </a:lnTo>
                    <a:lnTo>
                      <a:pt x="454" y="193"/>
                    </a:lnTo>
                    <a:lnTo>
                      <a:pt x="461" y="226"/>
                    </a:lnTo>
                    <a:lnTo>
                      <a:pt x="470" y="260"/>
                    </a:lnTo>
                    <a:lnTo>
                      <a:pt x="480" y="295"/>
                    </a:lnTo>
                    <a:lnTo>
                      <a:pt x="503" y="367"/>
                    </a:lnTo>
                    <a:lnTo>
                      <a:pt x="530" y="443"/>
                    </a:lnTo>
                    <a:lnTo>
                      <a:pt x="558" y="518"/>
                    </a:lnTo>
                    <a:lnTo>
                      <a:pt x="584" y="592"/>
                    </a:lnTo>
                    <a:lnTo>
                      <a:pt x="611" y="664"/>
                    </a:lnTo>
                    <a:lnTo>
                      <a:pt x="632" y="734"/>
                    </a:lnTo>
                    <a:lnTo>
                      <a:pt x="640" y="767"/>
                    </a:lnTo>
                    <a:lnTo>
                      <a:pt x="649" y="798"/>
                    </a:lnTo>
                    <a:lnTo>
                      <a:pt x="654" y="828"/>
                    </a:lnTo>
                    <a:lnTo>
                      <a:pt x="657" y="856"/>
                    </a:lnTo>
                    <a:lnTo>
                      <a:pt x="659" y="884"/>
                    </a:lnTo>
                    <a:lnTo>
                      <a:pt x="657" y="909"/>
                    </a:lnTo>
                    <a:lnTo>
                      <a:pt x="652" y="932"/>
                    </a:lnTo>
                    <a:lnTo>
                      <a:pt x="645" y="953"/>
                    </a:lnTo>
                    <a:lnTo>
                      <a:pt x="642" y="961"/>
                    </a:lnTo>
                    <a:lnTo>
                      <a:pt x="635" y="971"/>
                    </a:lnTo>
                    <a:lnTo>
                      <a:pt x="631" y="980"/>
                    </a:lnTo>
                    <a:lnTo>
                      <a:pt x="622" y="986"/>
                    </a:lnTo>
                    <a:lnTo>
                      <a:pt x="622" y="986"/>
                    </a:lnTo>
                    <a:lnTo>
                      <a:pt x="607" y="999"/>
                    </a:lnTo>
                    <a:lnTo>
                      <a:pt x="591" y="1009"/>
                    </a:lnTo>
                    <a:lnTo>
                      <a:pt x="573" y="1014"/>
                    </a:lnTo>
                    <a:lnTo>
                      <a:pt x="555" y="1016"/>
                    </a:lnTo>
                    <a:lnTo>
                      <a:pt x="535" y="1016"/>
                    </a:lnTo>
                    <a:lnTo>
                      <a:pt x="518" y="1011"/>
                    </a:lnTo>
                    <a:lnTo>
                      <a:pt x="502" y="1003"/>
                    </a:lnTo>
                    <a:lnTo>
                      <a:pt x="494" y="998"/>
                    </a:lnTo>
                    <a:lnTo>
                      <a:pt x="487" y="991"/>
                    </a:lnTo>
                    <a:lnTo>
                      <a:pt x="487" y="991"/>
                    </a:lnTo>
                    <a:lnTo>
                      <a:pt x="13" y="518"/>
                    </a:lnTo>
                    <a:lnTo>
                      <a:pt x="13" y="518"/>
                    </a:lnTo>
                    <a:lnTo>
                      <a:pt x="7" y="511"/>
                    </a:lnTo>
                    <a:lnTo>
                      <a:pt x="4" y="503"/>
                    </a:lnTo>
                    <a:lnTo>
                      <a:pt x="0" y="495"/>
                    </a:lnTo>
                    <a:lnTo>
                      <a:pt x="0" y="486"/>
                    </a:lnTo>
                    <a:lnTo>
                      <a:pt x="0" y="476"/>
                    </a:lnTo>
                    <a:lnTo>
                      <a:pt x="4" y="468"/>
                    </a:lnTo>
                    <a:lnTo>
                      <a:pt x="7" y="462"/>
                    </a:lnTo>
                    <a:lnTo>
                      <a:pt x="13" y="453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45"/>
              <p:cNvSpPr>
                <a:spLocks noEditPoints="1"/>
              </p:cNvSpPr>
              <p:nvPr/>
            </p:nvSpPr>
            <p:spPr bwMode="auto">
              <a:xfrm>
                <a:off x="4554008" y="3200929"/>
                <a:ext cx="139700" cy="238125"/>
              </a:xfrm>
              <a:custGeom>
                <a:avLst/>
                <a:gdLst>
                  <a:gd name="T0" fmla="*/ 66 w 88"/>
                  <a:gd name="T1" fmla="*/ 41 h 150"/>
                  <a:gd name="T2" fmla="*/ 47 w 88"/>
                  <a:gd name="T3" fmla="*/ 36 h 150"/>
                  <a:gd name="T4" fmla="*/ 52 w 88"/>
                  <a:gd name="T5" fmla="*/ 64 h 150"/>
                  <a:gd name="T6" fmla="*/ 66 w 88"/>
                  <a:gd name="T7" fmla="*/ 69 h 150"/>
                  <a:gd name="T8" fmla="*/ 73 w 88"/>
                  <a:gd name="T9" fmla="*/ 73 h 150"/>
                  <a:gd name="T10" fmla="*/ 83 w 88"/>
                  <a:gd name="T11" fmla="*/ 79 h 150"/>
                  <a:gd name="T12" fmla="*/ 86 w 88"/>
                  <a:gd name="T13" fmla="*/ 86 h 150"/>
                  <a:gd name="T14" fmla="*/ 88 w 88"/>
                  <a:gd name="T15" fmla="*/ 99 h 150"/>
                  <a:gd name="T16" fmla="*/ 85 w 88"/>
                  <a:gd name="T17" fmla="*/ 114 h 150"/>
                  <a:gd name="T18" fmla="*/ 83 w 88"/>
                  <a:gd name="T19" fmla="*/ 119 h 150"/>
                  <a:gd name="T20" fmla="*/ 70 w 88"/>
                  <a:gd name="T21" fmla="*/ 127 h 150"/>
                  <a:gd name="T22" fmla="*/ 48 w 88"/>
                  <a:gd name="T23" fmla="*/ 132 h 150"/>
                  <a:gd name="T24" fmla="*/ 48 w 88"/>
                  <a:gd name="T25" fmla="*/ 145 h 150"/>
                  <a:gd name="T26" fmla="*/ 43 w 88"/>
                  <a:gd name="T27" fmla="*/ 150 h 150"/>
                  <a:gd name="T28" fmla="*/ 43 w 88"/>
                  <a:gd name="T29" fmla="*/ 150 h 150"/>
                  <a:gd name="T30" fmla="*/ 38 w 88"/>
                  <a:gd name="T31" fmla="*/ 145 h 150"/>
                  <a:gd name="T32" fmla="*/ 38 w 88"/>
                  <a:gd name="T33" fmla="*/ 132 h 150"/>
                  <a:gd name="T34" fmla="*/ 7 w 88"/>
                  <a:gd name="T35" fmla="*/ 124 h 150"/>
                  <a:gd name="T36" fmla="*/ 2 w 88"/>
                  <a:gd name="T37" fmla="*/ 120 h 150"/>
                  <a:gd name="T38" fmla="*/ 0 w 88"/>
                  <a:gd name="T39" fmla="*/ 112 h 150"/>
                  <a:gd name="T40" fmla="*/ 4 w 88"/>
                  <a:gd name="T41" fmla="*/ 106 h 150"/>
                  <a:gd name="T42" fmla="*/ 12 w 88"/>
                  <a:gd name="T43" fmla="*/ 104 h 150"/>
                  <a:gd name="T44" fmla="*/ 17 w 88"/>
                  <a:gd name="T45" fmla="*/ 104 h 150"/>
                  <a:gd name="T46" fmla="*/ 40 w 88"/>
                  <a:gd name="T47" fmla="*/ 112 h 150"/>
                  <a:gd name="T48" fmla="*/ 40 w 88"/>
                  <a:gd name="T49" fmla="*/ 84 h 150"/>
                  <a:gd name="T50" fmla="*/ 20 w 88"/>
                  <a:gd name="T51" fmla="*/ 78 h 150"/>
                  <a:gd name="T52" fmla="*/ 12 w 88"/>
                  <a:gd name="T53" fmla="*/ 73 h 150"/>
                  <a:gd name="T54" fmla="*/ 4 w 88"/>
                  <a:gd name="T55" fmla="*/ 59 h 150"/>
                  <a:gd name="T56" fmla="*/ 2 w 88"/>
                  <a:gd name="T57" fmla="*/ 51 h 150"/>
                  <a:gd name="T58" fmla="*/ 9 w 88"/>
                  <a:gd name="T59" fmla="*/ 31 h 150"/>
                  <a:gd name="T60" fmla="*/ 25 w 88"/>
                  <a:gd name="T61" fmla="*/ 20 h 150"/>
                  <a:gd name="T62" fmla="*/ 32 w 88"/>
                  <a:gd name="T63" fmla="*/ 17 h 150"/>
                  <a:gd name="T64" fmla="*/ 38 w 88"/>
                  <a:gd name="T65" fmla="*/ 5 h 150"/>
                  <a:gd name="T66" fmla="*/ 40 w 88"/>
                  <a:gd name="T67" fmla="*/ 2 h 150"/>
                  <a:gd name="T68" fmla="*/ 43 w 88"/>
                  <a:gd name="T69" fmla="*/ 0 h 150"/>
                  <a:gd name="T70" fmla="*/ 47 w 88"/>
                  <a:gd name="T71" fmla="*/ 2 h 150"/>
                  <a:gd name="T72" fmla="*/ 48 w 88"/>
                  <a:gd name="T73" fmla="*/ 17 h 150"/>
                  <a:gd name="T74" fmla="*/ 61 w 88"/>
                  <a:gd name="T75" fmla="*/ 18 h 150"/>
                  <a:gd name="T76" fmla="*/ 75 w 88"/>
                  <a:gd name="T77" fmla="*/ 23 h 150"/>
                  <a:gd name="T78" fmla="*/ 80 w 88"/>
                  <a:gd name="T79" fmla="*/ 30 h 150"/>
                  <a:gd name="T80" fmla="*/ 80 w 88"/>
                  <a:gd name="T81" fmla="*/ 36 h 150"/>
                  <a:gd name="T82" fmla="*/ 76 w 88"/>
                  <a:gd name="T83" fmla="*/ 40 h 150"/>
                  <a:gd name="T84" fmla="*/ 70 w 88"/>
                  <a:gd name="T85" fmla="*/ 43 h 150"/>
                  <a:gd name="T86" fmla="*/ 66 w 88"/>
                  <a:gd name="T87" fmla="*/ 41 h 150"/>
                  <a:gd name="T88" fmla="*/ 25 w 88"/>
                  <a:gd name="T89" fmla="*/ 48 h 150"/>
                  <a:gd name="T90" fmla="*/ 28 w 88"/>
                  <a:gd name="T91" fmla="*/ 56 h 150"/>
                  <a:gd name="T92" fmla="*/ 33 w 88"/>
                  <a:gd name="T93" fmla="*/ 59 h 150"/>
                  <a:gd name="T94" fmla="*/ 40 w 88"/>
                  <a:gd name="T95" fmla="*/ 35 h 150"/>
                  <a:gd name="T96" fmla="*/ 33 w 88"/>
                  <a:gd name="T97" fmla="*/ 36 h 150"/>
                  <a:gd name="T98" fmla="*/ 27 w 88"/>
                  <a:gd name="T99" fmla="*/ 43 h 150"/>
                  <a:gd name="T100" fmla="*/ 25 w 88"/>
                  <a:gd name="T101" fmla="*/ 48 h 150"/>
                  <a:gd name="T102" fmla="*/ 65 w 88"/>
                  <a:gd name="T103" fmla="*/ 101 h 150"/>
                  <a:gd name="T104" fmla="*/ 60 w 88"/>
                  <a:gd name="T105" fmla="*/ 92 h 150"/>
                  <a:gd name="T106" fmla="*/ 47 w 88"/>
                  <a:gd name="T107" fmla="*/ 86 h 150"/>
                  <a:gd name="T108" fmla="*/ 47 w 88"/>
                  <a:gd name="T109" fmla="*/ 112 h 150"/>
                  <a:gd name="T110" fmla="*/ 60 w 88"/>
                  <a:gd name="T111" fmla="*/ 109 h 150"/>
                  <a:gd name="T112" fmla="*/ 65 w 88"/>
                  <a:gd name="T113" fmla="*/ 10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8" h="150">
                    <a:moveTo>
                      <a:pt x="66" y="41"/>
                    </a:moveTo>
                    <a:lnTo>
                      <a:pt x="66" y="41"/>
                    </a:lnTo>
                    <a:lnTo>
                      <a:pt x="57" y="38"/>
                    </a:lnTo>
                    <a:lnTo>
                      <a:pt x="47" y="36"/>
                    </a:lnTo>
                    <a:lnTo>
                      <a:pt x="47" y="63"/>
                    </a:lnTo>
                    <a:lnTo>
                      <a:pt x="52" y="64"/>
                    </a:lnTo>
                    <a:lnTo>
                      <a:pt x="52" y="64"/>
                    </a:lnTo>
                    <a:lnTo>
                      <a:pt x="66" y="69"/>
                    </a:lnTo>
                    <a:lnTo>
                      <a:pt x="66" y="69"/>
                    </a:lnTo>
                    <a:lnTo>
                      <a:pt x="73" y="73"/>
                    </a:lnTo>
                    <a:lnTo>
                      <a:pt x="78" y="76"/>
                    </a:lnTo>
                    <a:lnTo>
                      <a:pt x="83" y="79"/>
                    </a:lnTo>
                    <a:lnTo>
                      <a:pt x="86" y="86"/>
                    </a:lnTo>
                    <a:lnTo>
                      <a:pt x="86" y="86"/>
                    </a:lnTo>
                    <a:lnTo>
                      <a:pt x="88" y="91"/>
                    </a:lnTo>
                    <a:lnTo>
                      <a:pt x="88" y="99"/>
                    </a:lnTo>
                    <a:lnTo>
                      <a:pt x="88" y="107"/>
                    </a:lnTo>
                    <a:lnTo>
                      <a:pt x="85" y="114"/>
                    </a:lnTo>
                    <a:lnTo>
                      <a:pt x="85" y="114"/>
                    </a:lnTo>
                    <a:lnTo>
                      <a:pt x="83" y="119"/>
                    </a:lnTo>
                    <a:lnTo>
                      <a:pt x="78" y="122"/>
                    </a:lnTo>
                    <a:lnTo>
                      <a:pt x="70" y="127"/>
                    </a:lnTo>
                    <a:lnTo>
                      <a:pt x="60" y="130"/>
                    </a:lnTo>
                    <a:lnTo>
                      <a:pt x="48" y="132"/>
                    </a:lnTo>
                    <a:lnTo>
                      <a:pt x="48" y="145"/>
                    </a:lnTo>
                    <a:lnTo>
                      <a:pt x="48" y="145"/>
                    </a:lnTo>
                    <a:lnTo>
                      <a:pt x="47" y="149"/>
                    </a:lnTo>
                    <a:lnTo>
                      <a:pt x="43" y="150"/>
                    </a:lnTo>
                    <a:lnTo>
                      <a:pt x="43" y="150"/>
                    </a:lnTo>
                    <a:lnTo>
                      <a:pt x="43" y="150"/>
                    </a:lnTo>
                    <a:lnTo>
                      <a:pt x="40" y="149"/>
                    </a:lnTo>
                    <a:lnTo>
                      <a:pt x="38" y="145"/>
                    </a:lnTo>
                    <a:lnTo>
                      <a:pt x="38" y="132"/>
                    </a:lnTo>
                    <a:lnTo>
                      <a:pt x="38" y="132"/>
                    </a:lnTo>
                    <a:lnTo>
                      <a:pt x="22" y="129"/>
                    </a:lnTo>
                    <a:lnTo>
                      <a:pt x="7" y="124"/>
                    </a:lnTo>
                    <a:lnTo>
                      <a:pt x="7" y="124"/>
                    </a:lnTo>
                    <a:lnTo>
                      <a:pt x="2" y="120"/>
                    </a:lnTo>
                    <a:lnTo>
                      <a:pt x="0" y="117"/>
                    </a:lnTo>
                    <a:lnTo>
                      <a:pt x="0" y="112"/>
                    </a:lnTo>
                    <a:lnTo>
                      <a:pt x="2" y="109"/>
                    </a:lnTo>
                    <a:lnTo>
                      <a:pt x="4" y="106"/>
                    </a:lnTo>
                    <a:lnTo>
                      <a:pt x="7" y="104"/>
                    </a:lnTo>
                    <a:lnTo>
                      <a:pt x="12" y="104"/>
                    </a:lnTo>
                    <a:lnTo>
                      <a:pt x="17" y="104"/>
                    </a:lnTo>
                    <a:lnTo>
                      <a:pt x="17" y="104"/>
                    </a:lnTo>
                    <a:lnTo>
                      <a:pt x="28" y="109"/>
                    </a:lnTo>
                    <a:lnTo>
                      <a:pt x="40" y="112"/>
                    </a:lnTo>
                    <a:lnTo>
                      <a:pt x="40" y="84"/>
                    </a:lnTo>
                    <a:lnTo>
                      <a:pt x="40" y="84"/>
                    </a:lnTo>
                    <a:lnTo>
                      <a:pt x="32" y="83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3"/>
                    </a:lnTo>
                    <a:lnTo>
                      <a:pt x="5" y="68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4" y="41"/>
                    </a:lnTo>
                    <a:lnTo>
                      <a:pt x="9" y="31"/>
                    </a:lnTo>
                    <a:lnTo>
                      <a:pt x="15" y="25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32" y="17"/>
                    </a:lnTo>
                    <a:lnTo>
                      <a:pt x="38" y="17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40" y="2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7" y="2"/>
                    </a:lnTo>
                    <a:lnTo>
                      <a:pt x="48" y="5"/>
                    </a:lnTo>
                    <a:lnTo>
                      <a:pt x="48" y="17"/>
                    </a:lnTo>
                    <a:lnTo>
                      <a:pt x="48" y="17"/>
                    </a:lnTo>
                    <a:lnTo>
                      <a:pt x="61" y="18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8" y="26"/>
                    </a:lnTo>
                    <a:lnTo>
                      <a:pt x="80" y="30"/>
                    </a:lnTo>
                    <a:lnTo>
                      <a:pt x="81" y="33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76" y="40"/>
                    </a:lnTo>
                    <a:lnTo>
                      <a:pt x="73" y="41"/>
                    </a:lnTo>
                    <a:lnTo>
                      <a:pt x="70" y="43"/>
                    </a:lnTo>
                    <a:lnTo>
                      <a:pt x="66" y="41"/>
                    </a:lnTo>
                    <a:lnTo>
                      <a:pt x="66" y="41"/>
                    </a:lnTo>
                    <a:close/>
                    <a:moveTo>
                      <a:pt x="25" y="48"/>
                    </a:moveTo>
                    <a:lnTo>
                      <a:pt x="25" y="48"/>
                    </a:lnTo>
                    <a:lnTo>
                      <a:pt x="27" y="53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3" y="59"/>
                    </a:lnTo>
                    <a:lnTo>
                      <a:pt x="40" y="61"/>
                    </a:lnTo>
                    <a:lnTo>
                      <a:pt x="40" y="35"/>
                    </a:lnTo>
                    <a:lnTo>
                      <a:pt x="40" y="35"/>
                    </a:lnTo>
                    <a:lnTo>
                      <a:pt x="33" y="36"/>
                    </a:lnTo>
                    <a:lnTo>
                      <a:pt x="28" y="40"/>
                    </a:lnTo>
                    <a:lnTo>
                      <a:pt x="27" y="43"/>
                    </a:lnTo>
                    <a:lnTo>
                      <a:pt x="25" y="48"/>
                    </a:lnTo>
                    <a:lnTo>
                      <a:pt x="25" y="48"/>
                    </a:lnTo>
                    <a:close/>
                    <a:moveTo>
                      <a:pt x="65" y="101"/>
                    </a:moveTo>
                    <a:lnTo>
                      <a:pt x="65" y="101"/>
                    </a:lnTo>
                    <a:lnTo>
                      <a:pt x="63" y="96"/>
                    </a:lnTo>
                    <a:lnTo>
                      <a:pt x="60" y="92"/>
                    </a:lnTo>
                    <a:lnTo>
                      <a:pt x="60" y="92"/>
                    </a:lnTo>
                    <a:lnTo>
                      <a:pt x="47" y="86"/>
                    </a:lnTo>
                    <a:lnTo>
                      <a:pt x="47" y="112"/>
                    </a:lnTo>
                    <a:lnTo>
                      <a:pt x="47" y="112"/>
                    </a:lnTo>
                    <a:lnTo>
                      <a:pt x="55" y="112"/>
                    </a:lnTo>
                    <a:lnTo>
                      <a:pt x="60" y="109"/>
                    </a:lnTo>
                    <a:lnTo>
                      <a:pt x="63" y="106"/>
                    </a:lnTo>
                    <a:lnTo>
                      <a:pt x="65" y="101"/>
                    </a:lnTo>
                    <a:lnTo>
                      <a:pt x="65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46"/>
              <p:cNvSpPr/>
              <p:nvPr/>
            </p:nvSpPr>
            <p:spPr bwMode="auto">
              <a:xfrm>
                <a:off x="4449233" y="3151716"/>
                <a:ext cx="374650" cy="344488"/>
              </a:xfrm>
              <a:custGeom>
                <a:avLst/>
                <a:gdLst>
                  <a:gd name="T0" fmla="*/ 215 w 236"/>
                  <a:gd name="T1" fmla="*/ 79 h 217"/>
                  <a:gd name="T2" fmla="*/ 208 w 236"/>
                  <a:gd name="T3" fmla="*/ 62 h 217"/>
                  <a:gd name="T4" fmla="*/ 187 w 236"/>
                  <a:gd name="T5" fmla="*/ 31 h 217"/>
                  <a:gd name="T6" fmla="*/ 156 w 236"/>
                  <a:gd name="T7" fmla="*/ 10 h 217"/>
                  <a:gd name="T8" fmla="*/ 119 w 236"/>
                  <a:gd name="T9" fmla="*/ 0 h 217"/>
                  <a:gd name="T10" fmla="*/ 99 w 236"/>
                  <a:gd name="T11" fmla="*/ 0 h 217"/>
                  <a:gd name="T12" fmla="*/ 61 w 236"/>
                  <a:gd name="T13" fmla="*/ 10 h 217"/>
                  <a:gd name="T14" fmla="*/ 32 w 236"/>
                  <a:gd name="T15" fmla="*/ 31 h 217"/>
                  <a:gd name="T16" fmla="*/ 10 w 236"/>
                  <a:gd name="T17" fmla="*/ 62 h 217"/>
                  <a:gd name="T18" fmla="*/ 0 w 236"/>
                  <a:gd name="T19" fmla="*/ 100 h 217"/>
                  <a:gd name="T20" fmla="*/ 0 w 236"/>
                  <a:gd name="T21" fmla="*/ 112 h 217"/>
                  <a:gd name="T22" fmla="*/ 4 w 236"/>
                  <a:gd name="T23" fmla="*/ 135 h 217"/>
                  <a:gd name="T24" fmla="*/ 10 w 236"/>
                  <a:gd name="T25" fmla="*/ 155 h 217"/>
                  <a:gd name="T26" fmla="*/ 22 w 236"/>
                  <a:gd name="T27" fmla="*/ 175 h 217"/>
                  <a:gd name="T28" fmla="*/ 37 w 236"/>
                  <a:gd name="T29" fmla="*/ 189 h 217"/>
                  <a:gd name="T30" fmla="*/ 55 w 236"/>
                  <a:gd name="T31" fmla="*/ 203 h 217"/>
                  <a:gd name="T32" fmla="*/ 76 w 236"/>
                  <a:gd name="T33" fmla="*/ 213 h 217"/>
                  <a:gd name="T34" fmla="*/ 98 w 236"/>
                  <a:gd name="T35" fmla="*/ 216 h 217"/>
                  <a:gd name="T36" fmla="*/ 109 w 236"/>
                  <a:gd name="T37" fmla="*/ 217 h 217"/>
                  <a:gd name="T38" fmla="*/ 139 w 236"/>
                  <a:gd name="T39" fmla="*/ 213 h 217"/>
                  <a:gd name="T40" fmla="*/ 164 w 236"/>
                  <a:gd name="T41" fmla="*/ 203 h 217"/>
                  <a:gd name="T42" fmla="*/ 187 w 236"/>
                  <a:gd name="T43" fmla="*/ 184 h 217"/>
                  <a:gd name="T44" fmla="*/ 203 w 236"/>
                  <a:gd name="T45" fmla="*/ 163 h 217"/>
                  <a:gd name="T46" fmla="*/ 205 w 236"/>
                  <a:gd name="T47" fmla="*/ 160 h 217"/>
                  <a:gd name="T48" fmla="*/ 203 w 236"/>
                  <a:gd name="T49" fmla="*/ 153 h 217"/>
                  <a:gd name="T50" fmla="*/ 200 w 236"/>
                  <a:gd name="T51" fmla="*/ 151 h 217"/>
                  <a:gd name="T52" fmla="*/ 200 w 236"/>
                  <a:gd name="T53" fmla="*/ 151 h 217"/>
                  <a:gd name="T54" fmla="*/ 195 w 236"/>
                  <a:gd name="T55" fmla="*/ 151 h 217"/>
                  <a:gd name="T56" fmla="*/ 190 w 236"/>
                  <a:gd name="T57" fmla="*/ 155 h 217"/>
                  <a:gd name="T58" fmla="*/ 182 w 236"/>
                  <a:gd name="T59" fmla="*/ 165 h 217"/>
                  <a:gd name="T60" fmla="*/ 164 w 236"/>
                  <a:gd name="T61" fmla="*/ 183 h 217"/>
                  <a:gd name="T62" fmla="*/ 142 w 236"/>
                  <a:gd name="T63" fmla="*/ 194 h 217"/>
                  <a:gd name="T64" fmla="*/ 116 w 236"/>
                  <a:gd name="T65" fmla="*/ 201 h 217"/>
                  <a:gd name="T66" fmla="*/ 103 w 236"/>
                  <a:gd name="T67" fmla="*/ 201 h 217"/>
                  <a:gd name="T68" fmla="*/ 70 w 236"/>
                  <a:gd name="T69" fmla="*/ 193 h 217"/>
                  <a:gd name="T70" fmla="*/ 43 w 236"/>
                  <a:gd name="T71" fmla="*/ 173 h 217"/>
                  <a:gd name="T72" fmla="*/ 25 w 236"/>
                  <a:gd name="T73" fmla="*/ 147 h 217"/>
                  <a:gd name="T74" fmla="*/ 17 w 236"/>
                  <a:gd name="T75" fmla="*/ 115 h 217"/>
                  <a:gd name="T76" fmla="*/ 17 w 236"/>
                  <a:gd name="T77" fmla="*/ 105 h 217"/>
                  <a:gd name="T78" fmla="*/ 19 w 236"/>
                  <a:gd name="T79" fmla="*/ 85 h 217"/>
                  <a:gd name="T80" fmla="*/ 30 w 236"/>
                  <a:gd name="T81" fmla="*/ 59 h 217"/>
                  <a:gd name="T82" fmla="*/ 55 w 236"/>
                  <a:gd name="T83" fmla="*/ 33 h 217"/>
                  <a:gd name="T84" fmla="*/ 81 w 236"/>
                  <a:gd name="T85" fmla="*/ 19 h 217"/>
                  <a:gd name="T86" fmla="*/ 99 w 236"/>
                  <a:gd name="T87" fmla="*/ 16 h 217"/>
                  <a:gd name="T88" fmla="*/ 109 w 236"/>
                  <a:gd name="T89" fmla="*/ 15 h 217"/>
                  <a:gd name="T90" fmla="*/ 139 w 236"/>
                  <a:gd name="T91" fmla="*/ 19 h 217"/>
                  <a:gd name="T92" fmla="*/ 165 w 236"/>
                  <a:gd name="T93" fmla="*/ 33 h 217"/>
                  <a:gd name="T94" fmla="*/ 185 w 236"/>
                  <a:gd name="T95" fmla="*/ 54 h 217"/>
                  <a:gd name="T96" fmla="*/ 198 w 236"/>
                  <a:gd name="T97" fmla="*/ 79 h 217"/>
                  <a:gd name="T98" fmla="*/ 184 w 236"/>
                  <a:gd name="T99" fmla="*/ 79 h 217"/>
                  <a:gd name="T100" fmla="*/ 177 w 236"/>
                  <a:gd name="T101" fmla="*/ 84 h 217"/>
                  <a:gd name="T102" fmla="*/ 177 w 236"/>
                  <a:gd name="T103" fmla="*/ 92 h 217"/>
                  <a:gd name="T104" fmla="*/ 200 w 236"/>
                  <a:gd name="T105" fmla="*/ 125 h 217"/>
                  <a:gd name="T106" fmla="*/ 205 w 236"/>
                  <a:gd name="T107" fmla="*/ 128 h 217"/>
                  <a:gd name="T108" fmla="*/ 212 w 236"/>
                  <a:gd name="T109" fmla="*/ 125 h 217"/>
                  <a:gd name="T110" fmla="*/ 235 w 236"/>
                  <a:gd name="T111" fmla="*/ 92 h 217"/>
                  <a:gd name="T112" fmla="*/ 235 w 236"/>
                  <a:gd name="T113" fmla="*/ 84 h 217"/>
                  <a:gd name="T114" fmla="*/ 228 w 236"/>
                  <a:gd name="T115" fmla="*/ 7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6" h="217">
                    <a:moveTo>
                      <a:pt x="228" y="79"/>
                    </a:moveTo>
                    <a:lnTo>
                      <a:pt x="215" y="79"/>
                    </a:lnTo>
                    <a:lnTo>
                      <a:pt x="215" y="79"/>
                    </a:lnTo>
                    <a:lnTo>
                      <a:pt x="208" y="62"/>
                    </a:lnTo>
                    <a:lnTo>
                      <a:pt x="198" y="46"/>
                    </a:lnTo>
                    <a:lnTo>
                      <a:pt x="187" y="31"/>
                    </a:lnTo>
                    <a:lnTo>
                      <a:pt x="172" y="19"/>
                    </a:lnTo>
                    <a:lnTo>
                      <a:pt x="156" y="10"/>
                    </a:lnTo>
                    <a:lnTo>
                      <a:pt x="139" y="3"/>
                    </a:lnTo>
                    <a:lnTo>
                      <a:pt x="119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0" y="3"/>
                    </a:lnTo>
                    <a:lnTo>
                      <a:pt x="61" y="10"/>
                    </a:lnTo>
                    <a:lnTo>
                      <a:pt x="45" y="19"/>
                    </a:lnTo>
                    <a:lnTo>
                      <a:pt x="32" y="31"/>
                    </a:lnTo>
                    <a:lnTo>
                      <a:pt x="20" y="46"/>
                    </a:lnTo>
                    <a:lnTo>
                      <a:pt x="10" y="62"/>
                    </a:lnTo>
                    <a:lnTo>
                      <a:pt x="4" y="81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0" y="123"/>
                    </a:lnTo>
                    <a:lnTo>
                      <a:pt x="4" y="135"/>
                    </a:lnTo>
                    <a:lnTo>
                      <a:pt x="7" y="145"/>
                    </a:lnTo>
                    <a:lnTo>
                      <a:pt x="10" y="155"/>
                    </a:lnTo>
                    <a:lnTo>
                      <a:pt x="17" y="165"/>
                    </a:lnTo>
                    <a:lnTo>
                      <a:pt x="22" y="175"/>
                    </a:lnTo>
                    <a:lnTo>
                      <a:pt x="30" y="183"/>
                    </a:lnTo>
                    <a:lnTo>
                      <a:pt x="37" y="189"/>
                    </a:lnTo>
                    <a:lnTo>
                      <a:pt x="47" y="198"/>
                    </a:lnTo>
                    <a:lnTo>
                      <a:pt x="55" y="203"/>
                    </a:lnTo>
                    <a:lnTo>
                      <a:pt x="65" y="208"/>
                    </a:lnTo>
                    <a:lnTo>
                      <a:pt x="76" y="213"/>
                    </a:lnTo>
                    <a:lnTo>
                      <a:pt x="86" y="214"/>
                    </a:lnTo>
                    <a:lnTo>
                      <a:pt x="98" y="216"/>
                    </a:lnTo>
                    <a:lnTo>
                      <a:pt x="109" y="217"/>
                    </a:lnTo>
                    <a:lnTo>
                      <a:pt x="109" y="217"/>
                    </a:lnTo>
                    <a:lnTo>
                      <a:pt x="124" y="216"/>
                    </a:lnTo>
                    <a:lnTo>
                      <a:pt x="139" y="213"/>
                    </a:lnTo>
                    <a:lnTo>
                      <a:pt x="152" y="209"/>
                    </a:lnTo>
                    <a:lnTo>
                      <a:pt x="164" y="203"/>
                    </a:lnTo>
                    <a:lnTo>
                      <a:pt x="177" y="194"/>
                    </a:lnTo>
                    <a:lnTo>
                      <a:pt x="187" y="184"/>
                    </a:lnTo>
                    <a:lnTo>
                      <a:pt x="195" y="175"/>
                    </a:lnTo>
                    <a:lnTo>
                      <a:pt x="203" y="163"/>
                    </a:lnTo>
                    <a:lnTo>
                      <a:pt x="203" y="163"/>
                    </a:lnTo>
                    <a:lnTo>
                      <a:pt x="205" y="160"/>
                    </a:lnTo>
                    <a:lnTo>
                      <a:pt x="205" y="156"/>
                    </a:lnTo>
                    <a:lnTo>
                      <a:pt x="203" y="153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200" y="151"/>
                    </a:lnTo>
                    <a:lnTo>
                      <a:pt x="197" y="151"/>
                    </a:lnTo>
                    <a:lnTo>
                      <a:pt x="195" y="151"/>
                    </a:lnTo>
                    <a:lnTo>
                      <a:pt x="192" y="153"/>
                    </a:lnTo>
                    <a:lnTo>
                      <a:pt x="190" y="155"/>
                    </a:lnTo>
                    <a:lnTo>
                      <a:pt x="190" y="155"/>
                    </a:lnTo>
                    <a:lnTo>
                      <a:pt x="182" y="165"/>
                    </a:lnTo>
                    <a:lnTo>
                      <a:pt x="174" y="175"/>
                    </a:lnTo>
                    <a:lnTo>
                      <a:pt x="164" y="183"/>
                    </a:lnTo>
                    <a:lnTo>
                      <a:pt x="154" y="189"/>
                    </a:lnTo>
                    <a:lnTo>
                      <a:pt x="142" y="194"/>
                    </a:lnTo>
                    <a:lnTo>
                      <a:pt x="129" y="199"/>
                    </a:lnTo>
                    <a:lnTo>
                      <a:pt x="116" y="201"/>
                    </a:lnTo>
                    <a:lnTo>
                      <a:pt x="103" y="201"/>
                    </a:lnTo>
                    <a:lnTo>
                      <a:pt x="103" y="201"/>
                    </a:lnTo>
                    <a:lnTo>
                      <a:pt x="86" y="198"/>
                    </a:lnTo>
                    <a:lnTo>
                      <a:pt x="70" y="193"/>
                    </a:lnTo>
                    <a:lnTo>
                      <a:pt x="57" y="184"/>
                    </a:lnTo>
                    <a:lnTo>
                      <a:pt x="43" y="173"/>
                    </a:lnTo>
                    <a:lnTo>
                      <a:pt x="33" y="161"/>
                    </a:lnTo>
                    <a:lnTo>
                      <a:pt x="25" y="147"/>
                    </a:lnTo>
                    <a:lnTo>
                      <a:pt x="19" y="132"/>
                    </a:lnTo>
                    <a:lnTo>
                      <a:pt x="17" y="115"/>
                    </a:lnTo>
                    <a:lnTo>
                      <a:pt x="17" y="115"/>
                    </a:lnTo>
                    <a:lnTo>
                      <a:pt x="17" y="105"/>
                    </a:lnTo>
                    <a:lnTo>
                      <a:pt x="17" y="95"/>
                    </a:lnTo>
                    <a:lnTo>
                      <a:pt x="19" y="85"/>
                    </a:lnTo>
                    <a:lnTo>
                      <a:pt x="22" y="76"/>
                    </a:lnTo>
                    <a:lnTo>
                      <a:pt x="30" y="59"/>
                    </a:lnTo>
                    <a:lnTo>
                      <a:pt x="42" y="44"/>
                    </a:lnTo>
                    <a:lnTo>
                      <a:pt x="55" y="33"/>
                    </a:lnTo>
                    <a:lnTo>
                      <a:pt x="71" y="23"/>
                    </a:lnTo>
                    <a:lnTo>
                      <a:pt x="81" y="19"/>
                    </a:lnTo>
                    <a:lnTo>
                      <a:pt x="90" y="16"/>
                    </a:lnTo>
                    <a:lnTo>
                      <a:pt x="99" y="16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24" y="16"/>
                    </a:lnTo>
                    <a:lnTo>
                      <a:pt x="139" y="19"/>
                    </a:lnTo>
                    <a:lnTo>
                      <a:pt x="152" y="26"/>
                    </a:lnTo>
                    <a:lnTo>
                      <a:pt x="165" y="33"/>
                    </a:lnTo>
                    <a:lnTo>
                      <a:pt x="175" y="43"/>
                    </a:lnTo>
                    <a:lnTo>
                      <a:pt x="185" y="54"/>
                    </a:lnTo>
                    <a:lnTo>
                      <a:pt x="192" y="66"/>
                    </a:lnTo>
                    <a:lnTo>
                      <a:pt x="198" y="79"/>
                    </a:lnTo>
                    <a:lnTo>
                      <a:pt x="184" y="79"/>
                    </a:lnTo>
                    <a:lnTo>
                      <a:pt x="184" y="79"/>
                    </a:lnTo>
                    <a:lnTo>
                      <a:pt x="180" y="81"/>
                    </a:lnTo>
                    <a:lnTo>
                      <a:pt x="177" y="84"/>
                    </a:lnTo>
                    <a:lnTo>
                      <a:pt x="175" y="87"/>
                    </a:lnTo>
                    <a:lnTo>
                      <a:pt x="177" y="92"/>
                    </a:lnTo>
                    <a:lnTo>
                      <a:pt x="200" y="125"/>
                    </a:lnTo>
                    <a:lnTo>
                      <a:pt x="200" y="125"/>
                    </a:lnTo>
                    <a:lnTo>
                      <a:pt x="202" y="128"/>
                    </a:lnTo>
                    <a:lnTo>
                      <a:pt x="205" y="128"/>
                    </a:lnTo>
                    <a:lnTo>
                      <a:pt x="210" y="128"/>
                    </a:lnTo>
                    <a:lnTo>
                      <a:pt x="212" y="125"/>
                    </a:lnTo>
                    <a:lnTo>
                      <a:pt x="235" y="92"/>
                    </a:lnTo>
                    <a:lnTo>
                      <a:pt x="235" y="92"/>
                    </a:lnTo>
                    <a:lnTo>
                      <a:pt x="236" y="87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228" y="79"/>
                    </a:lnTo>
                    <a:lnTo>
                      <a:pt x="228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355"/>
              <p:cNvSpPr/>
              <p:nvPr/>
            </p:nvSpPr>
            <p:spPr bwMode="auto">
              <a:xfrm>
                <a:off x="5601758" y="3394604"/>
                <a:ext cx="147638" cy="153988"/>
              </a:xfrm>
              <a:custGeom>
                <a:avLst/>
                <a:gdLst>
                  <a:gd name="T0" fmla="*/ 28 w 93"/>
                  <a:gd name="T1" fmla="*/ 0 h 97"/>
                  <a:gd name="T2" fmla="*/ 47 w 93"/>
                  <a:gd name="T3" fmla="*/ 43 h 97"/>
                  <a:gd name="T4" fmla="*/ 65 w 93"/>
                  <a:gd name="T5" fmla="*/ 0 h 97"/>
                  <a:gd name="T6" fmla="*/ 93 w 93"/>
                  <a:gd name="T7" fmla="*/ 0 h 97"/>
                  <a:gd name="T8" fmla="*/ 60 w 93"/>
                  <a:gd name="T9" fmla="*/ 64 h 97"/>
                  <a:gd name="T10" fmla="*/ 60 w 93"/>
                  <a:gd name="T11" fmla="*/ 97 h 97"/>
                  <a:gd name="T12" fmla="*/ 33 w 93"/>
                  <a:gd name="T13" fmla="*/ 97 h 97"/>
                  <a:gd name="T14" fmla="*/ 33 w 93"/>
                  <a:gd name="T15" fmla="*/ 64 h 97"/>
                  <a:gd name="T16" fmla="*/ 0 w 93"/>
                  <a:gd name="T17" fmla="*/ 0 h 97"/>
                  <a:gd name="T18" fmla="*/ 28 w 93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7">
                    <a:moveTo>
                      <a:pt x="28" y="0"/>
                    </a:moveTo>
                    <a:lnTo>
                      <a:pt x="47" y="43"/>
                    </a:lnTo>
                    <a:lnTo>
                      <a:pt x="65" y="0"/>
                    </a:lnTo>
                    <a:lnTo>
                      <a:pt x="93" y="0"/>
                    </a:lnTo>
                    <a:lnTo>
                      <a:pt x="60" y="64"/>
                    </a:lnTo>
                    <a:lnTo>
                      <a:pt x="60" y="97"/>
                    </a:lnTo>
                    <a:lnTo>
                      <a:pt x="33" y="97"/>
                    </a:lnTo>
                    <a:lnTo>
                      <a:pt x="33" y="64"/>
                    </a:lnTo>
                    <a:lnTo>
                      <a:pt x="0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356"/>
              <p:cNvSpPr>
                <a:spLocks noEditPoints="1"/>
              </p:cNvSpPr>
              <p:nvPr/>
            </p:nvSpPr>
            <p:spPr bwMode="auto">
              <a:xfrm>
                <a:off x="5733521" y="3434291"/>
                <a:ext cx="122238" cy="117475"/>
              </a:xfrm>
              <a:custGeom>
                <a:avLst/>
                <a:gdLst>
                  <a:gd name="T0" fmla="*/ 40 w 77"/>
                  <a:gd name="T1" fmla="*/ 74 h 74"/>
                  <a:gd name="T2" fmla="*/ 21 w 77"/>
                  <a:gd name="T3" fmla="*/ 71 h 74"/>
                  <a:gd name="T4" fmla="*/ 15 w 77"/>
                  <a:gd name="T5" fmla="*/ 68 h 74"/>
                  <a:gd name="T6" fmla="*/ 10 w 77"/>
                  <a:gd name="T7" fmla="*/ 63 h 74"/>
                  <a:gd name="T8" fmla="*/ 3 w 77"/>
                  <a:gd name="T9" fmla="*/ 51 h 74"/>
                  <a:gd name="T10" fmla="*/ 0 w 77"/>
                  <a:gd name="T11" fmla="*/ 43 h 74"/>
                  <a:gd name="T12" fmla="*/ 0 w 77"/>
                  <a:gd name="T13" fmla="*/ 36 h 74"/>
                  <a:gd name="T14" fmla="*/ 3 w 77"/>
                  <a:gd name="T15" fmla="*/ 23 h 74"/>
                  <a:gd name="T16" fmla="*/ 5 w 77"/>
                  <a:gd name="T17" fmla="*/ 16 h 74"/>
                  <a:gd name="T18" fmla="*/ 10 w 77"/>
                  <a:gd name="T19" fmla="*/ 10 h 74"/>
                  <a:gd name="T20" fmla="*/ 21 w 77"/>
                  <a:gd name="T21" fmla="*/ 2 h 74"/>
                  <a:gd name="T22" fmla="*/ 30 w 77"/>
                  <a:gd name="T23" fmla="*/ 0 h 74"/>
                  <a:gd name="T24" fmla="*/ 40 w 77"/>
                  <a:gd name="T25" fmla="*/ 0 h 74"/>
                  <a:gd name="T26" fmla="*/ 56 w 77"/>
                  <a:gd name="T27" fmla="*/ 2 h 74"/>
                  <a:gd name="T28" fmla="*/ 63 w 77"/>
                  <a:gd name="T29" fmla="*/ 6 h 74"/>
                  <a:gd name="T30" fmla="*/ 68 w 77"/>
                  <a:gd name="T31" fmla="*/ 10 h 74"/>
                  <a:gd name="T32" fmla="*/ 76 w 77"/>
                  <a:gd name="T33" fmla="*/ 23 h 74"/>
                  <a:gd name="T34" fmla="*/ 77 w 77"/>
                  <a:gd name="T35" fmla="*/ 30 h 74"/>
                  <a:gd name="T36" fmla="*/ 77 w 77"/>
                  <a:gd name="T37" fmla="*/ 36 h 74"/>
                  <a:gd name="T38" fmla="*/ 76 w 77"/>
                  <a:gd name="T39" fmla="*/ 51 h 74"/>
                  <a:gd name="T40" fmla="*/ 73 w 77"/>
                  <a:gd name="T41" fmla="*/ 56 h 74"/>
                  <a:gd name="T42" fmla="*/ 68 w 77"/>
                  <a:gd name="T43" fmla="*/ 63 h 74"/>
                  <a:gd name="T44" fmla="*/ 56 w 77"/>
                  <a:gd name="T45" fmla="*/ 71 h 74"/>
                  <a:gd name="T46" fmla="*/ 48 w 77"/>
                  <a:gd name="T47" fmla="*/ 72 h 74"/>
                  <a:gd name="T48" fmla="*/ 40 w 77"/>
                  <a:gd name="T49" fmla="*/ 74 h 74"/>
                  <a:gd name="T50" fmla="*/ 26 w 77"/>
                  <a:gd name="T51" fmla="*/ 36 h 74"/>
                  <a:gd name="T52" fmla="*/ 30 w 77"/>
                  <a:gd name="T53" fmla="*/ 48 h 74"/>
                  <a:gd name="T54" fmla="*/ 35 w 77"/>
                  <a:gd name="T55" fmla="*/ 51 h 74"/>
                  <a:gd name="T56" fmla="*/ 40 w 77"/>
                  <a:gd name="T57" fmla="*/ 51 h 74"/>
                  <a:gd name="T58" fmla="*/ 48 w 77"/>
                  <a:gd name="T59" fmla="*/ 48 h 74"/>
                  <a:gd name="T60" fmla="*/ 51 w 77"/>
                  <a:gd name="T61" fmla="*/ 43 h 74"/>
                  <a:gd name="T62" fmla="*/ 51 w 77"/>
                  <a:gd name="T63" fmla="*/ 36 h 74"/>
                  <a:gd name="T64" fmla="*/ 48 w 77"/>
                  <a:gd name="T65" fmla="*/ 25 h 74"/>
                  <a:gd name="T66" fmla="*/ 44 w 77"/>
                  <a:gd name="T67" fmla="*/ 21 h 74"/>
                  <a:gd name="T68" fmla="*/ 40 w 77"/>
                  <a:gd name="T69" fmla="*/ 21 h 74"/>
                  <a:gd name="T70" fmla="*/ 30 w 77"/>
                  <a:gd name="T71" fmla="*/ 25 h 74"/>
                  <a:gd name="T72" fmla="*/ 28 w 77"/>
                  <a:gd name="T73" fmla="*/ 30 h 74"/>
                  <a:gd name="T74" fmla="*/ 26 w 77"/>
                  <a:gd name="T75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7" h="74">
                    <a:moveTo>
                      <a:pt x="40" y="74"/>
                    </a:moveTo>
                    <a:lnTo>
                      <a:pt x="40" y="74"/>
                    </a:lnTo>
                    <a:lnTo>
                      <a:pt x="30" y="72"/>
                    </a:lnTo>
                    <a:lnTo>
                      <a:pt x="21" y="71"/>
                    </a:lnTo>
                    <a:lnTo>
                      <a:pt x="21" y="71"/>
                    </a:lnTo>
                    <a:lnTo>
                      <a:pt x="15" y="68"/>
                    </a:lnTo>
                    <a:lnTo>
                      <a:pt x="10" y="63"/>
                    </a:lnTo>
                    <a:lnTo>
                      <a:pt x="10" y="63"/>
                    </a:lnTo>
                    <a:lnTo>
                      <a:pt x="5" y="56"/>
                    </a:lnTo>
                    <a:lnTo>
                      <a:pt x="3" y="51"/>
                    </a:lnTo>
                    <a:lnTo>
                      <a:pt x="3" y="51"/>
                    </a:lnTo>
                    <a:lnTo>
                      <a:pt x="0" y="43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5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63" y="6"/>
                    </a:lnTo>
                    <a:lnTo>
                      <a:pt x="68" y="10"/>
                    </a:lnTo>
                    <a:lnTo>
                      <a:pt x="68" y="10"/>
                    </a:lnTo>
                    <a:lnTo>
                      <a:pt x="73" y="1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7" y="30"/>
                    </a:lnTo>
                    <a:lnTo>
                      <a:pt x="77" y="36"/>
                    </a:lnTo>
                    <a:lnTo>
                      <a:pt x="77" y="36"/>
                    </a:lnTo>
                    <a:lnTo>
                      <a:pt x="77" y="43"/>
                    </a:lnTo>
                    <a:lnTo>
                      <a:pt x="76" y="51"/>
                    </a:lnTo>
                    <a:lnTo>
                      <a:pt x="76" y="51"/>
                    </a:lnTo>
                    <a:lnTo>
                      <a:pt x="73" y="56"/>
                    </a:lnTo>
                    <a:lnTo>
                      <a:pt x="68" y="63"/>
                    </a:lnTo>
                    <a:lnTo>
                      <a:pt x="68" y="63"/>
                    </a:lnTo>
                    <a:lnTo>
                      <a:pt x="63" y="68"/>
                    </a:lnTo>
                    <a:lnTo>
                      <a:pt x="56" y="71"/>
                    </a:lnTo>
                    <a:lnTo>
                      <a:pt x="56" y="71"/>
                    </a:lnTo>
                    <a:lnTo>
                      <a:pt x="48" y="72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  <a:moveTo>
                      <a:pt x="26" y="36"/>
                    </a:moveTo>
                    <a:lnTo>
                      <a:pt x="26" y="36"/>
                    </a:lnTo>
                    <a:lnTo>
                      <a:pt x="28" y="43"/>
                    </a:lnTo>
                    <a:lnTo>
                      <a:pt x="30" y="48"/>
                    </a:lnTo>
                    <a:lnTo>
                      <a:pt x="30" y="48"/>
                    </a:lnTo>
                    <a:lnTo>
                      <a:pt x="35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51" y="43"/>
                    </a:lnTo>
                    <a:lnTo>
                      <a:pt x="51" y="36"/>
                    </a:lnTo>
                    <a:lnTo>
                      <a:pt x="51" y="36"/>
                    </a:lnTo>
                    <a:lnTo>
                      <a:pt x="51" y="30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4" y="21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35" y="21"/>
                    </a:lnTo>
                    <a:lnTo>
                      <a:pt x="30" y="25"/>
                    </a:lnTo>
                    <a:lnTo>
                      <a:pt x="30" y="25"/>
                    </a:lnTo>
                    <a:lnTo>
                      <a:pt x="28" y="30"/>
                    </a:lnTo>
                    <a:lnTo>
                      <a:pt x="26" y="36"/>
                    </a:lnTo>
                    <a:lnTo>
                      <a:pt x="26" y="36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357"/>
              <p:cNvSpPr/>
              <p:nvPr/>
            </p:nvSpPr>
            <p:spPr bwMode="auto">
              <a:xfrm>
                <a:off x="5871633" y="3434291"/>
                <a:ext cx="123825" cy="117475"/>
              </a:xfrm>
              <a:custGeom>
                <a:avLst/>
                <a:gdLst>
                  <a:gd name="T0" fmla="*/ 22 w 78"/>
                  <a:gd name="T1" fmla="*/ 74 h 74"/>
                  <a:gd name="T2" fmla="*/ 22 w 78"/>
                  <a:gd name="T3" fmla="*/ 74 h 74"/>
                  <a:gd name="T4" fmla="*/ 12 w 78"/>
                  <a:gd name="T5" fmla="*/ 72 h 74"/>
                  <a:gd name="T6" fmla="*/ 9 w 78"/>
                  <a:gd name="T7" fmla="*/ 69 h 74"/>
                  <a:gd name="T8" fmla="*/ 5 w 78"/>
                  <a:gd name="T9" fmla="*/ 68 h 74"/>
                  <a:gd name="T10" fmla="*/ 5 w 78"/>
                  <a:gd name="T11" fmla="*/ 68 h 74"/>
                  <a:gd name="T12" fmla="*/ 0 w 78"/>
                  <a:gd name="T13" fmla="*/ 59 h 74"/>
                  <a:gd name="T14" fmla="*/ 0 w 78"/>
                  <a:gd name="T15" fmla="*/ 48 h 74"/>
                  <a:gd name="T16" fmla="*/ 0 w 78"/>
                  <a:gd name="T17" fmla="*/ 0 h 74"/>
                  <a:gd name="T18" fmla="*/ 25 w 78"/>
                  <a:gd name="T19" fmla="*/ 0 h 74"/>
                  <a:gd name="T20" fmla="*/ 25 w 78"/>
                  <a:gd name="T21" fmla="*/ 41 h 74"/>
                  <a:gd name="T22" fmla="*/ 25 w 78"/>
                  <a:gd name="T23" fmla="*/ 41 h 74"/>
                  <a:gd name="T24" fmla="*/ 27 w 78"/>
                  <a:gd name="T25" fmla="*/ 46 h 74"/>
                  <a:gd name="T26" fmla="*/ 28 w 78"/>
                  <a:gd name="T27" fmla="*/ 49 h 74"/>
                  <a:gd name="T28" fmla="*/ 28 w 78"/>
                  <a:gd name="T29" fmla="*/ 49 h 74"/>
                  <a:gd name="T30" fmla="*/ 30 w 78"/>
                  <a:gd name="T31" fmla="*/ 51 h 74"/>
                  <a:gd name="T32" fmla="*/ 33 w 78"/>
                  <a:gd name="T33" fmla="*/ 51 h 74"/>
                  <a:gd name="T34" fmla="*/ 33 w 78"/>
                  <a:gd name="T35" fmla="*/ 51 h 74"/>
                  <a:gd name="T36" fmla="*/ 40 w 78"/>
                  <a:gd name="T37" fmla="*/ 51 h 74"/>
                  <a:gd name="T38" fmla="*/ 40 w 78"/>
                  <a:gd name="T39" fmla="*/ 51 h 74"/>
                  <a:gd name="T40" fmla="*/ 43 w 78"/>
                  <a:gd name="T41" fmla="*/ 48 h 74"/>
                  <a:gd name="T42" fmla="*/ 47 w 78"/>
                  <a:gd name="T43" fmla="*/ 44 h 74"/>
                  <a:gd name="T44" fmla="*/ 47 w 78"/>
                  <a:gd name="T45" fmla="*/ 0 h 74"/>
                  <a:gd name="T46" fmla="*/ 71 w 78"/>
                  <a:gd name="T47" fmla="*/ 0 h 74"/>
                  <a:gd name="T48" fmla="*/ 71 w 78"/>
                  <a:gd name="T49" fmla="*/ 43 h 74"/>
                  <a:gd name="T50" fmla="*/ 71 w 78"/>
                  <a:gd name="T51" fmla="*/ 43 h 74"/>
                  <a:gd name="T52" fmla="*/ 73 w 78"/>
                  <a:gd name="T53" fmla="*/ 49 h 74"/>
                  <a:gd name="T54" fmla="*/ 73 w 78"/>
                  <a:gd name="T55" fmla="*/ 49 h 74"/>
                  <a:gd name="T56" fmla="*/ 78 w 78"/>
                  <a:gd name="T57" fmla="*/ 51 h 74"/>
                  <a:gd name="T58" fmla="*/ 78 w 78"/>
                  <a:gd name="T59" fmla="*/ 72 h 74"/>
                  <a:gd name="T60" fmla="*/ 78 w 78"/>
                  <a:gd name="T61" fmla="*/ 72 h 74"/>
                  <a:gd name="T62" fmla="*/ 71 w 78"/>
                  <a:gd name="T63" fmla="*/ 72 h 74"/>
                  <a:gd name="T64" fmla="*/ 71 w 78"/>
                  <a:gd name="T65" fmla="*/ 72 h 74"/>
                  <a:gd name="T66" fmla="*/ 66 w 78"/>
                  <a:gd name="T67" fmla="*/ 74 h 74"/>
                  <a:gd name="T68" fmla="*/ 66 w 78"/>
                  <a:gd name="T69" fmla="*/ 74 h 74"/>
                  <a:gd name="T70" fmla="*/ 60 w 78"/>
                  <a:gd name="T71" fmla="*/ 72 h 74"/>
                  <a:gd name="T72" fmla="*/ 55 w 78"/>
                  <a:gd name="T73" fmla="*/ 71 h 74"/>
                  <a:gd name="T74" fmla="*/ 52 w 78"/>
                  <a:gd name="T75" fmla="*/ 68 h 74"/>
                  <a:gd name="T76" fmla="*/ 50 w 78"/>
                  <a:gd name="T77" fmla="*/ 64 h 74"/>
                  <a:gd name="T78" fmla="*/ 50 w 78"/>
                  <a:gd name="T79" fmla="*/ 61 h 74"/>
                  <a:gd name="T80" fmla="*/ 50 w 78"/>
                  <a:gd name="T81" fmla="*/ 61 h 74"/>
                  <a:gd name="T82" fmla="*/ 45 w 78"/>
                  <a:gd name="T83" fmla="*/ 66 h 74"/>
                  <a:gd name="T84" fmla="*/ 38 w 78"/>
                  <a:gd name="T85" fmla="*/ 71 h 74"/>
                  <a:gd name="T86" fmla="*/ 38 w 78"/>
                  <a:gd name="T87" fmla="*/ 71 h 74"/>
                  <a:gd name="T88" fmla="*/ 30 w 78"/>
                  <a:gd name="T89" fmla="*/ 72 h 74"/>
                  <a:gd name="T90" fmla="*/ 22 w 78"/>
                  <a:gd name="T91" fmla="*/ 74 h 74"/>
                  <a:gd name="T92" fmla="*/ 22 w 78"/>
                  <a:gd name="T9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8" h="74">
                    <a:moveTo>
                      <a:pt x="22" y="74"/>
                    </a:moveTo>
                    <a:lnTo>
                      <a:pt x="22" y="74"/>
                    </a:lnTo>
                    <a:lnTo>
                      <a:pt x="12" y="72"/>
                    </a:lnTo>
                    <a:lnTo>
                      <a:pt x="9" y="69"/>
                    </a:lnTo>
                    <a:lnTo>
                      <a:pt x="5" y="68"/>
                    </a:lnTo>
                    <a:lnTo>
                      <a:pt x="5" y="68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7" y="46"/>
                    </a:lnTo>
                    <a:lnTo>
                      <a:pt x="28" y="49"/>
                    </a:lnTo>
                    <a:lnTo>
                      <a:pt x="28" y="49"/>
                    </a:lnTo>
                    <a:lnTo>
                      <a:pt x="30" y="51"/>
                    </a:lnTo>
                    <a:lnTo>
                      <a:pt x="33" y="51"/>
                    </a:lnTo>
                    <a:lnTo>
                      <a:pt x="33" y="51"/>
                    </a:lnTo>
                    <a:lnTo>
                      <a:pt x="40" y="51"/>
                    </a:lnTo>
                    <a:lnTo>
                      <a:pt x="40" y="51"/>
                    </a:lnTo>
                    <a:lnTo>
                      <a:pt x="43" y="48"/>
                    </a:lnTo>
                    <a:lnTo>
                      <a:pt x="47" y="44"/>
                    </a:lnTo>
                    <a:lnTo>
                      <a:pt x="47" y="0"/>
                    </a:lnTo>
                    <a:lnTo>
                      <a:pt x="71" y="0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8" y="51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0" y="72"/>
                    </a:lnTo>
                    <a:lnTo>
                      <a:pt x="55" y="71"/>
                    </a:lnTo>
                    <a:lnTo>
                      <a:pt x="52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6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0" y="72"/>
                    </a:lnTo>
                    <a:lnTo>
                      <a:pt x="22" y="74"/>
                    </a:lnTo>
                    <a:lnTo>
                      <a:pt x="22" y="7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58"/>
              <p:cNvSpPr/>
              <p:nvPr/>
            </p:nvSpPr>
            <p:spPr bwMode="auto">
              <a:xfrm>
                <a:off x="6011333" y="3434291"/>
                <a:ext cx="76200" cy="114300"/>
              </a:xfrm>
              <a:custGeom>
                <a:avLst/>
                <a:gdLst>
                  <a:gd name="T0" fmla="*/ 48 w 48"/>
                  <a:gd name="T1" fmla="*/ 23 h 72"/>
                  <a:gd name="T2" fmla="*/ 48 w 48"/>
                  <a:gd name="T3" fmla="*/ 23 h 72"/>
                  <a:gd name="T4" fmla="*/ 34 w 48"/>
                  <a:gd name="T5" fmla="*/ 25 h 72"/>
                  <a:gd name="T6" fmla="*/ 34 w 48"/>
                  <a:gd name="T7" fmla="*/ 25 h 72"/>
                  <a:gd name="T8" fmla="*/ 30 w 48"/>
                  <a:gd name="T9" fmla="*/ 26 h 72"/>
                  <a:gd name="T10" fmla="*/ 26 w 48"/>
                  <a:gd name="T11" fmla="*/ 30 h 72"/>
                  <a:gd name="T12" fmla="*/ 26 w 48"/>
                  <a:gd name="T13" fmla="*/ 72 h 72"/>
                  <a:gd name="T14" fmla="*/ 0 w 48"/>
                  <a:gd name="T15" fmla="*/ 72 h 72"/>
                  <a:gd name="T16" fmla="*/ 0 w 48"/>
                  <a:gd name="T17" fmla="*/ 0 h 72"/>
                  <a:gd name="T18" fmla="*/ 23 w 48"/>
                  <a:gd name="T19" fmla="*/ 0 h 72"/>
                  <a:gd name="T20" fmla="*/ 23 w 48"/>
                  <a:gd name="T21" fmla="*/ 15 h 72"/>
                  <a:gd name="T22" fmla="*/ 23 w 48"/>
                  <a:gd name="T23" fmla="*/ 15 h 72"/>
                  <a:gd name="T24" fmla="*/ 28 w 48"/>
                  <a:gd name="T25" fmla="*/ 8 h 72"/>
                  <a:gd name="T26" fmla="*/ 33 w 48"/>
                  <a:gd name="T27" fmla="*/ 3 h 72"/>
                  <a:gd name="T28" fmla="*/ 33 w 48"/>
                  <a:gd name="T29" fmla="*/ 3 h 72"/>
                  <a:gd name="T30" fmla="*/ 39 w 48"/>
                  <a:gd name="T31" fmla="*/ 0 h 72"/>
                  <a:gd name="T32" fmla="*/ 44 w 48"/>
                  <a:gd name="T33" fmla="*/ 0 h 72"/>
                  <a:gd name="T34" fmla="*/ 44 w 48"/>
                  <a:gd name="T35" fmla="*/ 0 h 72"/>
                  <a:gd name="T36" fmla="*/ 48 w 48"/>
                  <a:gd name="T37" fmla="*/ 0 h 72"/>
                  <a:gd name="T38" fmla="*/ 48 w 48"/>
                  <a:gd name="T39" fmla="*/ 2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23"/>
                    </a:moveTo>
                    <a:lnTo>
                      <a:pt x="48" y="23"/>
                    </a:lnTo>
                    <a:lnTo>
                      <a:pt x="34" y="25"/>
                    </a:lnTo>
                    <a:lnTo>
                      <a:pt x="34" y="25"/>
                    </a:lnTo>
                    <a:lnTo>
                      <a:pt x="30" y="26"/>
                    </a:lnTo>
                    <a:lnTo>
                      <a:pt x="26" y="30"/>
                    </a:lnTo>
                    <a:lnTo>
                      <a:pt x="2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8" y="8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59"/>
              <p:cNvSpPr/>
              <p:nvPr/>
            </p:nvSpPr>
            <p:spPr bwMode="auto">
              <a:xfrm>
                <a:off x="6147858" y="3394604"/>
                <a:ext cx="158750" cy="153988"/>
              </a:xfrm>
              <a:custGeom>
                <a:avLst/>
                <a:gdLst>
                  <a:gd name="T0" fmla="*/ 74 w 100"/>
                  <a:gd name="T1" fmla="*/ 97 h 97"/>
                  <a:gd name="T2" fmla="*/ 74 w 100"/>
                  <a:gd name="T3" fmla="*/ 46 h 97"/>
                  <a:gd name="T4" fmla="*/ 57 w 100"/>
                  <a:gd name="T5" fmla="*/ 83 h 97"/>
                  <a:gd name="T6" fmla="*/ 43 w 100"/>
                  <a:gd name="T7" fmla="*/ 83 h 97"/>
                  <a:gd name="T8" fmla="*/ 26 w 100"/>
                  <a:gd name="T9" fmla="*/ 46 h 97"/>
                  <a:gd name="T10" fmla="*/ 26 w 100"/>
                  <a:gd name="T11" fmla="*/ 97 h 97"/>
                  <a:gd name="T12" fmla="*/ 0 w 100"/>
                  <a:gd name="T13" fmla="*/ 97 h 97"/>
                  <a:gd name="T14" fmla="*/ 0 w 100"/>
                  <a:gd name="T15" fmla="*/ 0 h 97"/>
                  <a:gd name="T16" fmla="*/ 29 w 100"/>
                  <a:gd name="T17" fmla="*/ 0 h 97"/>
                  <a:gd name="T18" fmla="*/ 51 w 100"/>
                  <a:gd name="T19" fmla="*/ 46 h 97"/>
                  <a:gd name="T20" fmla="*/ 71 w 100"/>
                  <a:gd name="T21" fmla="*/ 0 h 97"/>
                  <a:gd name="T22" fmla="*/ 100 w 100"/>
                  <a:gd name="T23" fmla="*/ 0 h 97"/>
                  <a:gd name="T24" fmla="*/ 100 w 100"/>
                  <a:gd name="T25" fmla="*/ 97 h 97"/>
                  <a:gd name="T26" fmla="*/ 74 w 100"/>
                  <a:gd name="T2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" h="97">
                    <a:moveTo>
                      <a:pt x="74" y="97"/>
                    </a:moveTo>
                    <a:lnTo>
                      <a:pt x="74" y="46"/>
                    </a:lnTo>
                    <a:lnTo>
                      <a:pt x="57" y="83"/>
                    </a:lnTo>
                    <a:lnTo>
                      <a:pt x="43" y="83"/>
                    </a:lnTo>
                    <a:lnTo>
                      <a:pt x="26" y="46"/>
                    </a:lnTo>
                    <a:lnTo>
                      <a:pt x="26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51" y="46"/>
                    </a:lnTo>
                    <a:lnTo>
                      <a:pt x="71" y="0"/>
                    </a:lnTo>
                    <a:lnTo>
                      <a:pt x="100" y="0"/>
                    </a:lnTo>
                    <a:lnTo>
                      <a:pt x="100" y="97"/>
                    </a:lnTo>
                    <a:lnTo>
                      <a:pt x="74" y="97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60"/>
              <p:cNvSpPr>
                <a:spLocks noEditPoints="1"/>
              </p:cNvSpPr>
              <p:nvPr/>
            </p:nvSpPr>
            <p:spPr bwMode="auto">
              <a:xfrm>
                <a:off x="6322483" y="3434291"/>
                <a:ext cx="123825" cy="117475"/>
              </a:xfrm>
              <a:custGeom>
                <a:avLst/>
                <a:gdLst>
                  <a:gd name="T0" fmla="*/ 25 w 78"/>
                  <a:gd name="T1" fmla="*/ 74 h 74"/>
                  <a:gd name="T2" fmla="*/ 15 w 78"/>
                  <a:gd name="T3" fmla="*/ 71 h 74"/>
                  <a:gd name="T4" fmla="*/ 8 w 78"/>
                  <a:gd name="T5" fmla="*/ 68 h 74"/>
                  <a:gd name="T6" fmla="*/ 2 w 78"/>
                  <a:gd name="T7" fmla="*/ 59 h 74"/>
                  <a:gd name="T8" fmla="*/ 0 w 78"/>
                  <a:gd name="T9" fmla="*/ 51 h 74"/>
                  <a:gd name="T10" fmla="*/ 2 w 78"/>
                  <a:gd name="T11" fmla="*/ 44 h 74"/>
                  <a:gd name="T12" fmla="*/ 3 w 78"/>
                  <a:gd name="T13" fmla="*/ 41 h 74"/>
                  <a:gd name="T14" fmla="*/ 10 w 78"/>
                  <a:gd name="T15" fmla="*/ 33 h 74"/>
                  <a:gd name="T16" fmla="*/ 13 w 78"/>
                  <a:gd name="T17" fmla="*/ 30 h 74"/>
                  <a:gd name="T18" fmla="*/ 18 w 78"/>
                  <a:gd name="T19" fmla="*/ 28 h 74"/>
                  <a:gd name="T20" fmla="*/ 32 w 78"/>
                  <a:gd name="T21" fmla="*/ 26 h 74"/>
                  <a:gd name="T22" fmla="*/ 46 w 78"/>
                  <a:gd name="T23" fmla="*/ 28 h 74"/>
                  <a:gd name="T24" fmla="*/ 46 w 78"/>
                  <a:gd name="T25" fmla="*/ 26 h 74"/>
                  <a:gd name="T26" fmla="*/ 43 w 78"/>
                  <a:gd name="T27" fmla="*/ 20 h 74"/>
                  <a:gd name="T28" fmla="*/ 40 w 78"/>
                  <a:gd name="T29" fmla="*/ 18 h 74"/>
                  <a:gd name="T30" fmla="*/ 33 w 78"/>
                  <a:gd name="T31" fmla="*/ 16 h 74"/>
                  <a:gd name="T32" fmla="*/ 22 w 78"/>
                  <a:gd name="T33" fmla="*/ 18 h 74"/>
                  <a:gd name="T34" fmla="*/ 12 w 78"/>
                  <a:gd name="T35" fmla="*/ 25 h 74"/>
                  <a:gd name="T36" fmla="*/ 3 w 78"/>
                  <a:gd name="T37" fmla="*/ 8 h 74"/>
                  <a:gd name="T38" fmla="*/ 18 w 78"/>
                  <a:gd name="T39" fmla="*/ 2 h 74"/>
                  <a:gd name="T40" fmla="*/ 36 w 78"/>
                  <a:gd name="T41" fmla="*/ 0 h 74"/>
                  <a:gd name="T42" fmla="*/ 45 w 78"/>
                  <a:gd name="T43" fmla="*/ 0 h 74"/>
                  <a:gd name="T44" fmla="*/ 58 w 78"/>
                  <a:gd name="T45" fmla="*/ 3 h 74"/>
                  <a:gd name="T46" fmla="*/ 63 w 78"/>
                  <a:gd name="T47" fmla="*/ 6 h 74"/>
                  <a:gd name="T48" fmla="*/ 69 w 78"/>
                  <a:gd name="T49" fmla="*/ 16 h 74"/>
                  <a:gd name="T50" fmla="*/ 71 w 78"/>
                  <a:gd name="T51" fmla="*/ 30 h 74"/>
                  <a:gd name="T52" fmla="*/ 71 w 78"/>
                  <a:gd name="T53" fmla="*/ 43 h 74"/>
                  <a:gd name="T54" fmla="*/ 73 w 78"/>
                  <a:gd name="T55" fmla="*/ 49 h 74"/>
                  <a:gd name="T56" fmla="*/ 78 w 78"/>
                  <a:gd name="T57" fmla="*/ 72 h 74"/>
                  <a:gd name="T58" fmla="*/ 71 w 78"/>
                  <a:gd name="T59" fmla="*/ 72 h 74"/>
                  <a:gd name="T60" fmla="*/ 66 w 78"/>
                  <a:gd name="T61" fmla="*/ 74 h 74"/>
                  <a:gd name="T62" fmla="*/ 60 w 78"/>
                  <a:gd name="T63" fmla="*/ 72 h 74"/>
                  <a:gd name="T64" fmla="*/ 55 w 78"/>
                  <a:gd name="T65" fmla="*/ 71 h 74"/>
                  <a:gd name="T66" fmla="*/ 50 w 78"/>
                  <a:gd name="T67" fmla="*/ 64 h 74"/>
                  <a:gd name="T68" fmla="*/ 50 w 78"/>
                  <a:gd name="T69" fmla="*/ 61 h 74"/>
                  <a:gd name="T70" fmla="*/ 38 w 78"/>
                  <a:gd name="T71" fmla="*/ 71 h 74"/>
                  <a:gd name="T72" fmla="*/ 33 w 78"/>
                  <a:gd name="T73" fmla="*/ 72 h 74"/>
                  <a:gd name="T74" fmla="*/ 25 w 78"/>
                  <a:gd name="T75" fmla="*/ 74 h 74"/>
                  <a:gd name="T76" fmla="*/ 33 w 78"/>
                  <a:gd name="T77" fmla="*/ 54 h 74"/>
                  <a:gd name="T78" fmla="*/ 38 w 78"/>
                  <a:gd name="T79" fmla="*/ 54 h 74"/>
                  <a:gd name="T80" fmla="*/ 43 w 78"/>
                  <a:gd name="T81" fmla="*/ 53 h 74"/>
                  <a:gd name="T82" fmla="*/ 45 w 78"/>
                  <a:gd name="T83" fmla="*/ 49 h 74"/>
                  <a:gd name="T84" fmla="*/ 46 w 78"/>
                  <a:gd name="T85" fmla="*/ 41 h 74"/>
                  <a:gd name="T86" fmla="*/ 41 w 78"/>
                  <a:gd name="T87" fmla="*/ 41 h 74"/>
                  <a:gd name="T88" fmla="*/ 36 w 78"/>
                  <a:gd name="T89" fmla="*/ 39 h 74"/>
                  <a:gd name="T90" fmla="*/ 32 w 78"/>
                  <a:gd name="T91" fmla="*/ 41 h 74"/>
                  <a:gd name="T92" fmla="*/ 28 w 78"/>
                  <a:gd name="T93" fmla="*/ 43 h 74"/>
                  <a:gd name="T94" fmla="*/ 25 w 78"/>
                  <a:gd name="T95" fmla="*/ 48 h 74"/>
                  <a:gd name="T96" fmla="*/ 25 w 78"/>
                  <a:gd name="T97" fmla="*/ 51 h 74"/>
                  <a:gd name="T98" fmla="*/ 27 w 78"/>
                  <a:gd name="T99" fmla="*/ 53 h 74"/>
                  <a:gd name="T100" fmla="*/ 33 w 78"/>
                  <a:gd name="T101" fmla="*/ 5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8" h="74">
                    <a:moveTo>
                      <a:pt x="25" y="74"/>
                    </a:moveTo>
                    <a:lnTo>
                      <a:pt x="25" y="74"/>
                    </a:lnTo>
                    <a:lnTo>
                      <a:pt x="15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4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44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5" y="36"/>
                    </a:lnTo>
                    <a:lnTo>
                      <a:pt x="10" y="33"/>
                    </a:lnTo>
                    <a:lnTo>
                      <a:pt x="10" y="33"/>
                    </a:lnTo>
                    <a:lnTo>
                      <a:pt x="13" y="30"/>
                    </a:lnTo>
                    <a:lnTo>
                      <a:pt x="18" y="28"/>
                    </a:lnTo>
                    <a:lnTo>
                      <a:pt x="18" y="28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40" y="26"/>
                    </a:lnTo>
                    <a:lnTo>
                      <a:pt x="46" y="28"/>
                    </a:lnTo>
                    <a:lnTo>
                      <a:pt x="46" y="26"/>
                    </a:lnTo>
                    <a:lnTo>
                      <a:pt x="46" y="26"/>
                    </a:lnTo>
                    <a:lnTo>
                      <a:pt x="45" y="21"/>
                    </a:lnTo>
                    <a:lnTo>
                      <a:pt x="43" y="20"/>
                    </a:lnTo>
                    <a:lnTo>
                      <a:pt x="43" y="20"/>
                    </a:lnTo>
                    <a:lnTo>
                      <a:pt x="40" y="18"/>
                    </a:lnTo>
                    <a:lnTo>
                      <a:pt x="33" y="16"/>
                    </a:lnTo>
                    <a:lnTo>
                      <a:pt x="33" y="16"/>
                    </a:lnTo>
                    <a:lnTo>
                      <a:pt x="28" y="16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12" y="2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12" y="5"/>
                    </a:lnTo>
                    <a:lnTo>
                      <a:pt x="18" y="2"/>
                    </a:lnTo>
                    <a:lnTo>
                      <a:pt x="2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5" y="0"/>
                    </a:lnTo>
                    <a:lnTo>
                      <a:pt x="51" y="2"/>
                    </a:lnTo>
                    <a:lnTo>
                      <a:pt x="58" y="3"/>
                    </a:lnTo>
                    <a:lnTo>
                      <a:pt x="63" y="6"/>
                    </a:lnTo>
                    <a:lnTo>
                      <a:pt x="63" y="6"/>
                    </a:lnTo>
                    <a:lnTo>
                      <a:pt x="66" y="11"/>
                    </a:lnTo>
                    <a:lnTo>
                      <a:pt x="69" y="16"/>
                    </a:lnTo>
                    <a:lnTo>
                      <a:pt x="71" y="23"/>
                    </a:lnTo>
                    <a:lnTo>
                      <a:pt x="71" y="30"/>
                    </a:lnTo>
                    <a:lnTo>
                      <a:pt x="71" y="43"/>
                    </a:lnTo>
                    <a:lnTo>
                      <a:pt x="71" y="43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8" y="51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1" y="72"/>
                    </a:lnTo>
                    <a:lnTo>
                      <a:pt x="71" y="72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0" y="72"/>
                    </a:lnTo>
                    <a:lnTo>
                      <a:pt x="55" y="71"/>
                    </a:lnTo>
                    <a:lnTo>
                      <a:pt x="55" y="71"/>
                    </a:lnTo>
                    <a:lnTo>
                      <a:pt x="51" y="68"/>
                    </a:lnTo>
                    <a:lnTo>
                      <a:pt x="50" y="64"/>
                    </a:lnTo>
                    <a:lnTo>
                      <a:pt x="50" y="61"/>
                    </a:lnTo>
                    <a:lnTo>
                      <a:pt x="50" y="61"/>
                    </a:lnTo>
                    <a:lnTo>
                      <a:pt x="45" y="66"/>
                    </a:lnTo>
                    <a:lnTo>
                      <a:pt x="38" y="71"/>
                    </a:lnTo>
                    <a:lnTo>
                      <a:pt x="38" y="71"/>
                    </a:lnTo>
                    <a:lnTo>
                      <a:pt x="33" y="72"/>
                    </a:lnTo>
                    <a:lnTo>
                      <a:pt x="25" y="74"/>
                    </a:lnTo>
                    <a:lnTo>
                      <a:pt x="25" y="74"/>
                    </a:lnTo>
                    <a:close/>
                    <a:moveTo>
                      <a:pt x="33" y="54"/>
                    </a:moveTo>
                    <a:lnTo>
                      <a:pt x="33" y="54"/>
                    </a:lnTo>
                    <a:lnTo>
                      <a:pt x="38" y="54"/>
                    </a:lnTo>
                    <a:lnTo>
                      <a:pt x="38" y="54"/>
                    </a:lnTo>
                    <a:lnTo>
                      <a:pt x="43" y="53"/>
                    </a:lnTo>
                    <a:lnTo>
                      <a:pt x="43" y="53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6" y="48"/>
                    </a:lnTo>
                    <a:lnTo>
                      <a:pt x="46" y="41"/>
                    </a:lnTo>
                    <a:lnTo>
                      <a:pt x="46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6" y="39"/>
                    </a:lnTo>
                    <a:lnTo>
                      <a:pt x="36" y="39"/>
                    </a:lnTo>
                    <a:lnTo>
                      <a:pt x="32" y="41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5" y="44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30" y="54"/>
                    </a:lnTo>
                    <a:lnTo>
                      <a:pt x="33" y="54"/>
                    </a:lnTo>
                    <a:lnTo>
                      <a:pt x="33" y="5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61"/>
              <p:cNvSpPr>
                <a:spLocks noEditPoints="1"/>
              </p:cNvSpPr>
              <p:nvPr/>
            </p:nvSpPr>
            <p:spPr bwMode="auto">
              <a:xfrm>
                <a:off x="6459008" y="3391429"/>
                <a:ext cx="41275" cy="157163"/>
              </a:xfrm>
              <a:custGeom>
                <a:avLst/>
                <a:gdLst>
                  <a:gd name="T0" fmla="*/ 0 w 26"/>
                  <a:gd name="T1" fmla="*/ 22 h 99"/>
                  <a:gd name="T2" fmla="*/ 0 w 26"/>
                  <a:gd name="T3" fmla="*/ 0 h 99"/>
                  <a:gd name="T4" fmla="*/ 26 w 26"/>
                  <a:gd name="T5" fmla="*/ 0 h 99"/>
                  <a:gd name="T6" fmla="*/ 26 w 26"/>
                  <a:gd name="T7" fmla="*/ 22 h 99"/>
                  <a:gd name="T8" fmla="*/ 0 w 26"/>
                  <a:gd name="T9" fmla="*/ 22 h 99"/>
                  <a:gd name="T10" fmla="*/ 0 w 26"/>
                  <a:gd name="T11" fmla="*/ 99 h 99"/>
                  <a:gd name="T12" fmla="*/ 0 w 26"/>
                  <a:gd name="T13" fmla="*/ 27 h 99"/>
                  <a:gd name="T14" fmla="*/ 26 w 26"/>
                  <a:gd name="T15" fmla="*/ 27 h 99"/>
                  <a:gd name="T16" fmla="*/ 26 w 26"/>
                  <a:gd name="T17" fmla="*/ 99 h 99"/>
                  <a:gd name="T18" fmla="*/ 0 w 26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99">
                    <a:moveTo>
                      <a:pt x="0" y="22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6" y="22"/>
                    </a:lnTo>
                    <a:lnTo>
                      <a:pt x="0" y="22"/>
                    </a:lnTo>
                    <a:close/>
                    <a:moveTo>
                      <a:pt x="0" y="99"/>
                    </a:moveTo>
                    <a:lnTo>
                      <a:pt x="0" y="27"/>
                    </a:lnTo>
                    <a:lnTo>
                      <a:pt x="26" y="27"/>
                    </a:lnTo>
                    <a:lnTo>
                      <a:pt x="26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62"/>
              <p:cNvSpPr/>
              <p:nvPr/>
            </p:nvSpPr>
            <p:spPr bwMode="auto">
              <a:xfrm>
                <a:off x="6522508" y="3434291"/>
                <a:ext cx="112713" cy="114300"/>
              </a:xfrm>
              <a:custGeom>
                <a:avLst/>
                <a:gdLst>
                  <a:gd name="T0" fmla="*/ 71 w 71"/>
                  <a:gd name="T1" fmla="*/ 72 h 72"/>
                  <a:gd name="T2" fmla="*/ 46 w 71"/>
                  <a:gd name="T3" fmla="*/ 72 h 72"/>
                  <a:gd name="T4" fmla="*/ 46 w 71"/>
                  <a:gd name="T5" fmla="*/ 31 h 72"/>
                  <a:gd name="T6" fmla="*/ 46 w 71"/>
                  <a:gd name="T7" fmla="*/ 31 h 72"/>
                  <a:gd name="T8" fmla="*/ 44 w 71"/>
                  <a:gd name="T9" fmla="*/ 28 h 72"/>
                  <a:gd name="T10" fmla="*/ 42 w 71"/>
                  <a:gd name="T11" fmla="*/ 25 h 72"/>
                  <a:gd name="T12" fmla="*/ 42 w 71"/>
                  <a:gd name="T13" fmla="*/ 25 h 72"/>
                  <a:gd name="T14" fmla="*/ 41 w 71"/>
                  <a:gd name="T15" fmla="*/ 23 h 72"/>
                  <a:gd name="T16" fmla="*/ 38 w 71"/>
                  <a:gd name="T17" fmla="*/ 21 h 72"/>
                  <a:gd name="T18" fmla="*/ 38 w 71"/>
                  <a:gd name="T19" fmla="*/ 21 h 72"/>
                  <a:gd name="T20" fmla="*/ 34 w 71"/>
                  <a:gd name="T21" fmla="*/ 23 h 72"/>
                  <a:gd name="T22" fmla="*/ 31 w 71"/>
                  <a:gd name="T23" fmla="*/ 25 h 72"/>
                  <a:gd name="T24" fmla="*/ 31 w 71"/>
                  <a:gd name="T25" fmla="*/ 25 h 72"/>
                  <a:gd name="T26" fmla="*/ 28 w 71"/>
                  <a:gd name="T27" fmla="*/ 28 h 72"/>
                  <a:gd name="T28" fmla="*/ 26 w 71"/>
                  <a:gd name="T29" fmla="*/ 31 h 72"/>
                  <a:gd name="T30" fmla="*/ 26 w 71"/>
                  <a:gd name="T31" fmla="*/ 72 h 72"/>
                  <a:gd name="T32" fmla="*/ 0 w 71"/>
                  <a:gd name="T33" fmla="*/ 72 h 72"/>
                  <a:gd name="T34" fmla="*/ 0 w 71"/>
                  <a:gd name="T35" fmla="*/ 0 h 72"/>
                  <a:gd name="T36" fmla="*/ 23 w 71"/>
                  <a:gd name="T37" fmla="*/ 0 h 72"/>
                  <a:gd name="T38" fmla="*/ 23 w 71"/>
                  <a:gd name="T39" fmla="*/ 11 h 72"/>
                  <a:gd name="T40" fmla="*/ 23 w 71"/>
                  <a:gd name="T41" fmla="*/ 11 h 72"/>
                  <a:gd name="T42" fmla="*/ 28 w 71"/>
                  <a:gd name="T43" fmla="*/ 6 h 72"/>
                  <a:gd name="T44" fmla="*/ 33 w 71"/>
                  <a:gd name="T45" fmla="*/ 2 h 72"/>
                  <a:gd name="T46" fmla="*/ 33 w 71"/>
                  <a:gd name="T47" fmla="*/ 2 h 72"/>
                  <a:gd name="T48" fmla="*/ 41 w 71"/>
                  <a:gd name="T49" fmla="*/ 0 h 72"/>
                  <a:gd name="T50" fmla="*/ 49 w 71"/>
                  <a:gd name="T51" fmla="*/ 0 h 72"/>
                  <a:gd name="T52" fmla="*/ 49 w 71"/>
                  <a:gd name="T53" fmla="*/ 0 h 72"/>
                  <a:gd name="T54" fmla="*/ 56 w 71"/>
                  <a:gd name="T55" fmla="*/ 0 h 72"/>
                  <a:gd name="T56" fmla="*/ 61 w 71"/>
                  <a:gd name="T57" fmla="*/ 2 h 72"/>
                  <a:gd name="T58" fmla="*/ 61 w 71"/>
                  <a:gd name="T59" fmla="*/ 2 h 72"/>
                  <a:gd name="T60" fmla="*/ 66 w 71"/>
                  <a:gd name="T61" fmla="*/ 5 h 72"/>
                  <a:gd name="T62" fmla="*/ 67 w 71"/>
                  <a:gd name="T63" fmla="*/ 8 h 72"/>
                  <a:gd name="T64" fmla="*/ 67 w 71"/>
                  <a:gd name="T65" fmla="*/ 8 h 72"/>
                  <a:gd name="T66" fmla="*/ 71 w 71"/>
                  <a:gd name="T67" fmla="*/ 16 h 72"/>
                  <a:gd name="T68" fmla="*/ 71 w 71"/>
                  <a:gd name="T69" fmla="*/ 16 h 72"/>
                  <a:gd name="T70" fmla="*/ 71 w 71"/>
                  <a:gd name="T71" fmla="*/ 25 h 72"/>
                  <a:gd name="T72" fmla="*/ 71 w 71"/>
                  <a:gd name="T7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" h="72">
                    <a:moveTo>
                      <a:pt x="71" y="72"/>
                    </a:moveTo>
                    <a:lnTo>
                      <a:pt x="46" y="72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4" y="28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1" y="23"/>
                    </a:lnTo>
                    <a:lnTo>
                      <a:pt x="38" y="21"/>
                    </a:lnTo>
                    <a:lnTo>
                      <a:pt x="38" y="21"/>
                    </a:lnTo>
                    <a:lnTo>
                      <a:pt x="34" y="23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6" y="72"/>
                    </a:lnTo>
                    <a:lnTo>
                      <a:pt x="0" y="72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8" y="6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7" y="8"/>
                    </a:lnTo>
                    <a:lnTo>
                      <a:pt x="67" y="8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25"/>
                    </a:lnTo>
                    <a:lnTo>
                      <a:pt x="71" y="72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63"/>
              <p:cNvSpPr/>
              <p:nvPr/>
            </p:nvSpPr>
            <p:spPr bwMode="auto">
              <a:xfrm>
                <a:off x="5877983" y="3653366"/>
                <a:ext cx="130175" cy="152400"/>
              </a:xfrm>
              <a:custGeom>
                <a:avLst/>
                <a:gdLst>
                  <a:gd name="T0" fmla="*/ 82 w 82"/>
                  <a:gd name="T1" fmla="*/ 24 h 96"/>
                  <a:gd name="T2" fmla="*/ 54 w 82"/>
                  <a:gd name="T3" fmla="*/ 24 h 96"/>
                  <a:gd name="T4" fmla="*/ 54 w 82"/>
                  <a:gd name="T5" fmla="*/ 96 h 96"/>
                  <a:gd name="T6" fmla="*/ 28 w 82"/>
                  <a:gd name="T7" fmla="*/ 96 h 96"/>
                  <a:gd name="T8" fmla="*/ 28 w 82"/>
                  <a:gd name="T9" fmla="*/ 24 h 96"/>
                  <a:gd name="T10" fmla="*/ 0 w 82"/>
                  <a:gd name="T11" fmla="*/ 24 h 96"/>
                  <a:gd name="T12" fmla="*/ 0 w 82"/>
                  <a:gd name="T13" fmla="*/ 0 h 96"/>
                  <a:gd name="T14" fmla="*/ 82 w 82"/>
                  <a:gd name="T15" fmla="*/ 0 h 96"/>
                  <a:gd name="T16" fmla="*/ 82 w 82"/>
                  <a:gd name="T17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96">
                    <a:moveTo>
                      <a:pt x="82" y="24"/>
                    </a:moveTo>
                    <a:lnTo>
                      <a:pt x="54" y="24"/>
                    </a:lnTo>
                    <a:lnTo>
                      <a:pt x="54" y="96"/>
                    </a:lnTo>
                    <a:lnTo>
                      <a:pt x="28" y="96"/>
                    </a:lnTo>
                    <a:lnTo>
                      <a:pt x="28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82" y="0"/>
                    </a:lnTo>
                    <a:lnTo>
                      <a:pt x="82" y="24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64"/>
              <p:cNvSpPr>
                <a:spLocks noEditPoints="1"/>
              </p:cNvSpPr>
              <p:nvPr/>
            </p:nvSpPr>
            <p:spPr bwMode="auto">
              <a:xfrm>
                <a:off x="6020858" y="3648604"/>
                <a:ext cx="42863" cy="157163"/>
              </a:xfrm>
              <a:custGeom>
                <a:avLst/>
                <a:gdLst>
                  <a:gd name="T0" fmla="*/ 0 w 27"/>
                  <a:gd name="T1" fmla="*/ 23 h 99"/>
                  <a:gd name="T2" fmla="*/ 0 w 27"/>
                  <a:gd name="T3" fmla="*/ 0 h 99"/>
                  <a:gd name="T4" fmla="*/ 27 w 27"/>
                  <a:gd name="T5" fmla="*/ 0 h 99"/>
                  <a:gd name="T6" fmla="*/ 27 w 27"/>
                  <a:gd name="T7" fmla="*/ 23 h 99"/>
                  <a:gd name="T8" fmla="*/ 0 w 27"/>
                  <a:gd name="T9" fmla="*/ 23 h 99"/>
                  <a:gd name="T10" fmla="*/ 0 w 27"/>
                  <a:gd name="T11" fmla="*/ 99 h 99"/>
                  <a:gd name="T12" fmla="*/ 0 w 27"/>
                  <a:gd name="T13" fmla="*/ 28 h 99"/>
                  <a:gd name="T14" fmla="*/ 27 w 27"/>
                  <a:gd name="T15" fmla="*/ 28 h 99"/>
                  <a:gd name="T16" fmla="*/ 27 w 27"/>
                  <a:gd name="T17" fmla="*/ 99 h 99"/>
                  <a:gd name="T18" fmla="*/ 0 w 27"/>
                  <a:gd name="T1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99">
                    <a:moveTo>
                      <a:pt x="0" y="23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27" y="23"/>
                    </a:lnTo>
                    <a:lnTo>
                      <a:pt x="0" y="23"/>
                    </a:lnTo>
                    <a:close/>
                    <a:moveTo>
                      <a:pt x="0" y="99"/>
                    </a:moveTo>
                    <a:lnTo>
                      <a:pt x="0" y="28"/>
                    </a:lnTo>
                    <a:lnTo>
                      <a:pt x="27" y="28"/>
                    </a:lnTo>
                    <a:lnTo>
                      <a:pt x="27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65"/>
              <p:cNvSpPr/>
              <p:nvPr/>
            </p:nvSpPr>
            <p:spPr bwMode="auto">
              <a:xfrm>
                <a:off x="6076421" y="3659716"/>
                <a:ext cx="87313" cy="149225"/>
              </a:xfrm>
              <a:custGeom>
                <a:avLst/>
                <a:gdLst>
                  <a:gd name="T0" fmla="*/ 55 w 55"/>
                  <a:gd name="T1" fmla="*/ 89 h 94"/>
                  <a:gd name="T2" fmla="*/ 55 w 55"/>
                  <a:gd name="T3" fmla="*/ 89 h 94"/>
                  <a:gd name="T4" fmla="*/ 43 w 55"/>
                  <a:gd name="T5" fmla="*/ 92 h 94"/>
                  <a:gd name="T6" fmla="*/ 43 w 55"/>
                  <a:gd name="T7" fmla="*/ 92 h 94"/>
                  <a:gd name="T8" fmla="*/ 30 w 55"/>
                  <a:gd name="T9" fmla="*/ 94 h 94"/>
                  <a:gd name="T10" fmla="*/ 30 w 55"/>
                  <a:gd name="T11" fmla="*/ 94 h 94"/>
                  <a:gd name="T12" fmla="*/ 22 w 55"/>
                  <a:gd name="T13" fmla="*/ 94 h 94"/>
                  <a:gd name="T14" fmla="*/ 22 w 55"/>
                  <a:gd name="T15" fmla="*/ 94 h 94"/>
                  <a:gd name="T16" fmla="*/ 15 w 55"/>
                  <a:gd name="T17" fmla="*/ 91 h 94"/>
                  <a:gd name="T18" fmla="*/ 15 w 55"/>
                  <a:gd name="T19" fmla="*/ 91 h 94"/>
                  <a:gd name="T20" fmla="*/ 10 w 55"/>
                  <a:gd name="T21" fmla="*/ 84 h 94"/>
                  <a:gd name="T22" fmla="*/ 10 w 55"/>
                  <a:gd name="T23" fmla="*/ 84 h 94"/>
                  <a:gd name="T24" fmla="*/ 10 w 55"/>
                  <a:gd name="T25" fmla="*/ 79 h 94"/>
                  <a:gd name="T26" fmla="*/ 8 w 55"/>
                  <a:gd name="T27" fmla="*/ 74 h 94"/>
                  <a:gd name="T28" fmla="*/ 8 w 55"/>
                  <a:gd name="T29" fmla="*/ 41 h 94"/>
                  <a:gd name="T30" fmla="*/ 0 w 55"/>
                  <a:gd name="T31" fmla="*/ 41 h 94"/>
                  <a:gd name="T32" fmla="*/ 0 w 55"/>
                  <a:gd name="T33" fmla="*/ 21 h 94"/>
                  <a:gd name="T34" fmla="*/ 8 w 55"/>
                  <a:gd name="T35" fmla="*/ 21 h 94"/>
                  <a:gd name="T36" fmla="*/ 8 w 55"/>
                  <a:gd name="T37" fmla="*/ 0 h 94"/>
                  <a:gd name="T38" fmla="*/ 35 w 55"/>
                  <a:gd name="T39" fmla="*/ 0 h 94"/>
                  <a:gd name="T40" fmla="*/ 35 w 55"/>
                  <a:gd name="T41" fmla="*/ 21 h 94"/>
                  <a:gd name="T42" fmla="*/ 50 w 55"/>
                  <a:gd name="T43" fmla="*/ 21 h 94"/>
                  <a:gd name="T44" fmla="*/ 50 w 55"/>
                  <a:gd name="T45" fmla="*/ 41 h 94"/>
                  <a:gd name="T46" fmla="*/ 35 w 55"/>
                  <a:gd name="T47" fmla="*/ 41 h 94"/>
                  <a:gd name="T48" fmla="*/ 35 w 55"/>
                  <a:gd name="T49" fmla="*/ 64 h 94"/>
                  <a:gd name="T50" fmla="*/ 35 w 55"/>
                  <a:gd name="T51" fmla="*/ 64 h 94"/>
                  <a:gd name="T52" fmla="*/ 35 w 55"/>
                  <a:gd name="T53" fmla="*/ 67 h 94"/>
                  <a:gd name="T54" fmla="*/ 36 w 55"/>
                  <a:gd name="T55" fmla="*/ 69 h 94"/>
                  <a:gd name="T56" fmla="*/ 36 w 55"/>
                  <a:gd name="T57" fmla="*/ 69 h 94"/>
                  <a:gd name="T58" fmla="*/ 40 w 55"/>
                  <a:gd name="T59" fmla="*/ 71 h 94"/>
                  <a:gd name="T60" fmla="*/ 40 w 55"/>
                  <a:gd name="T61" fmla="*/ 71 h 94"/>
                  <a:gd name="T62" fmla="*/ 45 w 55"/>
                  <a:gd name="T63" fmla="*/ 71 h 94"/>
                  <a:gd name="T64" fmla="*/ 45 w 55"/>
                  <a:gd name="T65" fmla="*/ 71 h 94"/>
                  <a:gd name="T66" fmla="*/ 50 w 55"/>
                  <a:gd name="T67" fmla="*/ 69 h 94"/>
                  <a:gd name="T68" fmla="*/ 55 w 55"/>
                  <a:gd name="T69" fmla="*/ 8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94">
                    <a:moveTo>
                      <a:pt x="55" y="89"/>
                    </a:moveTo>
                    <a:lnTo>
                      <a:pt x="55" y="89"/>
                    </a:lnTo>
                    <a:lnTo>
                      <a:pt x="43" y="92"/>
                    </a:lnTo>
                    <a:lnTo>
                      <a:pt x="43" y="92"/>
                    </a:lnTo>
                    <a:lnTo>
                      <a:pt x="30" y="94"/>
                    </a:lnTo>
                    <a:lnTo>
                      <a:pt x="30" y="94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5" y="91"/>
                    </a:lnTo>
                    <a:lnTo>
                      <a:pt x="15" y="91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79"/>
                    </a:lnTo>
                    <a:lnTo>
                      <a:pt x="8" y="74"/>
                    </a:lnTo>
                    <a:lnTo>
                      <a:pt x="8" y="41"/>
                    </a:lnTo>
                    <a:lnTo>
                      <a:pt x="0" y="41"/>
                    </a:lnTo>
                    <a:lnTo>
                      <a:pt x="0" y="21"/>
                    </a:lnTo>
                    <a:lnTo>
                      <a:pt x="8" y="21"/>
                    </a:lnTo>
                    <a:lnTo>
                      <a:pt x="8" y="0"/>
                    </a:lnTo>
                    <a:lnTo>
                      <a:pt x="35" y="0"/>
                    </a:lnTo>
                    <a:lnTo>
                      <a:pt x="35" y="21"/>
                    </a:lnTo>
                    <a:lnTo>
                      <a:pt x="50" y="21"/>
                    </a:lnTo>
                    <a:lnTo>
                      <a:pt x="50" y="41"/>
                    </a:lnTo>
                    <a:lnTo>
                      <a:pt x="35" y="41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7"/>
                    </a:lnTo>
                    <a:lnTo>
                      <a:pt x="36" y="69"/>
                    </a:lnTo>
                    <a:lnTo>
                      <a:pt x="36" y="69"/>
                    </a:lnTo>
                    <a:lnTo>
                      <a:pt x="40" y="71"/>
                    </a:lnTo>
                    <a:lnTo>
                      <a:pt x="40" y="71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50" y="69"/>
                    </a:lnTo>
                    <a:lnTo>
                      <a:pt x="55" y="8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66"/>
              <p:cNvSpPr/>
              <p:nvPr/>
            </p:nvSpPr>
            <p:spPr bwMode="auto">
              <a:xfrm>
                <a:off x="6173258" y="3648604"/>
                <a:ext cx="68263" cy="160338"/>
              </a:xfrm>
              <a:custGeom>
                <a:avLst/>
                <a:gdLst>
                  <a:gd name="T0" fmla="*/ 0 w 43"/>
                  <a:gd name="T1" fmla="*/ 0 h 101"/>
                  <a:gd name="T2" fmla="*/ 27 w 43"/>
                  <a:gd name="T3" fmla="*/ 0 h 101"/>
                  <a:gd name="T4" fmla="*/ 27 w 43"/>
                  <a:gd name="T5" fmla="*/ 69 h 101"/>
                  <a:gd name="T6" fmla="*/ 27 w 43"/>
                  <a:gd name="T7" fmla="*/ 69 h 101"/>
                  <a:gd name="T8" fmla="*/ 27 w 43"/>
                  <a:gd name="T9" fmla="*/ 73 h 101"/>
                  <a:gd name="T10" fmla="*/ 28 w 43"/>
                  <a:gd name="T11" fmla="*/ 76 h 101"/>
                  <a:gd name="T12" fmla="*/ 30 w 43"/>
                  <a:gd name="T13" fmla="*/ 78 h 101"/>
                  <a:gd name="T14" fmla="*/ 33 w 43"/>
                  <a:gd name="T15" fmla="*/ 78 h 101"/>
                  <a:gd name="T16" fmla="*/ 33 w 43"/>
                  <a:gd name="T17" fmla="*/ 78 h 101"/>
                  <a:gd name="T18" fmla="*/ 36 w 43"/>
                  <a:gd name="T19" fmla="*/ 78 h 101"/>
                  <a:gd name="T20" fmla="*/ 36 w 43"/>
                  <a:gd name="T21" fmla="*/ 78 h 101"/>
                  <a:gd name="T22" fmla="*/ 40 w 43"/>
                  <a:gd name="T23" fmla="*/ 76 h 101"/>
                  <a:gd name="T24" fmla="*/ 43 w 43"/>
                  <a:gd name="T25" fmla="*/ 96 h 101"/>
                  <a:gd name="T26" fmla="*/ 43 w 43"/>
                  <a:gd name="T27" fmla="*/ 96 h 101"/>
                  <a:gd name="T28" fmla="*/ 33 w 43"/>
                  <a:gd name="T29" fmla="*/ 101 h 101"/>
                  <a:gd name="T30" fmla="*/ 33 w 43"/>
                  <a:gd name="T31" fmla="*/ 101 h 101"/>
                  <a:gd name="T32" fmla="*/ 22 w 43"/>
                  <a:gd name="T33" fmla="*/ 101 h 101"/>
                  <a:gd name="T34" fmla="*/ 22 w 43"/>
                  <a:gd name="T35" fmla="*/ 101 h 101"/>
                  <a:gd name="T36" fmla="*/ 13 w 43"/>
                  <a:gd name="T37" fmla="*/ 99 h 101"/>
                  <a:gd name="T38" fmla="*/ 7 w 43"/>
                  <a:gd name="T39" fmla="*/ 96 h 101"/>
                  <a:gd name="T40" fmla="*/ 7 w 43"/>
                  <a:gd name="T41" fmla="*/ 96 h 101"/>
                  <a:gd name="T42" fmla="*/ 2 w 43"/>
                  <a:gd name="T43" fmla="*/ 89 h 101"/>
                  <a:gd name="T44" fmla="*/ 0 w 43"/>
                  <a:gd name="T45" fmla="*/ 81 h 101"/>
                  <a:gd name="T46" fmla="*/ 0 w 43"/>
                  <a:gd name="T4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101">
                    <a:moveTo>
                      <a:pt x="0" y="0"/>
                    </a:moveTo>
                    <a:lnTo>
                      <a:pt x="27" y="0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3"/>
                    </a:lnTo>
                    <a:lnTo>
                      <a:pt x="28" y="76"/>
                    </a:lnTo>
                    <a:lnTo>
                      <a:pt x="30" y="78"/>
                    </a:lnTo>
                    <a:lnTo>
                      <a:pt x="33" y="78"/>
                    </a:lnTo>
                    <a:lnTo>
                      <a:pt x="33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0" y="76"/>
                    </a:lnTo>
                    <a:lnTo>
                      <a:pt x="43" y="96"/>
                    </a:lnTo>
                    <a:lnTo>
                      <a:pt x="43" y="96"/>
                    </a:lnTo>
                    <a:lnTo>
                      <a:pt x="33" y="101"/>
                    </a:lnTo>
                    <a:lnTo>
                      <a:pt x="33" y="101"/>
                    </a:lnTo>
                    <a:lnTo>
                      <a:pt x="22" y="101"/>
                    </a:lnTo>
                    <a:lnTo>
                      <a:pt x="22" y="101"/>
                    </a:lnTo>
                    <a:lnTo>
                      <a:pt x="13" y="99"/>
                    </a:lnTo>
                    <a:lnTo>
                      <a:pt x="7" y="96"/>
                    </a:lnTo>
                    <a:lnTo>
                      <a:pt x="7" y="96"/>
                    </a:lnTo>
                    <a:lnTo>
                      <a:pt x="2" y="89"/>
                    </a:lnTo>
                    <a:lnTo>
                      <a:pt x="0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67"/>
              <p:cNvSpPr>
                <a:spLocks noEditPoints="1"/>
              </p:cNvSpPr>
              <p:nvPr/>
            </p:nvSpPr>
            <p:spPr bwMode="auto">
              <a:xfrm>
                <a:off x="6246283" y="3691466"/>
                <a:ext cx="123825" cy="117475"/>
              </a:xfrm>
              <a:custGeom>
                <a:avLst/>
                <a:gdLst>
                  <a:gd name="T0" fmla="*/ 40 w 78"/>
                  <a:gd name="T1" fmla="*/ 74 h 74"/>
                  <a:gd name="T2" fmla="*/ 22 w 78"/>
                  <a:gd name="T3" fmla="*/ 72 h 74"/>
                  <a:gd name="T4" fmla="*/ 15 w 78"/>
                  <a:gd name="T5" fmla="*/ 67 h 74"/>
                  <a:gd name="T6" fmla="*/ 10 w 78"/>
                  <a:gd name="T7" fmla="*/ 64 h 74"/>
                  <a:gd name="T8" fmla="*/ 2 w 78"/>
                  <a:gd name="T9" fmla="*/ 52 h 74"/>
                  <a:gd name="T10" fmla="*/ 0 w 78"/>
                  <a:gd name="T11" fmla="*/ 46 h 74"/>
                  <a:gd name="T12" fmla="*/ 0 w 78"/>
                  <a:gd name="T13" fmla="*/ 38 h 74"/>
                  <a:gd name="T14" fmla="*/ 2 w 78"/>
                  <a:gd name="T15" fmla="*/ 24 h 74"/>
                  <a:gd name="T16" fmla="*/ 5 w 78"/>
                  <a:gd name="T17" fmla="*/ 18 h 74"/>
                  <a:gd name="T18" fmla="*/ 10 w 78"/>
                  <a:gd name="T19" fmla="*/ 11 h 74"/>
                  <a:gd name="T20" fmla="*/ 22 w 78"/>
                  <a:gd name="T21" fmla="*/ 3 h 74"/>
                  <a:gd name="T22" fmla="*/ 30 w 78"/>
                  <a:gd name="T23" fmla="*/ 1 h 74"/>
                  <a:gd name="T24" fmla="*/ 40 w 78"/>
                  <a:gd name="T25" fmla="*/ 0 h 74"/>
                  <a:gd name="T26" fmla="*/ 56 w 78"/>
                  <a:gd name="T27" fmla="*/ 3 h 74"/>
                  <a:gd name="T28" fmla="*/ 63 w 78"/>
                  <a:gd name="T29" fmla="*/ 6 h 74"/>
                  <a:gd name="T30" fmla="*/ 68 w 78"/>
                  <a:gd name="T31" fmla="*/ 11 h 74"/>
                  <a:gd name="T32" fmla="*/ 76 w 78"/>
                  <a:gd name="T33" fmla="*/ 23 h 74"/>
                  <a:gd name="T34" fmla="*/ 78 w 78"/>
                  <a:gd name="T35" fmla="*/ 29 h 74"/>
                  <a:gd name="T36" fmla="*/ 78 w 78"/>
                  <a:gd name="T37" fmla="*/ 38 h 74"/>
                  <a:gd name="T38" fmla="*/ 78 w 78"/>
                  <a:gd name="T39" fmla="*/ 41 h 74"/>
                  <a:gd name="T40" fmla="*/ 27 w 78"/>
                  <a:gd name="T41" fmla="*/ 46 h 74"/>
                  <a:gd name="T42" fmla="*/ 28 w 78"/>
                  <a:gd name="T43" fmla="*/ 51 h 74"/>
                  <a:gd name="T44" fmla="*/ 32 w 78"/>
                  <a:gd name="T45" fmla="*/ 54 h 74"/>
                  <a:gd name="T46" fmla="*/ 40 w 78"/>
                  <a:gd name="T47" fmla="*/ 56 h 74"/>
                  <a:gd name="T48" fmla="*/ 48 w 78"/>
                  <a:gd name="T49" fmla="*/ 54 h 74"/>
                  <a:gd name="T50" fmla="*/ 51 w 78"/>
                  <a:gd name="T51" fmla="*/ 52 h 74"/>
                  <a:gd name="T52" fmla="*/ 75 w 78"/>
                  <a:gd name="T53" fmla="*/ 56 h 74"/>
                  <a:gd name="T54" fmla="*/ 70 w 78"/>
                  <a:gd name="T55" fmla="*/ 62 h 74"/>
                  <a:gd name="T56" fmla="*/ 61 w 78"/>
                  <a:gd name="T57" fmla="*/ 69 h 74"/>
                  <a:gd name="T58" fmla="*/ 40 w 78"/>
                  <a:gd name="T59" fmla="*/ 74 h 74"/>
                  <a:gd name="T60" fmla="*/ 50 w 78"/>
                  <a:gd name="T61" fmla="*/ 29 h 74"/>
                  <a:gd name="T62" fmla="*/ 50 w 78"/>
                  <a:gd name="T63" fmla="*/ 24 h 74"/>
                  <a:gd name="T64" fmla="*/ 47 w 78"/>
                  <a:gd name="T65" fmla="*/ 21 h 74"/>
                  <a:gd name="T66" fmla="*/ 38 w 78"/>
                  <a:gd name="T67" fmla="*/ 18 h 74"/>
                  <a:gd name="T68" fmla="*/ 35 w 78"/>
                  <a:gd name="T69" fmla="*/ 19 h 74"/>
                  <a:gd name="T70" fmla="*/ 30 w 78"/>
                  <a:gd name="T71" fmla="*/ 21 h 74"/>
                  <a:gd name="T72" fmla="*/ 27 w 78"/>
                  <a:gd name="T73" fmla="*/ 2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8" h="74">
                    <a:moveTo>
                      <a:pt x="40" y="74"/>
                    </a:moveTo>
                    <a:lnTo>
                      <a:pt x="40" y="74"/>
                    </a:lnTo>
                    <a:lnTo>
                      <a:pt x="30" y="74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15" y="67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5" y="57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1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5" y="18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5" y="6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3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8" y="1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63" y="6"/>
                    </a:lnTo>
                    <a:lnTo>
                      <a:pt x="68" y="11"/>
                    </a:lnTo>
                    <a:lnTo>
                      <a:pt x="68" y="11"/>
                    </a:lnTo>
                    <a:lnTo>
                      <a:pt x="73" y="16"/>
                    </a:lnTo>
                    <a:lnTo>
                      <a:pt x="76" y="23"/>
                    </a:lnTo>
                    <a:lnTo>
                      <a:pt x="76" y="23"/>
                    </a:lnTo>
                    <a:lnTo>
                      <a:pt x="78" y="29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8" y="46"/>
                    </a:lnTo>
                    <a:lnTo>
                      <a:pt x="27" y="46"/>
                    </a:lnTo>
                    <a:lnTo>
                      <a:pt x="27" y="46"/>
                    </a:lnTo>
                    <a:lnTo>
                      <a:pt x="28" y="51"/>
                    </a:lnTo>
                    <a:lnTo>
                      <a:pt x="32" y="54"/>
                    </a:lnTo>
                    <a:lnTo>
                      <a:pt x="32" y="54"/>
                    </a:lnTo>
                    <a:lnTo>
                      <a:pt x="35" y="56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1" y="52"/>
                    </a:lnTo>
                    <a:lnTo>
                      <a:pt x="53" y="49"/>
                    </a:lnTo>
                    <a:lnTo>
                      <a:pt x="75" y="56"/>
                    </a:lnTo>
                    <a:lnTo>
                      <a:pt x="75" y="56"/>
                    </a:lnTo>
                    <a:lnTo>
                      <a:pt x="70" y="62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1" y="72"/>
                    </a:lnTo>
                    <a:lnTo>
                      <a:pt x="40" y="74"/>
                    </a:lnTo>
                    <a:lnTo>
                      <a:pt x="40" y="74"/>
                    </a:lnTo>
                    <a:close/>
                    <a:moveTo>
                      <a:pt x="50" y="29"/>
                    </a:moveTo>
                    <a:lnTo>
                      <a:pt x="50" y="29"/>
                    </a:lnTo>
                    <a:lnTo>
                      <a:pt x="50" y="24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3" y="19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5" y="19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8" y="24"/>
                    </a:lnTo>
                    <a:lnTo>
                      <a:pt x="27" y="29"/>
                    </a:lnTo>
                    <a:lnTo>
                      <a:pt x="50" y="29"/>
                    </a:lnTo>
                    <a:close/>
                  </a:path>
                </a:pathLst>
              </a:custGeom>
              <a:solidFill>
                <a:srgbClr val="4F7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68"/>
              <p:cNvSpPr>
                <a:spLocks noEditPoints="1"/>
              </p:cNvSpPr>
              <p:nvPr/>
            </p:nvSpPr>
            <p:spPr bwMode="auto">
              <a:xfrm>
                <a:off x="5754158" y="2680229"/>
                <a:ext cx="738188" cy="468313"/>
              </a:xfrm>
              <a:custGeom>
                <a:avLst/>
                <a:gdLst>
                  <a:gd name="T0" fmla="*/ 330 w 465"/>
                  <a:gd name="T1" fmla="*/ 33 h 295"/>
                  <a:gd name="T2" fmla="*/ 373 w 465"/>
                  <a:gd name="T3" fmla="*/ 0 h 295"/>
                  <a:gd name="T4" fmla="*/ 409 w 465"/>
                  <a:gd name="T5" fmla="*/ 23 h 295"/>
                  <a:gd name="T6" fmla="*/ 414 w 465"/>
                  <a:gd name="T7" fmla="*/ 69 h 295"/>
                  <a:gd name="T8" fmla="*/ 391 w 465"/>
                  <a:gd name="T9" fmla="*/ 114 h 295"/>
                  <a:gd name="T10" fmla="*/ 358 w 465"/>
                  <a:gd name="T11" fmla="*/ 115 h 295"/>
                  <a:gd name="T12" fmla="*/ 333 w 465"/>
                  <a:gd name="T13" fmla="*/ 81 h 295"/>
                  <a:gd name="T14" fmla="*/ 178 w 465"/>
                  <a:gd name="T15" fmla="*/ 94 h 295"/>
                  <a:gd name="T16" fmla="*/ 196 w 465"/>
                  <a:gd name="T17" fmla="*/ 34 h 295"/>
                  <a:gd name="T18" fmla="*/ 233 w 465"/>
                  <a:gd name="T19" fmla="*/ 23 h 295"/>
                  <a:gd name="T20" fmla="*/ 262 w 465"/>
                  <a:gd name="T21" fmla="*/ 31 h 295"/>
                  <a:gd name="T22" fmla="*/ 286 w 465"/>
                  <a:gd name="T23" fmla="*/ 79 h 295"/>
                  <a:gd name="T24" fmla="*/ 276 w 465"/>
                  <a:gd name="T25" fmla="*/ 138 h 295"/>
                  <a:gd name="T26" fmla="*/ 241 w 465"/>
                  <a:gd name="T27" fmla="*/ 171 h 295"/>
                  <a:gd name="T28" fmla="*/ 201 w 465"/>
                  <a:gd name="T29" fmla="*/ 155 h 295"/>
                  <a:gd name="T30" fmla="*/ 182 w 465"/>
                  <a:gd name="T31" fmla="*/ 109 h 295"/>
                  <a:gd name="T32" fmla="*/ 272 w 465"/>
                  <a:gd name="T33" fmla="*/ 171 h 295"/>
                  <a:gd name="T34" fmla="*/ 249 w 465"/>
                  <a:gd name="T35" fmla="*/ 183 h 295"/>
                  <a:gd name="T36" fmla="*/ 210 w 465"/>
                  <a:gd name="T37" fmla="*/ 178 h 295"/>
                  <a:gd name="T38" fmla="*/ 195 w 465"/>
                  <a:gd name="T39" fmla="*/ 170 h 295"/>
                  <a:gd name="T40" fmla="*/ 137 w 465"/>
                  <a:gd name="T41" fmla="*/ 188 h 295"/>
                  <a:gd name="T42" fmla="*/ 117 w 465"/>
                  <a:gd name="T43" fmla="*/ 244 h 295"/>
                  <a:gd name="T44" fmla="*/ 130 w 465"/>
                  <a:gd name="T45" fmla="*/ 280 h 295"/>
                  <a:gd name="T46" fmla="*/ 229 w 465"/>
                  <a:gd name="T47" fmla="*/ 295 h 295"/>
                  <a:gd name="T48" fmla="*/ 337 w 465"/>
                  <a:gd name="T49" fmla="*/ 280 h 295"/>
                  <a:gd name="T50" fmla="*/ 348 w 465"/>
                  <a:gd name="T51" fmla="*/ 244 h 295"/>
                  <a:gd name="T52" fmla="*/ 330 w 465"/>
                  <a:gd name="T53" fmla="*/ 188 h 295"/>
                  <a:gd name="T54" fmla="*/ 51 w 465"/>
                  <a:gd name="T55" fmla="*/ 69 h 295"/>
                  <a:gd name="T56" fmla="*/ 61 w 465"/>
                  <a:gd name="T57" fmla="*/ 13 h 295"/>
                  <a:gd name="T58" fmla="*/ 106 w 465"/>
                  <a:gd name="T59" fmla="*/ 1 h 295"/>
                  <a:gd name="T60" fmla="*/ 135 w 465"/>
                  <a:gd name="T61" fmla="*/ 44 h 295"/>
                  <a:gd name="T62" fmla="*/ 127 w 465"/>
                  <a:gd name="T63" fmla="*/ 92 h 295"/>
                  <a:gd name="T64" fmla="*/ 99 w 465"/>
                  <a:gd name="T65" fmla="*/ 118 h 295"/>
                  <a:gd name="T66" fmla="*/ 68 w 465"/>
                  <a:gd name="T67" fmla="*/ 105 h 295"/>
                  <a:gd name="T68" fmla="*/ 51 w 465"/>
                  <a:gd name="T69" fmla="*/ 69 h 295"/>
                  <a:gd name="T70" fmla="*/ 124 w 465"/>
                  <a:gd name="T71" fmla="*/ 118 h 295"/>
                  <a:gd name="T72" fmla="*/ 106 w 465"/>
                  <a:gd name="T73" fmla="*/ 127 h 295"/>
                  <a:gd name="T74" fmla="*/ 74 w 465"/>
                  <a:gd name="T75" fmla="*/ 123 h 295"/>
                  <a:gd name="T76" fmla="*/ 63 w 465"/>
                  <a:gd name="T77" fmla="*/ 117 h 295"/>
                  <a:gd name="T78" fmla="*/ 8 w 465"/>
                  <a:gd name="T79" fmla="*/ 140 h 295"/>
                  <a:gd name="T80" fmla="*/ 2 w 465"/>
                  <a:gd name="T81" fmla="*/ 198 h 295"/>
                  <a:gd name="T82" fmla="*/ 12 w 465"/>
                  <a:gd name="T83" fmla="*/ 206 h 295"/>
                  <a:gd name="T84" fmla="*/ 112 w 465"/>
                  <a:gd name="T85" fmla="*/ 217 h 295"/>
                  <a:gd name="T86" fmla="*/ 150 w 465"/>
                  <a:gd name="T87" fmla="*/ 175 h 295"/>
                  <a:gd name="T88" fmla="*/ 180 w 465"/>
                  <a:gd name="T89" fmla="*/ 142 h 295"/>
                  <a:gd name="T90" fmla="*/ 162 w 465"/>
                  <a:gd name="T91" fmla="*/ 127 h 295"/>
                  <a:gd name="T92" fmla="*/ 403 w 465"/>
                  <a:gd name="T93" fmla="*/ 118 h 295"/>
                  <a:gd name="T94" fmla="*/ 385 w 465"/>
                  <a:gd name="T95" fmla="*/ 128 h 295"/>
                  <a:gd name="T96" fmla="*/ 353 w 465"/>
                  <a:gd name="T97" fmla="*/ 123 h 295"/>
                  <a:gd name="T98" fmla="*/ 342 w 465"/>
                  <a:gd name="T99" fmla="*/ 118 h 295"/>
                  <a:gd name="T100" fmla="*/ 294 w 465"/>
                  <a:gd name="T101" fmla="*/ 133 h 295"/>
                  <a:gd name="T102" fmla="*/ 279 w 465"/>
                  <a:gd name="T103" fmla="*/ 165 h 295"/>
                  <a:gd name="T104" fmla="*/ 345 w 465"/>
                  <a:gd name="T105" fmla="*/ 193 h 295"/>
                  <a:gd name="T106" fmla="*/ 404 w 465"/>
                  <a:gd name="T107" fmla="*/ 217 h 295"/>
                  <a:gd name="T108" fmla="*/ 464 w 465"/>
                  <a:gd name="T109" fmla="*/ 201 h 295"/>
                  <a:gd name="T110" fmla="*/ 464 w 465"/>
                  <a:gd name="T111" fmla="*/ 156 h 295"/>
                  <a:gd name="T112" fmla="*/ 441 w 465"/>
                  <a:gd name="T113" fmla="*/ 12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65" h="295">
                    <a:moveTo>
                      <a:pt x="330" y="69"/>
                    </a:moveTo>
                    <a:lnTo>
                      <a:pt x="330" y="69"/>
                    </a:lnTo>
                    <a:lnTo>
                      <a:pt x="328" y="57"/>
                    </a:lnTo>
                    <a:lnTo>
                      <a:pt x="328" y="44"/>
                    </a:lnTo>
                    <a:lnTo>
                      <a:pt x="330" y="33"/>
                    </a:lnTo>
                    <a:lnTo>
                      <a:pt x="333" y="23"/>
                    </a:lnTo>
                    <a:lnTo>
                      <a:pt x="340" y="13"/>
                    </a:lnTo>
                    <a:lnTo>
                      <a:pt x="348" y="6"/>
                    </a:lnTo>
                    <a:lnTo>
                      <a:pt x="358" y="1"/>
                    </a:lnTo>
                    <a:lnTo>
                      <a:pt x="373" y="0"/>
                    </a:lnTo>
                    <a:lnTo>
                      <a:pt x="373" y="0"/>
                    </a:lnTo>
                    <a:lnTo>
                      <a:pt x="386" y="1"/>
                    </a:lnTo>
                    <a:lnTo>
                      <a:pt x="396" y="6"/>
                    </a:lnTo>
                    <a:lnTo>
                      <a:pt x="404" y="13"/>
                    </a:lnTo>
                    <a:lnTo>
                      <a:pt x="409" y="23"/>
                    </a:lnTo>
                    <a:lnTo>
                      <a:pt x="413" y="33"/>
                    </a:lnTo>
                    <a:lnTo>
                      <a:pt x="414" y="44"/>
                    </a:lnTo>
                    <a:lnTo>
                      <a:pt x="414" y="56"/>
                    </a:lnTo>
                    <a:lnTo>
                      <a:pt x="414" y="69"/>
                    </a:lnTo>
                    <a:lnTo>
                      <a:pt x="414" y="69"/>
                    </a:lnTo>
                    <a:lnTo>
                      <a:pt x="411" y="81"/>
                    </a:lnTo>
                    <a:lnTo>
                      <a:pt x="406" y="92"/>
                    </a:lnTo>
                    <a:lnTo>
                      <a:pt x="401" y="100"/>
                    </a:lnTo>
                    <a:lnTo>
                      <a:pt x="396" y="109"/>
                    </a:lnTo>
                    <a:lnTo>
                      <a:pt x="391" y="114"/>
                    </a:lnTo>
                    <a:lnTo>
                      <a:pt x="385" y="117"/>
                    </a:lnTo>
                    <a:lnTo>
                      <a:pt x="378" y="118"/>
                    </a:lnTo>
                    <a:lnTo>
                      <a:pt x="371" y="120"/>
                    </a:lnTo>
                    <a:lnTo>
                      <a:pt x="365" y="118"/>
                    </a:lnTo>
                    <a:lnTo>
                      <a:pt x="358" y="115"/>
                    </a:lnTo>
                    <a:lnTo>
                      <a:pt x="353" y="112"/>
                    </a:lnTo>
                    <a:lnTo>
                      <a:pt x="347" y="105"/>
                    </a:lnTo>
                    <a:lnTo>
                      <a:pt x="342" y="99"/>
                    </a:lnTo>
                    <a:lnTo>
                      <a:pt x="337" y="90"/>
                    </a:lnTo>
                    <a:lnTo>
                      <a:pt x="333" y="81"/>
                    </a:lnTo>
                    <a:lnTo>
                      <a:pt x="330" y="69"/>
                    </a:lnTo>
                    <a:lnTo>
                      <a:pt x="330" y="69"/>
                    </a:lnTo>
                    <a:close/>
                    <a:moveTo>
                      <a:pt x="182" y="109"/>
                    </a:moveTo>
                    <a:lnTo>
                      <a:pt x="182" y="109"/>
                    </a:lnTo>
                    <a:lnTo>
                      <a:pt x="178" y="94"/>
                    </a:lnTo>
                    <a:lnTo>
                      <a:pt x="178" y="79"/>
                    </a:lnTo>
                    <a:lnTo>
                      <a:pt x="180" y="64"/>
                    </a:lnTo>
                    <a:lnTo>
                      <a:pt x="185" y="51"/>
                    </a:lnTo>
                    <a:lnTo>
                      <a:pt x="192" y="39"/>
                    </a:lnTo>
                    <a:lnTo>
                      <a:pt x="196" y="34"/>
                    </a:lnTo>
                    <a:lnTo>
                      <a:pt x="203" y="31"/>
                    </a:lnTo>
                    <a:lnTo>
                      <a:pt x="210" y="28"/>
                    </a:lnTo>
                    <a:lnTo>
                      <a:pt x="216" y="24"/>
                    </a:lnTo>
                    <a:lnTo>
                      <a:pt x="225" y="23"/>
                    </a:lnTo>
                    <a:lnTo>
                      <a:pt x="233" y="23"/>
                    </a:lnTo>
                    <a:lnTo>
                      <a:pt x="233" y="23"/>
                    </a:lnTo>
                    <a:lnTo>
                      <a:pt x="241" y="23"/>
                    </a:lnTo>
                    <a:lnTo>
                      <a:pt x="249" y="24"/>
                    </a:lnTo>
                    <a:lnTo>
                      <a:pt x="256" y="28"/>
                    </a:lnTo>
                    <a:lnTo>
                      <a:pt x="262" y="31"/>
                    </a:lnTo>
                    <a:lnTo>
                      <a:pt x="267" y="34"/>
                    </a:lnTo>
                    <a:lnTo>
                      <a:pt x="272" y="39"/>
                    </a:lnTo>
                    <a:lnTo>
                      <a:pt x="279" y="51"/>
                    </a:lnTo>
                    <a:lnTo>
                      <a:pt x="284" y="64"/>
                    </a:lnTo>
                    <a:lnTo>
                      <a:pt x="286" y="79"/>
                    </a:lnTo>
                    <a:lnTo>
                      <a:pt x="286" y="94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1" y="125"/>
                    </a:lnTo>
                    <a:lnTo>
                      <a:pt x="276" y="138"/>
                    </a:lnTo>
                    <a:lnTo>
                      <a:pt x="271" y="148"/>
                    </a:lnTo>
                    <a:lnTo>
                      <a:pt x="264" y="158"/>
                    </a:lnTo>
                    <a:lnTo>
                      <a:pt x="256" y="165"/>
                    </a:lnTo>
                    <a:lnTo>
                      <a:pt x="249" y="170"/>
                    </a:lnTo>
                    <a:lnTo>
                      <a:pt x="241" y="171"/>
                    </a:lnTo>
                    <a:lnTo>
                      <a:pt x="233" y="171"/>
                    </a:lnTo>
                    <a:lnTo>
                      <a:pt x="225" y="170"/>
                    </a:lnTo>
                    <a:lnTo>
                      <a:pt x="216" y="166"/>
                    </a:lnTo>
                    <a:lnTo>
                      <a:pt x="210" y="161"/>
                    </a:lnTo>
                    <a:lnTo>
                      <a:pt x="201" y="155"/>
                    </a:lnTo>
                    <a:lnTo>
                      <a:pt x="195" y="145"/>
                    </a:lnTo>
                    <a:lnTo>
                      <a:pt x="190" y="135"/>
                    </a:lnTo>
                    <a:lnTo>
                      <a:pt x="185" y="123"/>
                    </a:lnTo>
                    <a:lnTo>
                      <a:pt x="182" y="109"/>
                    </a:lnTo>
                    <a:lnTo>
                      <a:pt x="182" y="109"/>
                    </a:lnTo>
                    <a:close/>
                    <a:moveTo>
                      <a:pt x="319" y="181"/>
                    </a:moveTo>
                    <a:lnTo>
                      <a:pt x="319" y="181"/>
                    </a:lnTo>
                    <a:lnTo>
                      <a:pt x="299" y="176"/>
                    </a:lnTo>
                    <a:lnTo>
                      <a:pt x="272" y="171"/>
                    </a:lnTo>
                    <a:lnTo>
                      <a:pt x="272" y="171"/>
                    </a:lnTo>
                    <a:lnTo>
                      <a:pt x="267" y="171"/>
                    </a:lnTo>
                    <a:lnTo>
                      <a:pt x="262" y="173"/>
                    </a:lnTo>
                    <a:lnTo>
                      <a:pt x="262" y="173"/>
                    </a:lnTo>
                    <a:lnTo>
                      <a:pt x="256" y="178"/>
                    </a:lnTo>
                    <a:lnTo>
                      <a:pt x="249" y="183"/>
                    </a:lnTo>
                    <a:lnTo>
                      <a:pt x="241" y="184"/>
                    </a:lnTo>
                    <a:lnTo>
                      <a:pt x="233" y="184"/>
                    </a:lnTo>
                    <a:lnTo>
                      <a:pt x="226" y="184"/>
                    </a:lnTo>
                    <a:lnTo>
                      <a:pt x="218" y="181"/>
                    </a:lnTo>
                    <a:lnTo>
                      <a:pt x="210" y="178"/>
                    </a:lnTo>
                    <a:lnTo>
                      <a:pt x="201" y="171"/>
                    </a:lnTo>
                    <a:lnTo>
                      <a:pt x="201" y="171"/>
                    </a:lnTo>
                    <a:lnTo>
                      <a:pt x="198" y="170"/>
                    </a:lnTo>
                    <a:lnTo>
                      <a:pt x="195" y="170"/>
                    </a:lnTo>
                    <a:lnTo>
                      <a:pt x="195" y="170"/>
                    </a:lnTo>
                    <a:lnTo>
                      <a:pt x="183" y="171"/>
                    </a:lnTo>
                    <a:lnTo>
                      <a:pt x="170" y="175"/>
                    </a:lnTo>
                    <a:lnTo>
                      <a:pt x="152" y="181"/>
                    </a:lnTo>
                    <a:lnTo>
                      <a:pt x="152" y="181"/>
                    </a:lnTo>
                    <a:lnTo>
                      <a:pt x="137" y="188"/>
                    </a:lnTo>
                    <a:lnTo>
                      <a:pt x="129" y="198"/>
                    </a:lnTo>
                    <a:lnTo>
                      <a:pt x="122" y="208"/>
                    </a:lnTo>
                    <a:lnTo>
                      <a:pt x="119" y="219"/>
                    </a:lnTo>
                    <a:lnTo>
                      <a:pt x="117" y="231"/>
                    </a:lnTo>
                    <a:lnTo>
                      <a:pt x="117" y="244"/>
                    </a:lnTo>
                    <a:lnTo>
                      <a:pt x="121" y="270"/>
                    </a:lnTo>
                    <a:lnTo>
                      <a:pt x="121" y="270"/>
                    </a:lnTo>
                    <a:lnTo>
                      <a:pt x="121" y="274"/>
                    </a:lnTo>
                    <a:lnTo>
                      <a:pt x="124" y="277"/>
                    </a:lnTo>
                    <a:lnTo>
                      <a:pt x="130" y="280"/>
                    </a:lnTo>
                    <a:lnTo>
                      <a:pt x="130" y="280"/>
                    </a:lnTo>
                    <a:lnTo>
                      <a:pt x="155" y="287"/>
                    </a:lnTo>
                    <a:lnTo>
                      <a:pt x="180" y="292"/>
                    </a:lnTo>
                    <a:lnTo>
                      <a:pt x="205" y="295"/>
                    </a:lnTo>
                    <a:lnTo>
                      <a:pt x="229" y="295"/>
                    </a:lnTo>
                    <a:lnTo>
                      <a:pt x="256" y="295"/>
                    </a:lnTo>
                    <a:lnTo>
                      <a:pt x="282" y="292"/>
                    </a:lnTo>
                    <a:lnTo>
                      <a:pt x="309" y="287"/>
                    </a:lnTo>
                    <a:lnTo>
                      <a:pt x="337" y="280"/>
                    </a:lnTo>
                    <a:lnTo>
                      <a:pt x="337" y="280"/>
                    </a:lnTo>
                    <a:lnTo>
                      <a:pt x="343" y="277"/>
                    </a:lnTo>
                    <a:lnTo>
                      <a:pt x="347" y="274"/>
                    </a:lnTo>
                    <a:lnTo>
                      <a:pt x="347" y="270"/>
                    </a:lnTo>
                    <a:lnTo>
                      <a:pt x="347" y="270"/>
                    </a:lnTo>
                    <a:lnTo>
                      <a:pt x="348" y="244"/>
                    </a:lnTo>
                    <a:lnTo>
                      <a:pt x="348" y="231"/>
                    </a:lnTo>
                    <a:lnTo>
                      <a:pt x="348" y="217"/>
                    </a:lnTo>
                    <a:lnTo>
                      <a:pt x="345" y="206"/>
                    </a:lnTo>
                    <a:lnTo>
                      <a:pt x="340" y="196"/>
                    </a:lnTo>
                    <a:lnTo>
                      <a:pt x="330" y="188"/>
                    </a:lnTo>
                    <a:lnTo>
                      <a:pt x="325" y="184"/>
                    </a:lnTo>
                    <a:lnTo>
                      <a:pt x="319" y="181"/>
                    </a:lnTo>
                    <a:lnTo>
                      <a:pt x="319" y="181"/>
                    </a:lnTo>
                    <a:close/>
                    <a:moveTo>
                      <a:pt x="51" y="69"/>
                    </a:moveTo>
                    <a:lnTo>
                      <a:pt x="51" y="69"/>
                    </a:lnTo>
                    <a:lnTo>
                      <a:pt x="50" y="56"/>
                    </a:lnTo>
                    <a:lnTo>
                      <a:pt x="50" y="44"/>
                    </a:lnTo>
                    <a:lnTo>
                      <a:pt x="51" y="33"/>
                    </a:lnTo>
                    <a:lnTo>
                      <a:pt x="55" y="21"/>
                    </a:lnTo>
                    <a:lnTo>
                      <a:pt x="61" y="13"/>
                    </a:lnTo>
                    <a:lnTo>
                      <a:pt x="69" y="6"/>
                    </a:lnTo>
                    <a:lnTo>
                      <a:pt x="79" y="1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106" y="1"/>
                    </a:lnTo>
                    <a:lnTo>
                      <a:pt x="117" y="6"/>
                    </a:lnTo>
                    <a:lnTo>
                      <a:pt x="124" y="13"/>
                    </a:lnTo>
                    <a:lnTo>
                      <a:pt x="130" y="23"/>
                    </a:lnTo>
                    <a:lnTo>
                      <a:pt x="134" y="33"/>
                    </a:lnTo>
                    <a:lnTo>
                      <a:pt x="135" y="44"/>
                    </a:lnTo>
                    <a:lnTo>
                      <a:pt x="135" y="56"/>
                    </a:lnTo>
                    <a:lnTo>
                      <a:pt x="134" y="69"/>
                    </a:lnTo>
                    <a:lnTo>
                      <a:pt x="134" y="69"/>
                    </a:lnTo>
                    <a:lnTo>
                      <a:pt x="130" y="81"/>
                    </a:lnTo>
                    <a:lnTo>
                      <a:pt x="127" y="92"/>
                    </a:lnTo>
                    <a:lnTo>
                      <a:pt x="122" y="100"/>
                    </a:lnTo>
                    <a:lnTo>
                      <a:pt x="117" y="109"/>
                    </a:lnTo>
                    <a:lnTo>
                      <a:pt x="112" y="114"/>
                    </a:lnTo>
                    <a:lnTo>
                      <a:pt x="106" y="117"/>
                    </a:lnTo>
                    <a:lnTo>
                      <a:pt x="99" y="118"/>
                    </a:lnTo>
                    <a:lnTo>
                      <a:pt x="93" y="118"/>
                    </a:lnTo>
                    <a:lnTo>
                      <a:pt x="86" y="118"/>
                    </a:lnTo>
                    <a:lnTo>
                      <a:pt x="79" y="115"/>
                    </a:lnTo>
                    <a:lnTo>
                      <a:pt x="74" y="110"/>
                    </a:lnTo>
                    <a:lnTo>
                      <a:pt x="68" y="105"/>
                    </a:lnTo>
                    <a:lnTo>
                      <a:pt x="63" y="99"/>
                    </a:lnTo>
                    <a:lnTo>
                      <a:pt x="58" y="89"/>
                    </a:lnTo>
                    <a:lnTo>
                      <a:pt x="55" y="81"/>
                    </a:lnTo>
                    <a:lnTo>
                      <a:pt x="51" y="69"/>
                    </a:lnTo>
                    <a:lnTo>
                      <a:pt x="51" y="69"/>
                    </a:lnTo>
                    <a:close/>
                    <a:moveTo>
                      <a:pt x="162" y="127"/>
                    </a:moveTo>
                    <a:lnTo>
                      <a:pt x="162" y="127"/>
                    </a:lnTo>
                    <a:lnTo>
                      <a:pt x="145" y="123"/>
                    </a:lnTo>
                    <a:lnTo>
                      <a:pt x="124" y="118"/>
                    </a:lnTo>
                    <a:lnTo>
                      <a:pt x="124" y="118"/>
                    </a:lnTo>
                    <a:lnTo>
                      <a:pt x="121" y="118"/>
                    </a:lnTo>
                    <a:lnTo>
                      <a:pt x="117" y="120"/>
                    </a:lnTo>
                    <a:lnTo>
                      <a:pt x="117" y="120"/>
                    </a:lnTo>
                    <a:lnTo>
                      <a:pt x="112" y="125"/>
                    </a:lnTo>
                    <a:lnTo>
                      <a:pt x="106" y="127"/>
                    </a:lnTo>
                    <a:lnTo>
                      <a:pt x="99" y="128"/>
                    </a:lnTo>
                    <a:lnTo>
                      <a:pt x="94" y="130"/>
                    </a:lnTo>
                    <a:lnTo>
                      <a:pt x="88" y="128"/>
                    </a:lnTo>
                    <a:lnTo>
                      <a:pt x="81" y="127"/>
                    </a:lnTo>
                    <a:lnTo>
                      <a:pt x="74" y="123"/>
                    </a:lnTo>
                    <a:lnTo>
                      <a:pt x="68" y="120"/>
                    </a:lnTo>
                    <a:lnTo>
                      <a:pt x="68" y="120"/>
                    </a:lnTo>
                    <a:lnTo>
                      <a:pt x="66" y="118"/>
                    </a:lnTo>
                    <a:lnTo>
                      <a:pt x="63" y="117"/>
                    </a:lnTo>
                    <a:lnTo>
                      <a:pt x="63" y="117"/>
                    </a:lnTo>
                    <a:lnTo>
                      <a:pt x="43" y="122"/>
                    </a:lnTo>
                    <a:lnTo>
                      <a:pt x="28" y="127"/>
                    </a:lnTo>
                    <a:lnTo>
                      <a:pt x="28" y="127"/>
                    </a:lnTo>
                    <a:lnTo>
                      <a:pt x="17" y="132"/>
                    </a:lnTo>
                    <a:lnTo>
                      <a:pt x="8" y="140"/>
                    </a:lnTo>
                    <a:lnTo>
                      <a:pt x="3" y="148"/>
                    </a:lnTo>
                    <a:lnTo>
                      <a:pt x="2" y="156"/>
                    </a:lnTo>
                    <a:lnTo>
                      <a:pt x="0" y="166"/>
                    </a:lnTo>
                    <a:lnTo>
                      <a:pt x="0" y="176"/>
                    </a:lnTo>
                    <a:lnTo>
                      <a:pt x="2" y="198"/>
                    </a:lnTo>
                    <a:lnTo>
                      <a:pt x="2" y="198"/>
                    </a:lnTo>
                    <a:lnTo>
                      <a:pt x="3" y="201"/>
                    </a:lnTo>
                    <a:lnTo>
                      <a:pt x="5" y="203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35" y="213"/>
                    </a:lnTo>
                    <a:lnTo>
                      <a:pt x="61" y="217"/>
                    </a:lnTo>
                    <a:lnTo>
                      <a:pt x="86" y="219"/>
                    </a:lnTo>
                    <a:lnTo>
                      <a:pt x="112" y="217"/>
                    </a:lnTo>
                    <a:lnTo>
                      <a:pt x="112" y="217"/>
                    </a:lnTo>
                    <a:lnTo>
                      <a:pt x="116" y="206"/>
                    </a:lnTo>
                    <a:lnTo>
                      <a:pt x="122" y="194"/>
                    </a:lnTo>
                    <a:lnTo>
                      <a:pt x="130" y="186"/>
                    </a:lnTo>
                    <a:lnTo>
                      <a:pt x="139" y="180"/>
                    </a:lnTo>
                    <a:lnTo>
                      <a:pt x="150" y="175"/>
                    </a:lnTo>
                    <a:lnTo>
                      <a:pt x="162" y="170"/>
                    </a:lnTo>
                    <a:lnTo>
                      <a:pt x="187" y="165"/>
                    </a:lnTo>
                    <a:lnTo>
                      <a:pt x="187" y="165"/>
                    </a:lnTo>
                    <a:lnTo>
                      <a:pt x="185" y="151"/>
                    </a:lnTo>
                    <a:lnTo>
                      <a:pt x="180" y="142"/>
                    </a:lnTo>
                    <a:lnTo>
                      <a:pt x="177" y="137"/>
                    </a:lnTo>
                    <a:lnTo>
                      <a:pt x="173" y="133"/>
                    </a:lnTo>
                    <a:lnTo>
                      <a:pt x="168" y="130"/>
                    </a:lnTo>
                    <a:lnTo>
                      <a:pt x="162" y="127"/>
                    </a:lnTo>
                    <a:lnTo>
                      <a:pt x="162" y="127"/>
                    </a:lnTo>
                    <a:close/>
                    <a:moveTo>
                      <a:pt x="441" y="127"/>
                    </a:moveTo>
                    <a:lnTo>
                      <a:pt x="441" y="127"/>
                    </a:lnTo>
                    <a:lnTo>
                      <a:pt x="424" y="123"/>
                    </a:lnTo>
                    <a:lnTo>
                      <a:pt x="403" y="118"/>
                    </a:lnTo>
                    <a:lnTo>
                      <a:pt x="403" y="118"/>
                    </a:lnTo>
                    <a:lnTo>
                      <a:pt x="399" y="118"/>
                    </a:lnTo>
                    <a:lnTo>
                      <a:pt x="396" y="120"/>
                    </a:lnTo>
                    <a:lnTo>
                      <a:pt x="396" y="120"/>
                    </a:lnTo>
                    <a:lnTo>
                      <a:pt x="391" y="125"/>
                    </a:lnTo>
                    <a:lnTo>
                      <a:pt x="385" y="128"/>
                    </a:lnTo>
                    <a:lnTo>
                      <a:pt x="378" y="130"/>
                    </a:lnTo>
                    <a:lnTo>
                      <a:pt x="373" y="130"/>
                    </a:lnTo>
                    <a:lnTo>
                      <a:pt x="366" y="128"/>
                    </a:lnTo>
                    <a:lnTo>
                      <a:pt x="360" y="127"/>
                    </a:lnTo>
                    <a:lnTo>
                      <a:pt x="353" y="123"/>
                    </a:lnTo>
                    <a:lnTo>
                      <a:pt x="347" y="120"/>
                    </a:lnTo>
                    <a:lnTo>
                      <a:pt x="347" y="120"/>
                    </a:lnTo>
                    <a:lnTo>
                      <a:pt x="345" y="118"/>
                    </a:lnTo>
                    <a:lnTo>
                      <a:pt x="342" y="118"/>
                    </a:lnTo>
                    <a:lnTo>
                      <a:pt x="342" y="118"/>
                    </a:lnTo>
                    <a:lnTo>
                      <a:pt x="322" y="122"/>
                    </a:lnTo>
                    <a:lnTo>
                      <a:pt x="307" y="127"/>
                    </a:lnTo>
                    <a:lnTo>
                      <a:pt x="307" y="127"/>
                    </a:lnTo>
                    <a:lnTo>
                      <a:pt x="299" y="130"/>
                    </a:lnTo>
                    <a:lnTo>
                      <a:pt x="294" y="133"/>
                    </a:lnTo>
                    <a:lnTo>
                      <a:pt x="289" y="138"/>
                    </a:lnTo>
                    <a:lnTo>
                      <a:pt x="286" y="143"/>
                    </a:lnTo>
                    <a:lnTo>
                      <a:pt x="281" y="153"/>
                    </a:lnTo>
                    <a:lnTo>
                      <a:pt x="279" y="165"/>
                    </a:lnTo>
                    <a:lnTo>
                      <a:pt x="279" y="165"/>
                    </a:lnTo>
                    <a:lnTo>
                      <a:pt x="305" y="171"/>
                    </a:lnTo>
                    <a:lnTo>
                      <a:pt x="317" y="175"/>
                    </a:lnTo>
                    <a:lnTo>
                      <a:pt x="328" y="180"/>
                    </a:lnTo>
                    <a:lnTo>
                      <a:pt x="337" y="184"/>
                    </a:lnTo>
                    <a:lnTo>
                      <a:pt x="345" y="193"/>
                    </a:lnTo>
                    <a:lnTo>
                      <a:pt x="352" y="204"/>
                    </a:lnTo>
                    <a:lnTo>
                      <a:pt x="355" y="219"/>
                    </a:lnTo>
                    <a:lnTo>
                      <a:pt x="355" y="219"/>
                    </a:lnTo>
                    <a:lnTo>
                      <a:pt x="380" y="219"/>
                    </a:lnTo>
                    <a:lnTo>
                      <a:pt x="404" y="217"/>
                    </a:lnTo>
                    <a:lnTo>
                      <a:pt x="429" y="213"/>
                    </a:lnTo>
                    <a:lnTo>
                      <a:pt x="456" y="206"/>
                    </a:lnTo>
                    <a:lnTo>
                      <a:pt x="456" y="206"/>
                    </a:lnTo>
                    <a:lnTo>
                      <a:pt x="460" y="203"/>
                    </a:lnTo>
                    <a:lnTo>
                      <a:pt x="464" y="201"/>
                    </a:lnTo>
                    <a:lnTo>
                      <a:pt x="464" y="198"/>
                    </a:lnTo>
                    <a:lnTo>
                      <a:pt x="464" y="198"/>
                    </a:lnTo>
                    <a:lnTo>
                      <a:pt x="465" y="176"/>
                    </a:lnTo>
                    <a:lnTo>
                      <a:pt x="465" y="166"/>
                    </a:lnTo>
                    <a:lnTo>
                      <a:pt x="464" y="156"/>
                    </a:lnTo>
                    <a:lnTo>
                      <a:pt x="462" y="147"/>
                    </a:lnTo>
                    <a:lnTo>
                      <a:pt x="457" y="138"/>
                    </a:lnTo>
                    <a:lnTo>
                      <a:pt x="451" y="132"/>
                    </a:lnTo>
                    <a:lnTo>
                      <a:pt x="441" y="127"/>
                    </a:lnTo>
                    <a:lnTo>
                      <a:pt x="441" y="127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8234295" y="3966529"/>
            <a:ext cx="2808736" cy="1560788"/>
            <a:chOff x="4604769" y="2309048"/>
            <a:chExt cx="2808736" cy="1560788"/>
          </a:xfrm>
        </p:grpSpPr>
        <p:sp>
          <p:nvSpPr>
            <p:cNvPr id="10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1976436" y="1857791"/>
            <a:ext cx="2808736" cy="1560788"/>
            <a:chOff x="4604769" y="2309048"/>
            <a:chExt cx="2808736" cy="1560788"/>
          </a:xfrm>
        </p:grpSpPr>
        <p:sp>
          <p:nvSpPr>
            <p:cNvPr id="11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976436" y="3966529"/>
            <a:ext cx="2808736" cy="1560788"/>
            <a:chOff x="4604769" y="2309048"/>
            <a:chExt cx="2808736" cy="1560788"/>
          </a:xfrm>
        </p:grpSpPr>
        <p:sp>
          <p:nvSpPr>
            <p:cNvPr id="116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7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8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120" name="组合 11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2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2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4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关键技术与实践难点</a:t>
            </a:r>
          </a:p>
        </p:txBody>
      </p:sp>
      <p:cxnSp>
        <p:nvCxnSpPr>
          <p:cNvPr id="125" name="直接连接符 124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圆角矩形 126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28" name="圆角矩形 127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29" name="圆角矩形 128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130" name="圆角矩形 129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60"/>
          <p:cNvSpPr/>
          <p:nvPr/>
        </p:nvSpPr>
        <p:spPr>
          <a:xfrm>
            <a:off x="2836856" y="2791346"/>
            <a:ext cx="712789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7200" b="1" dirty="0">
                <a:solidFill>
                  <a:srgbClr val="1AB49C"/>
                </a:solidFill>
                <a:latin typeface="微软雅黑" panose="020B0503020204020204" charset="-122"/>
                <a:sym typeface="微软雅黑" panose="020B0503020204020204" charset="-122"/>
              </a:rPr>
              <a:t>研究成果与应用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09871" y="1680192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04</a:t>
            </a:r>
            <a:endParaRPr lang="zh-CN" altLang="en-US" sz="8000" b="1" dirty="0">
              <a:solidFill>
                <a:srgbClr val="1AB49C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4147136" y="4064864"/>
            <a:ext cx="4149660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2135" b="1" dirty="0">
                <a:solidFill>
                  <a:srgbClr val="1AB49C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Lorem ipsum dolor sit amet</a:t>
            </a:r>
            <a:endParaRPr lang="en-US" altLang="zh-CN" sz="2135" b="1" dirty="0">
              <a:solidFill>
                <a:srgbClr val="1AB49C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79444" y="4587560"/>
            <a:ext cx="421359" cy="0"/>
          </a:xfrm>
          <a:prstGeom prst="line">
            <a:avLst/>
          </a:prstGeom>
          <a:ln w="28575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79409" y="4653189"/>
            <a:ext cx="98773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59185" y="79100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390088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研究意义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44791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899494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7" name="Freeform 544"/>
          <p:cNvSpPr/>
          <p:nvPr/>
        </p:nvSpPr>
        <p:spPr bwMode="auto">
          <a:xfrm>
            <a:off x="3522659" y="2963526"/>
            <a:ext cx="1723722" cy="1711507"/>
          </a:xfrm>
          <a:custGeom>
            <a:avLst/>
            <a:gdLst>
              <a:gd name="T0" fmla="*/ 754 w 1270"/>
              <a:gd name="T1" fmla="*/ 15 h 1261"/>
              <a:gd name="T2" fmla="*/ 726 w 1270"/>
              <a:gd name="T3" fmla="*/ 0 h 1261"/>
              <a:gd name="T4" fmla="*/ 693 w 1270"/>
              <a:gd name="T5" fmla="*/ 3 h 1261"/>
              <a:gd name="T6" fmla="*/ 176 w 1270"/>
              <a:gd name="T7" fmla="*/ 515 h 1261"/>
              <a:gd name="T8" fmla="*/ 163 w 1270"/>
              <a:gd name="T9" fmla="*/ 533 h 1261"/>
              <a:gd name="T10" fmla="*/ 160 w 1270"/>
              <a:gd name="T11" fmla="*/ 566 h 1261"/>
              <a:gd name="T12" fmla="*/ 176 w 1270"/>
              <a:gd name="T13" fmla="*/ 594 h 1261"/>
              <a:gd name="T14" fmla="*/ 318 w 1270"/>
              <a:gd name="T15" fmla="*/ 738 h 1261"/>
              <a:gd name="T16" fmla="*/ 338 w 1270"/>
              <a:gd name="T17" fmla="*/ 781 h 1261"/>
              <a:gd name="T18" fmla="*/ 333 w 1270"/>
              <a:gd name="T19" fmla="*/ 835 h 1261"/>
              <a:gd name="T20" fmla="*/ 311 w 1270"/>
              <a:gd name="T21" fmla="*/ 866 h 1261"/>
              <a:gd name="T22" fmla="*/ 285 w 1270"/>
              <a:gd name="T23" fmla="*/ 891 h 1261"/>
              <a:gd name="T24" fmla="*/ 255 w 1270"/>
              <a:gd name="T25" fmla="*/ 908 h 1261"/>
              <a:gd name="T26" fmla="*/ 221 w 1270"/>
              <a:gd name="T27" fmla="*/ 911 h 1261"/>
              <a:gd name="T28" fmla="*/ 186 w 1270"/>
              <a:gd name="T29" fmla="*/ 908 h 1261"/>
              <a:gd name="T30" fmla="*/ 148 w 1270"/>
              <a:gd name="T31" fmla="*/ 909 h 1261"/>
              <a:gd name="T32" fmla="*/ 102 w 1270"/>
              <a:gd name="T33" fmla="*/ 924 h 1261"/>
              <a:gd name="T34" fmla="*/ 62 w 1270"/>
              <a:gd name="T35" fmla="*/ 949 h 1261"/>
              <a:gd name="T36" fmla="*/ 31 w 1270"/>
              <a:gd name="T37" fmla="*/ 984 h 1261"/>
              <a:gd name="T38" fmla="*/ 9 w 1270"/>
              <a:gd name="T39" fmla="*/ 1025 h 1261"/>
              <a:gd name="T40" fmla="*/ 1 w 1270"/>
              <a:gd name="T41" fmla="*/ 1073 h 1261"/>
              <a:gd name="T42" fmla="*/ 3 w 1270"/>
              <a:gd name="T43" fmla="*/ 1111 h 1261"/>
              <a:gd name="T44" fmla="*/ 19 w 1270"/>
              <a:gd name="T45" fmla="*/ 1165 h 1261"/>
              <a:gd name="T46" fmla="*/ 52 w 1270"/>
              <a:gd name="T47" fmla="*/ 1210 h 1261"/>
              <a:gd name="T48" fmla="*/ 95 w 1270"/>
              <a:gd name="T49" fmla="*/ 1241 h 1261"/>
              <a:gd name="T50" fmla="*/ 148 w 1270"/>
              <a:gd name="T51" fmla="*/ 1259 h 1261"/>
              <a:gd name="T52" fmla="*/ 188 w 1270"/>
              <a:gd name="T53" fmla="*/ 1261 h 1261"/>
              <a:gd name="T54" fmla="*/ 234 w 1270"/>
              <a:gd name="T55" fmla="*/ 1253 h 1261"/>
              <a:gd name="T56" fmla="*/ 275 w 1270"/>
              <a:gd name="T57" fmla="*/ 1231 h 1261"/>
              <a:gd name="T58" fmla="*/ 310 w 1270"/>
              <a:gd name="T59" fmla="*/ 1201 h 1261"/>
              <a:gd name="T60" fmla="*/ 334 w 1270"/>
              <a:gd name="T61" fmla="*/ 1163 h 1261"/>
              <a:gd name="T62" fmla="*/ 351 w 1270"/>
              <a:gd name="T63" fmla="*/ 1121 h 1261"/>
              <a:gd name="T64" fmla="*/ 354 w 1270"/>
              <a:gd name="T65" fmla="*/ 1083 h 1261"/>
              <a:gd name="T66" fmla="*/ 353 w 1270"/>
              <a:gd name="T67" fmla="*/ 1050 h 1261"/>
              <a:gd name="T68" fmla="*/ 358 w 1270"/>
              <a:gd name="T69" fmla="*/ 1018 h 1261"/>
              <a:gd name="T70" fmla="*/ 372 w 1270"/>
              <a:gd name="T71" fmla="*/ 989 h 1261"/>
              <a:gd name="T72" fmla="*/ 404 w 1270"/>
              <a:gd name="T73" fmla="*/ 957 h 1261"/>
              <a:gd name="T74" fmla="*/ 452 w 1270"/>
              <a:gd name="T75" fmla="*/ 931 h 1261"/>
              <a:gd name="T76" fmla="*/ 506 w 1270"/>
              <a:gd name="T77" fmla="*/ 936 h 1261"/>
              <a:gd name="T78" fmla="*/ 537 w 1270"/>
              <a:gd name="T79" fmla="*/ 957 h 1261"/>
              <a:gd name="T80" fmla="*/ 684 w 1270"/>
              <a:gd name="T81" fmla="*/ 1101 h 1261"/>
              <a:gd name="T82" fmla="*/ 714 w 1270"/>
              <a:gd name="T83" fmla="*/ 1111 h 1261"/>
              <a:gd name="T84" fmla="*/ 745 w 1270"/>
              <a:gd name="T85" fmla="*/ 1101 h 1261"/>
              <a:gd name="T86" fmla="*/ 1254 w 1270"/>
              <a:gd name="T87" fmla="*/ 594 h 1261"/>
              <a:gd name="T88" fmla="*/ 1268 w 1270"/>
              <a:gd name="T89" fmla="*/ 566 h 1261"/>
              <a:gd name="T90" fmla="*/ 1265 w 1270"/>
              <a:gd name="T91" fmla="*/ 533 h 1261"/>
              <a:gd name="T92" fmla="*/ 1254 w 1270"/>
              <a:gd name="T93" fmla="*/ 515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70" h="1261">
                <a:moveTo>
                  <a:pt x="1254" y="515"/>
                </a:moveTo>
                <a:lnTo>
                  <a:pt x="754" y="15"/>
                </a:lnTo>
                <a:lnTo>
                  <a:pt x="754" y="15"/>
                </a:lnTo>
                <a:lnTo>
                  <a:pt x="745" y="8"/>
                </a:lnTo>
                <a:lnTo>
                  <a:pt x="735" y="3"/>
                </a:lnTo>
                <a:lnTo>
                  <a:pt x="726" y="0"/>
                </a:lnTo>
                <a:lnTo>
                  <a:pt x="714" y="0"/>
                </a:lnTo>
                <a:lnTo>
                  <a:pt x="704" y="0"/>
                </a:lnTo>
                <a:lnTo>
                  <a:pt x="693" y="3"/>
                </a:lnTo>
                <a:lnTo>
                  <a:pt x="684" y="8"/>
                </a:lnTo>
                <a:lnTo>
                  <a:pt x="674" y="15"/>
                </a:lnTo>
                <a:lnTo>
                  <a:pt x="176" y="515"/>
                </a:lnTo>
                <a:lnTo>
                  <a:pt x="176" y="515"/>
                </a:lnTo>
                <a:lnTo>
                  <a:pt x="168" y="523"/>
                </a:lnTo>
                <a:lnTo>
                  <a:pt x="163" y="533"/>
                </a:lnTo>
                <a:lnTo>
                  <a:pt x="160" y="545"/>
                </a:lnTo>
                <a:lnTo>
                  <a:pt x="160" y="555"/>
                </a:lnTo>
                <a:lnTo>
                  <a:pt x="160" y="566"/>
                </a:lnTo>
                <a:lnTo>
                  <a:pt x="163" y="576"/>
                </a:lnTo>
                <a:lnTo>
                  <a:pt x="168" y="586"/>
                </a:lnTo>
                <a:lnTo>
                  <a:pt x="176" y="594"/>
                </a:lnTo>
                <a:lnTo>
                  <a:pt x="311" y="731"/>
                </a:lnTo>
                <a:lnTo>
                  <a:pt x="311" y="731"/>
                </a:lnTo>
                <a:lnTo>
                  <a:pt x="318" y="738"/>
                </a:lnTo>
                <a:lnTo>
                  <a:pt x="325" y="746"/>
                </a:lnTo>
                <a:lnTo>
                  <a:pt x="333" y="762"/>
                </a:lnTo>
                <a:lnTo>
                  <a:pt x="338" y="781"/>
                </a:lnTo>
                <a:lnTo>
                  <a:pt x="339" y="799"/>
                </a:lnTo>
                <a:lnTo>
                  <a:pt x="338" y="817"/>
                </a:lnTo>
                <a:lnTo>
                  <a:pt x="333" y="835"/>
                </a:lnTo>
                <a:lnTo>
                  <a:pt x="325" y="852"/>
                </a:lnTo>
                <a:lnTo>
                  <a:pt x="318" y="858"/>
                </a:lnTo>
                <a:lnTo>
                  <a:pt x="311" y="866"/>
                </a:lnTo>
                <a:lnTo>
                  <a:pt x="295" y="885"/>
                </a:lnTo>
                <a:lnTo>
                  <a:pt x="295" y="885"/>
                </a:lnTo>
                <a:lnTo>
                  <a:pt x="285" y="891"/>
                </a:lnTo>
                <a:lnTo>
                  <a:pt x="275" y="898"/>
                </a:lnTo>
                <a:lnTo>
                  <a:pt x="265" y="903"/>
                </a:lnTo>
                <a:lnTo>
                  <a:pt x="255" y="908"/>
                </a:lnTo>
                <a:lnTo>
                  <a:pt x="244" y="909"/>
                </a:lnTo>
                <a:lnTo>
                  <a:pt x="232" y="911"/>
                </a:lnTo>
                <a:lnTo>
                  <a:pt x="221" y="911"/>
                </a:lnTo>
                <a:lnTo>
                  <a:pt x="209" y="909"/>
                </a:lnTo>
                <a:lnTo>
                  <a:pt x="209" y="909"/>
                </a:lnTo>
                <a:lnTo>
                  <a:pt x="186" y="908"/>
                </a:lnTo>
                <a:lnTo>
                  <a:pt x="163" y="908"/>
                </a:lnTo>
                <a:lnTo>
                  <a:pt x="163" y="908"/>
                </a:lnTo>
                <a:lnTo>
                  <a:pt x="148" y="909"/>
                </a:lnTo>
                <a:lnTo>
                  <a:pt x="132" y="913"/>
                </a:lnTo>
                <a:lnTo>
                  <a:pt x="117" y="918"/>
                </a:lnTo>
                <a:lnTo>
                  <a:pt x="102" y="924"/>
                </a:lnTo>
                <a:lnTo>
                  <a:pt x="89" y="931"/>
                </a:lnTo>
                <a:lnTo>
                  <a:pt x="75" y="939"/>
                </a:lnTo>
                <a:lnTo>
                  <a:pt x="62" y="949"/>
                </a:lnTo>
                <a:lnTo>
                  <a:pt x="51" y="960"/>
                </a:lnTo>
                <a:lnTo>
                  <a:pt x="41" y="972"/>
                </a:lnTo>
                <a:lnTo>
                  <a:pt x="31" y="984"/>
                </a:lnTo>
                <a:lnTo>
                  <a:pt x="23" y="997"/>
                </a:lnTo>
                <a:lnTo>
                  <a:pt x="16" y="1012"/>
                </a:lnTo>
                <a:lnTo>
                  <a:pt x="9" y="1025"/>
                </a:lnTo>
                <a:lnTo>
                  <a:pt x="6" y="1041"/>
                </a:lnTo>
                <a:lnTo>
                  <a:pt x="3" y="1056"/>
                </a:lnTo>
                <a:lnTo>
                  <a:pt x="1" y="1073"/>
                </a:lnTo>
                <a:lnTo>
                  <a:pt x="1" y="1073"/>
                </a:lnTo>
                <a:lnTo>
                  <a:pt x="0" y="1092"/>
                </a:lnTo>
                <a:lnTo>
                  <a:pt x="3" y="1111"/>
                </a:lnTo>
                <a:lnTo>
                  <a:pt x="6" y="1130"/>
                </a:lnTo>
                <a:lnTo>
                  <a:pt x="11" y="1147"/>
                </a:lnTo>
                <a:lnTo>
                  <a:pt x="19" y="1165"/>
                </a:lnTo>
                <a:lnTo>
                  <a:pt x="29" y="1180"/>
                </a:lnTo>
                <a:lnTo>
                  <a:pt x="39" y="1195"/>
                </a:lnTo>
                <a:lnTo>
                  <a:pt x="52" y="1210"/>
                </a:lnTo>
                <a:lnTo>
                  <a:pt x="66" y="1221"/>
                </a:lnTo>
                <a:lnTo>
                  <a:pt x="80" y="1233"/>
                </a:lnTo>
                <a:lnTo>
                  <a:pt x="95" y="1241"/>
                </a:lnTo>
                <a:lnTo>
                  <a:pt x="112" y="1249"/>
                </a:lnTo>
                <a:lnTo>
                  <a:pt x="130" y="1254"/>
                </a:lnTo>
                <a:lnTo>
                  <a:pt x="148" y="1259"/>
                </a:lnTo>
                <a:lnTo>
                  <a:pt x="168" y="1261"/>
                </a:lnTo>
                <a:lnTo>
                  <a:pt x="188" y="1261"/>
                </a:lnTo>
                <a:lnTo>
                  <a:pt x="188" y="1261"/>
                </a:lnTo>
                <a:lnTo>
                  <a:pt x="204" y="1259"/>
                </a:lnTo>
                <a:lnTo>
                  <a:pt x="219" y="1256"/>
                </a:lnTo>
                <a:lnTo>
                  <a:pt x="234" y="1253"/>
                </a:lnTo>
                <a:lnTo>
                  <a:pt x="249" y="1246"/>
                </a:lnTo>
                <a:lnTo>
                  <a:pt x="262" y="1239"/>
                </a:lnTo>
                <a:lnTo>
                  <a:pt x="275" y="1231"/>
                </a:lnTo>
                <a:lnTo>
                  <a:pt x="287" y="1223"/>
                </a:lnTo>
                <a:lnTo>
                  <a:pt x="298" y="1213"/>
                </a:lnTo>
                <a:lnTo>
                  <a:pt x="310" y="1201"/>
                </a:lnTo>
                <a:lnTo>
                  <a:pt x="320" y="1190"/>
                </a:lnTo>
                <a:lnTo>
                  <a:pt x="328" y="1177"/>
                </a:lnTo>
                <a:lnTo>
                  <a:pt x="334" y="1163"/>
                </a:lnTo>
                <a:lnTo>
                  <a:pt x="341" y="1150"/>
                </a:lnTo>
                <a:lnTo>
                  <a:pt x="346" y="1135"/>
                </a:lnTo>
                <a:lnTo>
                  <a:pt x="351" y="1121"/>
                </a:lnTo>
                <a:lnTo>
                  <a:pt x="353" y="1104"/>
                </a:lnTo>
                <a:lnTo>
                  <a:pt x="353" y="1104"/>
                </a:lnTo>
                <a:lnTo>
                  <a:pt x="354" y="1083"/>
                </a:lnTo>
                <a:lnTo>
                  <a:pt x="353" y="1061"/>
                </a:lnTo>
                <a:lnTo>
                  <a:pt x="353" y="1061"/>
                </a:lnTo>
                <a:lnTo>
                  <a:pt x="353" y="1050"/>
                </a:lnTo>
                <a:lnTo>
                  <a:pt x="353" y="1040"/>
                </a:lnTo>
                <a:lnTo>
                  <a:pt x="354" y="1028"/>
                </a:lnTo>
                <a:lnTo>
                  <a:pt x="358" y="1018"/>
                </a:lnTo>
                <a:lnTo>
                  <a:pt x="361" y="1008"/>
                </a:lnTo>
                <a:lnTo>
                  <a:pt x="366" y="998"/>
                </a:lnTo>
                <a:lnTo>
                  <a:pt x="372" y="989"/>
                </a:lnTo>
                <a:lnTo>
                  <a:pt x="379" y="980"/>
                </a:lnTo>
                <a:lnTo>
                  <a:pt x="404" y="957"/>
                </a:lnTo>
                <a:lnTo>
                  <a:pt x="404" y="957"/>
                </a:lnTo>
                <a:lnTo>
                  <a:pt x="419" y="946"/>
                </a:lnTo>
                <a:lnTo>
                  <a:pt x="435" y="936"/>
                </a:lnTo>
                <a:lnTo>
                  <a:pt x="452" y="931"/>
                </a:lnTo>
                <a:lnTo>
                  <a:pt x="471" y="929"/>
                </a:lnTo>
                <a:lnTo>
                  <a:pt x="490" y="931"/>
                </a:lnTo>
                <a:lnTo>
                  <a:pt x="506" y="936"/>
                </a:lnTo>
                <a:lnTo>
                  <a:pt x="523" y="946"/>
                </a:lnTo>
                <a:lnTo>
                  <a:pt x="531" y="951"/>
                </a:lnTo>
                <a:lnTo>
                  <a:pt x="537" y="957"/>
                </a:lnTo>
                <a:lnTo>
                  <a:pt x="674" y="1094"/>
                </a:lnTo>
                <a:lnTo>
                  <a:pt x="674" y="1094"/>
                </a:lnTo>
                <a:lnTo>
                  <a:pt x="684" y="1101"/>
                </a:lnTo>
                <a:lnTo>
                  <a:pt x="693" y="1106"/>
                </a:lnTo>
                <a:lnTo>
                  <a:pt x="704" y="1109"/>
                </a:lnTo>
                <a:lnTo>
                  <a:pt x="714" y="1111"/>
                </a:lnTo>
                <a:lnTo>
                  <a:pt x="726" y="1109"/>
                </a:lnTo>
                <a:lnTo>
                  <a:pt x="735" y="1106"/>
                </a:lnTo>
                <a:lnTo>
                  <a:pt x="745" y="1101"/>
                </a:lnTo>
                <a:lnTo>
                  <a:pt x="754" y="1094"/>
                </a:lnTo>
                <a:lnTo>
                  <a:pt x="1254" y="594"/>
                </a:lnTo>
                <a:lnTo>
                  <a:pt x="1254" y="594"/>
                </a:lnTo>
                <a:lnTo>
                  <a:pt x="1260" y="586"/>
                </a:lnTo>
                <a:lnTo>
                  <a:pt x="1265" y="576"/>
                </a:lnTo>
                <a:lnTo>
                  <a:pt x="1268" y="566"/>
                </a:lnTo>
                <a:lnTo>
                  <a:pt x="1270" y="555"/>
                </a:lnTo>
                <a:lnTo>
                  <a:pt x="1268" y="545"/>
                </a:lnTo>
                <a:lnTo>
                  <a:pt x="1265" y="533"/>
                </a:lnTo>
                <a:lnTo>
                  <a:pt x="1260" y="523"/>
                </a:lnTo>
                <a:lnTo>
                  <a:pt x="1254" y="515"/>
                </a:lnTo>
                <a:lnTo>
                  <a:pt x="1254" y="515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115783" y="3473858"/>
            <a:ext cx="576157" cy="367948"/>
            <a:chOff x="4685286" y="3502091"/>
            <a:chExt cx="709846" cy="453325"/>
          </a:xfrm>
        </p:grpSpPr>
        <p:sp>
          <p:nvSpPr>
            <p:cNvPr id="9" name="Freeform 545"/>
            <p:cNvSpPr>
              <a:spLocks noEditPoints="1"/>
            </p:cNvSpPr>
            <p:nvPr/>
          </p:nvSpPr>
          <p:spPr bwMode="auto">
            <a:xfrm>
              <a:off x="4685286" y="3502091"/>
              <a:ext cx="378676" cy="453325"/>
            </a:xfrm>
            <a:custGeom>
              <a:avLst/>
              <a:gdLst>
                <a:gd name="T0" fmla="*/ 277 w 279"/>
                <a:gd name="T1" fmla="*/ 185 h 334"/>
                <a:gd name="T2" fmla="*/ 267 w 279"/>
                <a:gd name="T3" fmla="*/ 235 h 334"/>
                <a:gd name="T4" fmla="*/ 256 w 279"/>
                <a:gd name="T5" fmla="*/ 263 h 334"/>
                <a:gd name="T6" fmla="*/ 239 w 279"/>
                <a:gd name="T7" fmla="*/ 287 h 334"/>
                <a:gd name="T8" fmla="*/ 206 w 279"/>
                <a:gd name="T9" fmla="*/ 316 h 334"/>
                <a:gd name="T10" fmla="*/ 181 w 279"/>
                <a:gd name="T11" fmla="*/ 327 h 334"/>
                <a:gd name="T12" fmla="*/ 138 w 279"/>
                <a:gd name="T13" fmla="*/ 334 h 334"/>
                <a:gd name="T14" fmla="*/ 110 w 279"/>
                <a:gd name="T15" fmla="*/ 330 h 334"/>
                <a:gd name="T16" fmla="*/ 84 w 279"/>
                <a:gd name="T17" fmla="*/ 322 h 334"/>
                <a:gd name="T18" fmla="*/ 49 w 279"/>
                <a:gd name="T19" fmla="*/ 297 h 334"/>
                <a:gd name="T20" fmla="*/ 31 w 279"/>
                <a:gd name="T21" fmla="*/ 276 h 334"/>
                <a:gd name="T22" fmla="*/ 10 w 279"/>
                <a:gd name="T23" fmla="*/ 235 h 334"/>
                <a:gd name="T24" fmla="*/ 3 w 279"/>
                <a:gd name="T25" fmla="*/ 202 h 334"/>
                <a:gd name="T26" fmla="*/ 0 w 279"/>
                <a:gd name="T27" fmla="*/ 167 h 334"/>
                <a:gd name="T28" fmla="*/ 6 w 279"/>
                <a:gd name="T29" fmla="*/ 116 h 334"/>
                <a:gd name="T30" fmla="*/ 16 w 279"/>
                <a:gd name="T31" fmla="*/ 86 h 334"/>
                <a:gd name="T32" fmla="*/ 39 w 279"/>
                <a:gd name="T33" fmla="*/ 48 h 334"/>
                <a:gd name="T34" fmla="*/ 59 w 279"/>
                <a:gd name="T35" fmla="*/ 28 h 334"/>
                <a:gd name="T36" fmla="*/ 84 w 279"/>
                <a:gd name="T37" fmla="*/ 14 h 334"/>
                <a:gd name="T38" fmla="*/ 124 w 279"/>
                <a:gd name="T39" fmla="*/ 0 h 334"/>
                <a:gd name="T40" fmla="*/ 153 w 279"/>
                <a:gd name="T41" fmla="*/ 0 h 334"/>
                <a:gd name="T42" fmla="*/ 194 w 279"/>
                <a:gd name="T43" fmla="*/ 14 h 334"/>
                <a:gd name="T44" fmla="*/ 218 w 279"/>
                <a:gd name="T45" fmla="*/ 28 h 334"/>
                <a:gd name="T46" fmla="*/ 239 w 279"/>
                <a:gd name="T47" fmla="*/ 48 h 334"/>
                <a:gd name="T48" fmla="*/ 262 w 279"/>
                <a:gd name="T49" fmla="*/ 86 h 334"/>
                <a:gd name="T50" fmla="*/ 272 w 279"/>
                <a:gd name="T51" fmla="*/ 116 h 334"/>
                <a:gd name="T52" fmla="*/ 279 w 279"/>
                <a:gd name="T53" fmla="*/ 167 h 334"/>
                <a:gd name="T54" fmla="*/ 229 w 279"/>
                <a:gd name="T55" fmla="*/ 167 h 334"/>
                <a:gd name="T56" fmla="*/ 223 w 279"/>
                <a:gd name="T57" fmla="*/ 118 h 334"/>
                <a:gd name="T58" fmla="*/ 204 w 279"/>
                <a:gd name="T59" fmla="*/ 80 h 334"/>
                <a:gd name="T60" fmla="*/ 191 w 279"/>
                <a:gd name="T61" fmla="*/ 65 h 334"/>
                <a:gd name="T62" fmla="*/ 175 w 279"/>
                <a:gd name="T63" fmla="*/ 55 h 334"/>
                <a:gd name="T64" fmla="*/ 148 w 279"/>
                <a:gd name="T65" fmla="*/ 47 h 334"/>
                <a:gd name="T66" fmla="*/ 128 w 279"/>
                <a:gd name="T67" fmla="*/ 47 h 334"/>
                <a:gd name="T68" fmla="*/ 102 w 279"/>
                <a:gd name="T69" fmla="*/ 55 h 334"/>
                <a:gd name="T70" fmla="*/ 86 w 279"/>
                <a:gd name="T71" fmla="*/ 65 h 334"/>
                <a:gd name="T72" fmla="*/ 74 w 279"/>
                <a:gd name="T73" fmla="*/ 80 h 334"/>
                <a:gd name="T74" fmla="*/ 54 w 279"/>
                <a:gd name="T75" fmla="*/ 118 h 334"/>
                <a:gd name="T76" fmla="*/ 48 w 279"/>
                <a:gd name="T77" fmla="*/ 167 h 334"/>
                <a:gd name="T78" fmla="*/ 54 w 279"/>
                <a:gd name="T79" fmla="*/ 217 h 334"/>
                <a:gd name="T80" fmla="*/ 74 w 279"/>
                <a:gd name="T81" fmla="*/ 256 h 334"/>
                <a:gd name="T82" fmla="*/ 94 w 279"/>
                <a:gd name="T83" fmla="*/ 276 h 334"/>
                <a:gd name="T84" fmla="*/ 110 w 279"/>
                <a:gd name="T85" fmla="*/ 284 h 334"/>
                <a:gd name="T86" fmla="*/ 138 w 279"/>
                <a:gd name="T87" fmla="*/ 289 h 334"/>
                <a:gd name="T88" fmla="*/ 158 w 279"/>
                <a:gd name="T89" fmla="*/ 287 h 334"/>
                <a:gd name="T90" fmla="*/ 175 w 279"/>
                <a:gd name="T91" fmla="*/ 281 h 334"/>
                <a:gd name="T92" fmla="*/ 198 w 279"/>
                <a:gd name="T93" fmla="*/ 263 h 334"/>
                <a:gd name="T94" fmla="*/ 209 w 279"/>
                <a:gd name="T95" fmla="*/ 246 h 334"/>
                <a:gd name="T96" fmla="*/ 223 w 279"/>
                <a:gd name="T97" fmla="*/ 217 h 334"/>
                <a:gd name="T98" fmla="*/ 229 w 279"/>
                <a:gd name="T99" fmla="*/ 16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334">
                  <a:moveTo>
                    <a:pt x="279" y="167"/>
                  </a:moveTo>
                  <a:lnTo>
                    <a:pt x="279" y="167"/>
                  </a:lnTo>
                  <a:lnTo>
                    <a:pt x="277" y="185"/>
                  </a:lnTo>
                  <a:lnTo>
                    <a:pt x="275" y="202"/>
                  </a:lnTo>
                  <a:lnTo>
                    <a:pt x="272" y="218"/>
                  </a:lnTo>
                  <a:lnTo>
                    <a:pt x="267" y="235"/>
                  </a:lnTo>
                  <a:lnTo>
                    <a:pt x="267" y="235"/>
                  </a:lnTo>
                  <a:lnTo>
                    <a:pt x="262" y="250"/>
                  </a:lnTo>
                  <a:lnTo>
                    <a:pt x="256" y="263"/>
                  </a:lnTo>
                  <a:lnTo>
                    <a:pt x="247" y="276"/>
                  </a:lnTo>
                  <a:lnTo>
                    <a:pt x="239" y="287"/>
                  </a:lnTo>
                  <a:lnTo>
                    <a:pt x="239" y="287"/>
                  </a:lnTo>
                  <a:lnTo>
                    <a:pt x="229" y="297"/>
                  </a:lnTo>
                  <a:lnTo>
                    <a:pt x="218" y="307"/>
                  </a:lnTo>
                  <a:lnTo>
                    <a:pt x="206" y="316"/>
                  </a:lnTo>
                  <a:lnTo>
                    <a:pt x="194" y="322"/>
                  </a:lnTo>
                  <a:lnTo>
                    <a:pt x="194" y="322"/>
                  </a:lnTo>
                  <a:lnTo>
                    <a:pt x="181" y="327"/>
                  </a:lnTo>
                  <a:lnTo>
                    <a:pt x="168" y="330"/>
                  </a:lnTo>
                  <a:lnTo>
                    <a:pt x="153" y="334"/>
                  </a:lnTo>
                  <a:lnTo>
                    <a:pt x="138" y="334"/>
                  </a:lnTo>
                  <a:lnTo>
                    <a:pt x="138" y="334"/>
                  </a:lnTo>
                  <a:lnTo>
                    <a:pt x="124" y="334"/>
                  </a:lnTo>
                  <a:lnTo>
                    <a:pt x="110" y="330"/>
                  </a:lnTo>
                  <a:lnTo>
                    <a:pt x="95" y="327"/>
                  </a:lnTo>
                  <a:lnTo>
                    <a:pt x="84" y="322"/>
                  </a:lnTo>
                  <a:lnTo>
                    <a:pt x="84" y="322"/>
                  </a:lnTo>
                  <a:lnTo>
                    <a:pt x="71" y="316"/>
                  </a:lnTo>
                  <a:lnTo>
                    <a:pt x="59" y="307"/>
                  </a:lnTo>
                  <a:lnTo>
                    <a:pt x="49" y="297"/>
                  </a:lnTo>
                  <a:lnTo>
                    <a:pt x="39" y="287"/>
                  </a:lnTo>
                  <a:lnTo>
                    <a:pt x="39" y="287"/>
                  </a:lnTo>
                  <a:lnTo>
                    <a:pt x="31" y="276"/>
                  </a:lnTo>
                  <a:lnTo>
                    <a:pt x="23" y="263"/>
                  </a:lnTo>
                  <a:lnTo>
                    <a:pt x="16" y="250"/>
                  </a:lnTo>
                  <a:lnTo>
                    <a:pt x="10" y="235"/>
                  </a:lnTo>
                  <a:lnTo>
                    <a:pt x="10" y="235"/>
                  </a:lnTo>
                  <a:lnTo>
                    <a:pt x="6" y="218"/>
                  </a:lnTo>
                  <a:lnTo>
                    <a:pt x="3" y="202"/>
                  </a:lnTo>
                  <a:lnTo>
                    <a:pt x="0" y="185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49"/>
                  </a:lnTo>
                  <a:lnTo>
                    <a:pt x="3" y="132"/>
                  </a:lnTo>
                  <a:lnTo>
                    <a:pt x="6" y="116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6" y="86"/>
                  </a:lnTo>
                  <a:lnTo>
                    <a:pt x="23" y="71"/>
                  </a:lnTo>
                  <a:lnTo>
                    <a:pt x="31" y="60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49" y="37"/>
                  </a:lnTo>
                  <a:lnTo>
                    <a:pt x="59" y="28"/>
                  </a:lnTo>
                  <a:lnTo>
                    <a:pt x="71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95" y="7"/>
                  </a:lnTo>
                  <a:lnTo>
                    <a:pt x="110" y="4"/>
                  </a:lnTo>
                  <a:lnTo>
                    <a:pt x="124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68" y="4"/>
                  </a:lnTo>
                  <a:lnTo>
                    <a:pt x="181" y="7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206" y="20"/>
                  </a:lnTo>
                  <a:lnTo>
                    <a:pt x="218" y="28"/>
                  </a:lnTo>
                  <a:lnTo>
                    <a:pt x="229" y="37"/>
                  </a:lnTo>
                  <a:lnTo>
                    <a:pt x="239" y="48"/>
                  </a:lnTo>
                  <a:lnTo>
                    <a:pt x="239" y="48"/>
                  </a:lnTo>
                  <a:lnTo>
                    <a:pt x="247" y="60"/>
                  </a:lnTo>
                  <a:lnTo>
                    <a:pt x="256" y="71"/>
                  </a:lnTo>
                  <a:lnTo>
                    <a:pt x="262" y="8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72" y="116"/>
                  </a:lnTo>
                  <a:lnTo>
                    <a:pt x="275" y="132"/>
                  </a:lnTo>
                  <a:lnTo>
                    <a:pt x="277" y="149"/>
                  </a:lnTo>
                  <a:lnTo>
                    <a:pt x="279" y="167"/>
                  </a:lnTo>
                  <a:lnTo>
                    <a:pt x="279" y="167"/>
                  </a:lnTo>
                  <a:close/>
                  <a:moveTo>
                    <a:pt x="229" y="167"/>
                  </a:moveTo>
                  <a:lnTo>
                    <a:pt x="229" y="167"/>
                  </a:lnTo>
                  <a:lnTo>
                    <a:pt x="227" y="142"/>
                  </a:lnTo>
                  <a:lnTo>
                    <a:pt x="223" y="118"/>
                  </a:lnTo>
                  <a:lnTo>
                    <a:pt x="223" y="118"/>
                  </a:lnTo>
                  <a:lnTo>
                    <a:pt x="214" y="96"/>
                  </a:lnTo>
                  <a:lnTo>
                    <a:pt x="209" y="88"/>
                  </a:lnTo>
                  <a:lnTo>
                    <a:pt x="204" y="80"/>
                  </a:lnTo>
                  <a:lnTo>
                    <a:pt x="204" y="80"/>
                  </a:lnTo>
                  <a:lnTo>
                    <a:pt x="198" y="71"/>
                  </a:lnTo>
                  <a:lnTo>
                    <a:pt x="191" y="65"/>
                  </a:lnTo>
                  <a:lnTo>
                    <a:pt x="183" y="58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66" y="50"/>
                  </a:lnTo>
                  <a:lnTo>
                    <a:pt x="158" y="48"/>
                  </a:lnTo>
                  <a:lnTo>
                    <a:pt x="148" y="47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28" y="47"/>
                  </a:lnTo>
                  <a:lnTo>
                    <a:pt x="120" y="48"/>
                  </a:lnTo>
                  <a:lnTo>
                    <a:pt x="110" y="50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94" y="58"/>
                  </a:lnTo>
                  <a:lnTo>
                    <a:pt x="86" y="65"/>
                  </a:lnTo>
                  <a:lnTo>
                    <a:pt x="79" y="71"/>
                  </a:lnTo>
                  <a:lnTo>
                    <a:pt x="74" y="80"/>
                  </a:lnTo>
                  <a:lnTo>
                    <a:pt x="74" y="80"/>
                  </a:lnTo>
                  <a:lnTo>
                    <a:pt x="62" y="96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49" y="142"/>
                  </a:lnTo>
                  <a:lnTo>
                    <a:pt x="48" y="167"/>
                  </a:lnTo>
                  <a:lnTo>
                    <a:pt x="48" y="167"/>
                  </a:lnTo>
                  <a:lnTo>
                    <a:pt x="49" y="193"/>
                  </a:lnTo>
                  <a:lnTo>
                    <a:pt x="54" y="217"/>
                  </a:lnTo>
                  <a:lnTo>
                    <a:pt x="54" y="217"/>
                  </a:lnTo>
                  <a:lnTo>
                    <a:pt x="62" y="238"/>
                  </a:lnTo>
                  <a:lnTo>
                    <a:pt x="74" y="256"/>
                  </a:lnTo>
                  <a:lnTo>
                    <a:pt x="74" y="256"/>
                  </a:lnTo>
                  <a:lnTo>
                    <a:pt x="79" y="263"/>
                  </a:lnTo>
                  <a:lnTo>
                    <a:pt x="86" y="269"/>
                  </a:lnTo>
                  <a:lnTo>
                    <a:pt x="94" y="276"/>
                  </a:lnTo>
                  <a:lnTo>
                    <a:pt x="102" y="281"/>
                  </a:lnTo>
                  <a:lnTo>
                    <a:pt x="102" y="281"/>
                  </a:lnTo>
                  <a:lnTo>
                    <a:pt x="110" y="284"/>
                  </a:lnTo>
                  <a:lnTo>
                    <a:pt x="120" y="287"/>
                  </a:lnTo>
                  <a:lnTo>
                    <a:pt x="128" y="289"/>
                  </a:lnTo>
                  <a:lnTo>
                    <a:pt x="138" y="289"/>
                  </a:lnTo>
                  <a:lnTo>
                    <a:pt x="138" y="289"/>
                  </a:lnTo>
                  <a:lnTo>
                    <a:pt x="148" y="289"/>
                  </a:lnTo>
                  <a:lnTo>
                    <a:pt x="158" y="287"/>
                  </a:lnTo>
                  <a:lnTo>
                    <a:pt x="166" y="284"/>
                  </a:lnTo>
                  <a:lnTo>
                    <a:pt x="175" y="281"/>
                  </a:lnTo>
                  <a:lnTo>
                    <a:pt x="175" y="281"/>
                  </a:lnTo>
                  <a:lnTo>
                    <a:pt x="183" y="276"/>
                  </a:lnTo>
                  <a:lnTo>
                    <a:pt x="191" y="269"/>
                  </a:lnTo>
                  <a:lnTo>
                    <a:pt x="198" y="263"/>
                  </a:lnTo>
                  <a:lnTo>
                    <a:pt x="204" y="256"/>
                  </a:lnTo>
                  <a:lnTo>
                    <a:pt x="204" y="256"/>
                  </a:lnTo>
                  <a:lnTo>
                    <a:pt x="209" y="246"/>
                  </a:lnTo>
                  <a:lnTo>
                    <a:pt x="214" y="238"/>
                  </a:lnTo>
                  <a:lnTo>
                    <a:pt x="223" y="217"/>
                  </a:lnTo>
                  <a:lnTo>
                    <a:pt x="223" y="217"/>
                  </a:lnTo>
                  <a:lnTo>
                    <a:pt x="227" y="193"/>
                  </a:lnTo>
                  <a:lnTo>
                    <a:pt x="229" y="167"/>
                  </a:lnTo>
                  <a:lnTo>
                    <a:pt x="229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546"/>
            <p:cNvSpPr/>
            <p:nvPr/>
          </p:nvSpPr>
          <p:spPr bwMode="auto">
            <a:xfrm>
              <a:off x="5112822" y="3522449"/>
              <a:ext cx="282310" cy="426180"/>
            </a:xfrm>
            <a:custGeom>
              <a:avLst/>
              <a:gdLst>
                <a:gd name="T0" fmla="*/ 208 w 208"/>
                <a:gd name="T1" fmla="*/ 269 h 314"/>
                <a:gd name="T2" fmla="*/ 208 w 208"/>
                <a:gd name="T3" fmla="*/ 314 h 314"/>
                <a:gd name="T4" fmla="*/ 11 w 208"/>
                <a:gd name="T5" fmla="*/ 314 h 314"/>
                <a:gd name="T6" fmla="*/ 11 w 208"/>
                <a:gd name="T7" fmla="*/ 269 h 314"/>
                <a:gd name="T8" fmla="*/ 89 w 208"/>
                <a:gd name="T9" fmla="*/ 269 h 314"/>
                <a:gd name="T10" fmla="*/ 89 w 208"/>
                <a:gd name="T11" fmla="*/ 55 h 314"/>
                <a:gd name="T12" fmla="*/ 89 w 208"/>
                <a:gd name="T13" fmla="*/ 55 h 314"/>
                <a:gd name="T14" fmla="*/ 82 w 208"/>
                <a:gd name="T15" fmla="*/ 61 h 314"/>
                <a:gd name="T16" fmla="*/ 74 w 208"/>
                <a:gd name="T17" fmla="*/ 70 h 314"/>
                <a:gd name="T18" fmla="*/ 74 w 208"/>
                <a:gd name="T19" fmla="*/ 70 h 314"/>
                <a:gd name="T20" fmla="*/ 63 w 208"/>
                <a:gd name="T21" fmla="*/ 76 h 314"/>
                <a:gd name="T22" fmla="*/ 49 w 208"/>
                <a:gd name="T23" fmla="*/ 83 h 314"/>
                <a:gd name="T24" fmla="*/ 49 w 208"/>
                <a:gd name="T25" fmla="*/ 83 h 314"/>
                <a:gd name="T26" fmla="*/ 36 w 208"/>
                <a:gd name="T27" fmla="*/ 89 h 314"/>
                <a:gd name="T28" fmla="*/ 23 w 208"/>
                <a:gd name="T29" fmla="*/ 94 h 314"/>
                <a:gd name="T30" fmla="*/ 23 w 208"/>
                <a:gd name="T31" fmla="*/ 94 h 314"/>
                <a:gd name="T32" fmla="*/ 10 w 208"/>
                <a:gd name="T33" fmla="*/ 98 h 314"/>
                <a:gd name="T34" fmla="*/ 0 w 208"/>
                <a:gd name="T35" fmla="*/ 98 h 314"/>
                <a:gd name="T36" fmla="*/ 0 w 208"/>
                <a:gd name="T37" fmla="*/ 51 h 314"/>
                <a:gd name="T38" fmla="*/ 0 w 208"/>
                <a:gd name="T39" fmla="*/ 51 h 314"/>
                <a:gd name="T40" fmla="*/ 11 w 208"/>
                <a:gd name="T41" fmla="*/ 50 h 314"/>
                <a:gd name="T42" fmla="*/ 26 w 208"/>
                <a:gd name="T43" fmla="*/ 45 h 314"/>
                <a:gd name="T44" fmla="*/ 26 w 208"/>
                <a:gd name="T45" fmla="*/ 45 h 314"/>
                <a:gd name="T46" fmla="*/ 41 w 208"/>
                <a:gd name="T47" fmla="*/ 38 h 314"/>
                <a:gd name="T48" fmla="*/ 54 w 208"/>
                <a:gd name="T49" fmla="*/ 28 h 314"/>
                <a:gd name="T50" fmla="*/ 54 w 208"/>
                <a:gd name="T51" fmla="*/ 28 h 314"/>
                <a:gd name="T52" fmla="*/ 77 w 208"/>
                <a:gd name="T53" fmla="*/ 12 h 314"/>
                <a:gd name="T54" fmla="*/ 77 w 208"/>
                <a:gd name="T55" fmla="*/ 12 h 314"/>
                <a:gd name="T56" fmla="*/ 86 w 208"/>
                <a:gd name="T57" fmla="*/ 4 h 314"/>
                <a:gd name="T58" fmla="*/ 89 w 208"/>
                <a:gd name="T59" fmla="*/ 0 h 314"/>
                <a:gd name="T60" fmla="*/ 139 w 208"/>
                <a:gd name="T61" fmla="*/ 0 h 314"/>
                <a:gd name="T62" fmla="*/ 139 w 208"/>
                <a:gd name="T63" fmla="*/ 269 h 314"/>
                <a:gd name="T64" fmla="*/ 208 w 208"/>
                <a:gd name="T65" fmla="*/ 26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314">
                  <a:moveTo>
                    <a:pt x="208" y="269"/>
                  </a:moveTo>
                  <a:lnTo>
                    <a:pt x="208" y="314"/>
                  </a:lnTo>
                  <a:lnTo>
                    <a:pt x="11" y="314"/>
                  </a:lnTo>
                  <a:lnTo>
                    <a:pt x="11" y="269"/>
                  </a:lnTo>
                  <a:lnTo>
                    <a:pt x="89" y="269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82" y="61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3" y="76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36" y="89"/>
                  </a:lnTo>
                  <a:lnTo>
                    <a:pt x="23" y="94"/>
                  </a:lnTo>
                  <a:lnTo>
                    <a:pt x="23" y="94"/>
                  </a:lnTo>
                  <a:lnTo>
                    <a:pt x="10" y="98"/>
                  </a:lnTo>
                  <a:lnTo>
                    <a:pt x="0" y="9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1" y="50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41" y="38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6" y="4"/>
                  </a:lnTo>
                  <a:lnTo>
                    <a:pt x="89" y="0"/>
                  </a:lnTo>
                  <a:lnTo>
                    <a:pt x="139" y="0"/>
                  </a:lnTo>
                  <a:lnTo>
                    <a:pt x="139" y="269"/>
                  </a:lnTo>
                  <a:lnTo>
                    <a:pt x="208" y="2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547"/>
          <p:cNvSpPr>
            <a:spLocks noEditPoints="1"/>
          </p:cNvSpPr>
          <p:nvPr/>
        </p:nvSpPr>
        <p:spPr bwMode="auto">
          <a:xfrm>
            <a:off x="3654314" y="4314001"/>
            <a:ext cx="217162" cy="251094"/>
          </a:xfrm>
          <a:custGeom>
            <a:avLst/>
            <a:gdLst>
              <a:gd name="T0" fmla="*/ 61 w 160"/>
              <a:gd name="T1" fmla="*/ 86 h 185"/>
              <a:gd name="T2" fmla="*/ 89 w 160"/>
              <a:gd name="T3" fmla="*/ 79 h 185"/>
              <a:gd name="T4" fmla="*/ 110 w 160"/>
              <a:gd name="T5" fmla="*/ 106 h 185"/>
              <a:gd name="T6" fmla="*/ 99 w 160"/>
              <a:gd name="T7" fmla="*/ 132 h 185"/>
              <a:gd name="T8" fmla="*/ 71 w 160"/>
              <a:gd name="T9" fmla="*/ 139 h 185"/>
              <a:gd name="T10" fmla="*/ 49 w 160"/>
              <a:gd name="T11" fmla="*/ 112 h 185"/>
              <a:gd name="T12" fmla="*/ 137 w 160"/>
              <a:gd name="T13" fmla="*/ 45 h 185"/>
              <a:gd name="T14" fmla="*/ 94 w 160"/>
              <a:gd name="T15" fmla="*/ 35 h 185"/>
              <a:gd name="T16" fmla="*/ 66 w 160"/>
              <a:gd name="T17" fmla="*/ 22 h 185"/>
              <a:gd name="T18" fmla="*/ 30 w 160"/>
              <a:gd name="T19" fmla="*/ 51 h 185"/>
              <a:gd name="T20" fmla="*/ 15 w 160"/>
              <a:gd name="T21" fmla="*/ 56 h 185"/>
              <a:gd name="T22" fmla="*/ 3 w 160"/>
              <a:gd name="T23" fmla="*/ 109 h 185"/>
              <a:gd name="T24" fmla="*/ 36 w 160"/>
              <a:gd name="T25" fmla="*/ 172 h 185"/>
              <a:gd name="T26" fmla="*/ 109 w 160"/>
              <a:gd name="T27" fmla="*/ 180 h 185"/>
              <a:gd name="T28" fmla="*/ 155 w 160"/>
              <a:gd name="T29" fmla="*/ 109 h 185"/>
              <a:gd name="T30" fmla="*/ 145 w 160"/>
              <a:gd name="T31" fmla="*/ 56 h 185"/>
              <a:gd name="T32" fmla="*/ 64 w 160"/>
              <a:gd name="T33" fmla="*/ 41 h 185"/>
              <a:gd name="T34" fmla="*/ 11 w 160"/>
              <a:gd name="T35" fmla="*/ 96 h 185"/>
              <a:gd name="T36" fmla="*/ 30 w 160"/>
              <a:gd name="T37" fmla="*/ 159 h 185"/>
              <a:gd name="T38" fmla="*/ 92 w 160"/>
              <a:gd name="T39" fmla="*/ 177 h 185"/>
              <a:gd name="T40" fmla="*/ 147 w 160"/>
              <a:gd name="T41" fmla="*/ 122 h 185"/>
              <a:gd name="T42" fmla="*/ 129 w 160"/>
              <a:gd name="T43" fmla="*/ 60 h 185"/>
              <a:gd name="T44" fmla="*/ 158 w 160"/>
              <a:gd name="T45" fmla="*/ 46 h 185"/>
              <a:gd name="T46" fmla="*/ 150 w 160"/>
              <a:gd name="T47" fmla="*/ 56 h 185"/>
              <a:gd name="T48" fmla="*/ 143 w 160"/>
              <a:gd name="T49" fmla="*/ 33 h 185"/>
              <a:gd name="T50" fmla="*/ 2 w 160"/>
              <a:gd name="T51" fmla="*/ 48 h 185"/>
              <a:gd name="T52" fmla="*/ 23 w 160"/>
              <a:gd name="T53" fmla="*/ 40 h 185"/>
              <a:gd name="T54" fmla="*/ 8 w 160"/>
              <a:gd name="T55" fmla="*/ 56 h 185"/>
              <a:gd name="T56" fmla="*/ 56 w 160"/>
              <a:gd name="T57" fmla="*/ 0 h 185"/>
              <a:gd name="T58" fmla="*/ 105 w 160"/>
              <a:gd name="T59" fmla="*/ 15 h 185"/>
              <a:gd name="T60" fmla="*/ 53 w 160"/>
              <a:gd name="T61" fmla="*/ 15 h 185"/>
              <a:gd name="T62" fmla="*/ 69 w 160"/>
              <a:gd name="T63" fmla="*/ 107 h 185"/>
              <a:gd name="T64" fmla="*/ 79 w 160"/>
              <a:gd name="T65" fmla="*/ 117 h 185"/>
              <a:gd name="T66" fmla="*/ 89 w 160"/>
              <a:gd name="T67" fmla="*/ 106 h 185"/>
              <a:gd name="T68" fmla="*/ 72 w 160"/>
              <a:gd name="T69" fmla="*/ 101 h 185"/>
              <a:gd name="T70" fmla="*/ 23 w 160"/>
              <a:gd name="T71" fmla="*/ 99 h 185"/>
              <a:gd name="T72" fmla="*/ 30 w 160"/>
              <a:gd name="T73" fmla="*/ 111 h 185"/>
              <a:gd name="T74" fmla="*/ 30 w 160"/>
              <a:gd name="T75" fmla="*/ 137 h 185"/>
              <a:gd name="T76" fmla="*/ 43 w 160"/>
              <a:gd name="T77" fmla="*/ 152 h 185"/>
              <a:gd name="T78" fmla="*/ 58 w 160"/>
              <a:gd name="T79" fmla="*/ 154 h 185"/>
              <a:gd name="T80" fmla="*/ 79 w 160"/>
              <a:gd name="T81" fmla="*/ 165 h 185"/>
              <a:gd name="T82" fmla="*/ 99 w 160"/>
              <a:gd name="T83" fmla="*/ 162 h 185"/>
              <a:gd name="T84" fmla="*/ 107 w 160"/>
              <a:gd name="T85" fmla="*/ 150 h 185"/>
              <a:gd name="T86" fmla="*/ 129 w 160"/>
              <a:gd name="T87" fmla="*/ 137 h 185"/>
              <a:gd name="T88" fmla="*/ 135 w 160"/>
              <a:gd name="T89" fmla="*/ 119 h 185"/>
              <a:gd name="T90" fmla="*/ 129 w 160"/>
              <a:gd name="T91" fmla="*/ 106 h 185"/>
              <a:gd name="T92" fmla="*/ 130 w 160"/>
              <a:gd name="T93" fmla="*/ 79 h 185"/>
              <a:gd name="T94" fmla="*/ 115 w 160"/>
              <a:gd name="T95" fmla="*/ 64 h 185"/>
              <a:gd name="T96" fmla="*/ 102 w 160"/>
              <a:gd name="T97" fmla="*/ 64 h 185"/>
              <a:gd name="T98" fmla="*/ 81 w 160"/>
              <a:gd name="T99" fmla="*/ 51 h 185"/>
              <a:gd name="T100" fmla="*/ 59 w 160"/>
              <a:gd name="T101" fmla="*/ 55 h 185"/>
              <a:gd name="T102" fmla="*/ 53 w 160"/>
              <a:gd name="T103" fmla="*/ 68 h 185"/>
              <a:gd name="T104" fmla="*/ 30 w 160"/>
              <a:gd name="T105" fmla="*/ 79 h 185"/>
              <a:gd name="T106" fmla="*/ 44 w 160"/>
              <a:gd name="T107" fmla="*/ 106 h 185"/>
              <a:gd name="T108" fmla="*/ 58 w 160"/>
              <a:gd name="T109" fmla="*/ 137 h 185"/>
              <a:gd name="T110" fmla="*/ 91 w 160"/>
              <a:gd name="T111" fmla="*/ 144 h 185"/>
              <a:gd name="T112" fmla="*/ 115 w 160"/>
              <a:gd name="T113" fmla="*/ 112 h 185"/>
              <a:gd name="T114" fmla="*/ 102 w 160"/>
              <a:gd name="T115" fmla="*/ 81 h 185"/>
              <a:gd name="T116" fmla="*/ 69 w 160"/>
              <a:gd name="T117" fmla="*/ 74 h 185"/>
              <a:gd name="T118" fmla="*/ 44 w 160"/>
              <a:gd name="T119" fmla="*/ 10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85">
                <a:moveTo>
                  <a:pt x="49" y="106"/>
                </a:moveTo>
                <a:lnTo>
                  <a:pt x="49" y="106"/>
                </a:lnTo>
                <a:lnTo>
                  <a:pt x="51" y="101"/>
                </a:lnTo>
                <a:lnTo>
                  <a:pt x="53" y="94"/>
                </a:lnTo>
                <a:lnTo>
                  <a:pt x="56" y="89"/>
                </a:lnTo>
                <a:lnTo>
                  <a:pt x="61" y="86"/>
                </a:lnTo>
                <a:lnTo>
                  <a:pt x="64" y="83"/>
                </a:lnTo>
                <a:lnTo>
                  <a:pt x="71" y="79"/>
                </a:lnTo>
                <a:lnTo>
                  <a:pt x="76" y="79"/>
                </a:lnTo>
                <a:lnTo>
                  <a:pt x="82" y="78"/>
                </a:lnTo>
                <a:lnTo>
                  <a:pt x="82" y="78"/>
                </a:lnTo>
                <a:lnTo>
                  <a:pt x="89" y="79"/>
                </a:lnTo>
                <a:lnTo>
                  <a:pt x="94" y="83"/>
                </a:lnTo>
                <a:lnTo>
                  <a:pt x="99" y="84"/>
                </a:lnTo>
                <a:lnTo>
                  <a:pt x="104" y="89"/>
                </a:lnTo>
                <a:lnTo>
                  <a:pt x="107" y="94"/>
                </a:lnTo>
                <a:lnTo>
                  <a:pt x="109" y="99"/>
                </a:lnTo>
                <a:lnTo>
                  <a:pt x="110" y="106"/>
                </a:lnTo>
                <a:lnTo>
                  <a:pt x="110" y="111"/>
                </a:lnTo>
                <a:lnTo>
                  <a:pt x="110" y="111"/>
                </a:lnTo>
                <a:lnTo>
                  <a:pt x="109" y="117"/>
                </a:lnTo>
                <a:lnTo>
                  <a:pt x="107" y="122"/>
                </a:lnTo>
                <a:lnTo>
                  <a:pt x="104" y="127"/>
                </a:lnTo>
                <a:lnTo>
                  <a:pt x="99" y="132"/>
                </a:lnTo>
                <a:lnTo>
                  <a:pt x="94" y="135"/>
                </a:lnTo>
                <a:lnTo>
                  <a:pt x="89" y="137"/>
                </a:lnTo>
                <a:lnTo>
                  <a:pt x="84" y="139"/>
                </a:lnTo>
                <a:lnTo>
                  <a:pt x="77" y="139"/>
                </a:lnTo>
                <a:lnTo>
                  <a:pt x="77" y="139"/>
                </a:lnTo>
                <a:lnTo>
                  <a:pt x="71" y="139"/>
                </a:lnTo>
                <a:lnTo>
                  <a:pt x="66" y="135"/>
                </a:lnTo>
                <a:lnTo>
                  <a:pt x="61" y="132"/>
                </a:lnTo>
                <a:lnTo>
                  <a:pt x="56" y="129"/>
                </a:lnTo>
                <a:lnTo>
                  <a:pt x="53" y="124"/>
                </a:lnTo>
                <a:lnTo>
                  <a:pt x="51" y="119"/>
                </a:lnTo>
                <a:lnTo>
                  <a:pt x="49" y="112"/>
                </a:lnTo>
                <a:lnTo>
                  <a:pt x="49" y="106"/>
                </a:lnTo>
                <a:lnTo>
                  <a:pt x="49" y="106"/>
                </a:lnTo>
                <a:close/>
                <a:moveTo>
                  <a:pt x="145" y="55"/>
                </a:moveTo>
                <a:lnTo>
                  <a:pt x="137" y="45"/>
                </a:lnTo>
                <a:lnTo>
                  <a:pt x="137" y="45"/>
                </a:lnTo>
                <a:lnTo>
                  <a:pt x="137" y="45"/>
                </a:lnTo>
                <a:lnTo>
                  <a:pt x="130" y="51"/>
                </a:lnTo>
                <a:lnTo>
                  <a:pt x="130" y="51"/>
                </a:lnTo>
                <a:lnTo>
                  <a:pt x="122" y="46"/>
                </a:lnTo>
                <a:lnTo>
                  <a:pt x="114" y="41"/>
                </a:lnTo>
                <a:lnTo>
                  <a:pt x="104" y="36"/>
                </a:lnTo>
                <a:lnTo>
                  <a:pt x="94" y="35"/>
                </a:lnTo>
                <a:lnTo>
                  <a:pt x="94" y="22"/>
                </a:lnTo>
                <a:lnTo>
                  <a:pt x="94" y="22"/>
                </a:lnTo>
                <a:lnTo>
                  <a:pt x="92" y="20"/>
                </a:lnTo>
                <a:lnTo>
                  <a:pt x="66" y="20"/>
                </a:lnTo>
                <a:lnTo>
                  <a:pt x="66" y="20"/>
                </a:lnTo>
                <a:lnTo>
                  <a:pt x="66" y="22"/>
                </a:lnTo>
                <a:lnTo>
                  <a:pt x="66" y="33"/>
                </a:lnTo>
                <a:lnTo>
                  <a:pt x="66" y="33"/>
                </a:lnTo>
                <a:lnTo>
                  <a:pt x="56" y="36"/>
                </a:lnTo>
                <a:lnTo>
                  <a:pt x="46" y="40"/>
                </a:lnTo>
                <a:lnTo>
                  <a:pt x="38" y="45"/>
                </a:lnTo>
                <a:lnTo>
                  <a:pt x="30" y="51"/>
                </a:lnTo>
                <a:lnTo>
                  <a:pt x="23" y="46"/>
                </a:lnTo>
                <a:lnTo>
                  <a:pt x="23" y="46"/>
                </a:lnTo>
                <a:lnTo>
                  <a:pt x="23" y="4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20" y="61"/>
                </a:lnTo>
                <a:lnTo>
                  <a:pt x="20" y="61"/>
                </a:lnTo>
                <a:lnTo>
                  <a:pt x="13" y="71"/>
                </a:lnTo>
                <a:lnTo>
                  <a:pt x="6" y="83"/>
                </a:lnTo>
                <a:lnTo>
                  <a:pt x="3" y="96"/>
                </a:lnTo>
                <a:lnTo>
                  <a:pt x="3" y="109"/>
                </a:lnTo>
                <a:lnTo>
                  <a:pt x="3" y="109"/>
                </a:lnTo>
                <a:lnTo>
                  <a:pt x="5" y="124"/>
                </a:lnTo>
                <a:lnTo>
                  <a:pt x="8" y="139"/>
                </a:lnTo>
                <a:lnTo>
                  <a:pt x="16" y="152"/>
                </a:lnTo>
                <a:lnTo>
                  <a:pt x="25" y="163"/>
                </a:lnTo>
                <a:lnTo>
                  <a:pt x="36" y="172"/>
                </a:lnTo>
                <a:lnTo>
                  <a:pt x="49" y="180"/>
                </a:lnTo>
                <a:lnTo>
                  <a:pt x="64" y="183"/>
                </a:lnTo>
                <a:lnTo>
                  <a:pt x="79" y="185"/>
                </a:lnTo>
                <a:lnTo>
                  <a:pt x="79" y="185"/>
                </a:lnTo>
                <a:lnTo>
                  <a:pt x="94" y="183"/>
                </a:lnTo>
                <a:lnTo>
                  <a:pt x="109" y="180"/>
                </a:lnTo>
                <a:lnTo>
                  <a:pt x="122" y="172"/>
                </a:lnTo>
                <a:lnTo>
                  <a:pt x="134" y="163"/>
                </a:lnTo>
                <a:lnTo>
                  <a:pt x="142" y="152"/>
                </a:lnTo>
                <a:lnTo>
                  <a:pt x="150" y="139"/>
                </a:lnTo>
                <a:lnTo>
                  <a:pt x="153" y="124"/>
                </a:lnTo>
                <a:lnTo>
                  <a:pt x="155" y="109"/>
                </a:lnTo>
                <a:lnTo>
                  <a:pt x="155" y="109"/>
                </a:lnTo>
                <a:lnTo>
                  <a:pt x="155" y="96"/>
                </a:lnTo>
                <a:lnTo>
                  <a:pt x="152" y="84"/>
                </a:lnTo>
                <a:lnTo>
                  <a:pt x="147" y="73"/>
                </a:lnTo>
                <a:lnTo>
                  <a:pt x="138" y="61"/>
                </a:lnTo>
                <a:lnTo>
                  <a:pt x="145" y="56"/>
                </a:lnTo>
                <a:lnTo>
                  <a:pt x="145" y="56"/>
                </a:lnTo>
                <a:lnTo>
                  <a:pt x="145" y="55"/>
                </a:lnTo>
                <a:lnTo>
                  <a:pt x="145" y="55"/>
                </a:lnTo>
                <a:close/>
                <a:moveTo>
                  <a:pt x="79" y="40"/>
                </a:moveTo>
                <a:lnTo>
                  <a:pt x="79" y="40"/>
                </a:lnTo>
                <a:lnTo>
                  <a:pt x="64" y="41"/>
                </a:lnTo>
                <a:lnTo>
                  <a:pt x="53" y="45"/>
                </a:lnTo>
                <a:lnTo>
                  <a:pt x="39" y="51"/>
                </a:lnTo>
                <a:lnTo>
                  <a:pt x="30" y="60"/>
                </a:lnTo>
                <a:lnTo>
                  <a:pt x="21" y="69"/>
                </a:lnTo>
                <a:lnTo>
                  <a:pt x="15" y="83"/>
                </a:lnTo>
                <a:lnTo>
                  <a:pt x="11" y="96"/>
                </a:lnTo>
                <a:lnTo>
                  <a:pt x="10" y="109"/>
                </a:lnTo>
                <a:lnTo>
                  <a:pt x="10" y="109"/>
                </a:lnTo>
                <a:lnTo>
                  <a:pt x="11" y="122"/>
                </a:lnTo>
                <a:lnTo>
                  <a:pt x="15" y="135"/>
                </a:lnTo>
                <a:lnTo>
                  <a:pt x="21" y="149"/>
                </a:lnTo>
                <a:lnTo>
                  <a:pt x="30" y="159"/>
                </a:lnTo>
                <a:lnTo>
                  <a:pt x="39" y="167"/>
                </a:lnTo>
                <a:lnTo>
                  <a:pt x="53" y="173"/>
                </a:lnTo>
                <a:lnTo>
                  <a:pt x="64" y="177"/>
                </a:lnTo>
                <a:lnTo>
                  <a:pt x="79" y="178"/>
                </a:lnTo>
                <a:lnTo>
                  <a:pt x="79" y="178"/>
                </a:lnTo>
                <a:lnTo>
                  <a:pt x="92" y="177"/>
                </a:lnTo>
                <a:lnTo>
                  <a:pt x="105" y="173"/>
                </a:lnTo>
                <a:lnTo>
                  <a:pt x="117" y="167"/>
                </a:lnTo>
                <a:lnTo>
                  <a:pt x="129" y="159"/>
                </a:lnTo>
                <a:lnTo>
                  <a:pt x="137" y="149"/>
                </a:lnTo>
                <a:lnTo>
                  <a:pt x="143" y="135"/>
                </a:lnTo>
                <a:lnTo>
                  <a:pt x="147" y="122"/>
                </a:lnTo>
                <a:lnTo>
                  <a:pt x="148" y="109"/>
                </a:lnTo>
                <a:lnTo>
                  <a:pt x="148" y="109"/>
                </a:lnTo>
                <a:lnTo>
                  <a:pt x="147" y="96"/>
                </a:lnTo>
                <a:lnTo>
                  <a:pt x="143" y="83"/>
                </a:lnTo>
                <a:lnTo>
                  <a:pt x="137" y="69"/>
                </a:lnTo>
                <a:lnTo>
                  <a:pt x="129" y="60"/>
                </a:lnTo>
                <a:lnTo>
                  <a:pt x="117" y="51"/>
                </a:lnTo>
                <a:lnTo>
                  <a:pt x="105" y="45"/>
                </a:lnTo>
                <a:lnTo>
                  <a:pt x="92" y="41"/>
                </a:lnTo>
                <a:lnTo>
                  <a:pt x="79" y="40"/>
                </a:lnTo>
                <a:lnTo>
                  <a:pt x="79" y="40"/>
                </a:lnTo>
                <a:close/>
                <a:moveTo>
                  <a:pt x="158" y="46"/>
                </a:moveTo>
                <a:lnTo>
                  <a:pt x="158" y="46"/>
                </a:lnTo>
                <a:lnTo>
                  <a:pt x="160" y="48"/>
                </a:lnTo>
                <a:lnTo>
                  <a:pt x="158" y="50"/>
                </a:lnTo>
                <a:lnTo>
                  <a:pt x="152" y="56"/>
                </a:lnTo>
                <a:lnTo>
                  <a:pt x="152" y="56"/>
                </a:lnTo>
                <a:lnTo>
                  <a:pt x="150" y="56"/>
                </a:lnTo>
                <a:lnTo>
                  <a:pt x="148" y="56"/>
                </a:lnTo>
                <a:lnTo>
                  <a:pt x="137" y="43"/>
                </a:lnTo>
                <a:lnTo>
                  <a:pt x="137" y="43"/>
                </a:lnTo>
                <a:lnTo>
                  <a:pt x="135" y="41"/>
                </a:lnTo>
                <a:lnTo>
                  <a:pt x="137" y="40"/>
                </a:lnTo>
                <a:lnTo>
                  <a:pt x="143" y="33"/>
                </a:lnTo>
                <a:lnTo>
                  <a:pt x="143" y="33"/>
                </a:lnTo>
                <a:lnTo>
                  <a:pt x="145" y="33"/>
                </a:lnTo>
                <a:lnTo>
                  <a:pt x="147" y="33"/>
                </a:lnTo>
                <a:lnTo>
                  <a:pt x="158" y="46"/>
                </a:lnTo>
                <a:lnTo>
                  <a:pt x="158" y="46"/>
                </a:lnTo>
                <a:close/>
                <a:moveTo>
                  <a:pt x="2" y="48"/>
                </a:moveTo>
                <a:lnTo>
                  <a:pt x="13" y="33"/>
                </a:lnTo>
                <a:lnTo>
                  <a:pt x="13" y="33"/>
                </a:lnTo>
                <a:lnTo>
                  <a:pt x="15" y="33"/>
                </a:lnTo>
                <a:lnTo>
                  <a:pt x="16" y="33"/>
                </a:lnTo>
                <a:lnTo>
                  <a:pt x="23" y="40"/>
                </a:lnTo>
                <a:lnTo>
                  <a:pt x="23" y="40"/>
                </a:lnTo>
                <a:lnTo>
                  <a:pt x="25" y="41"/>
                </a:lnTo>
                <a:lnTo>
                  <a:pt x="23" y="43"/>
                </a:lnTo>
                <a:lnTo>
                  <a:pt x="11" y="56"/>
                </a:lnTo>
                <a:lnTo>
                  <a:pt x="11" y="56"/>
                </a:lnTo>
                <a:lnTo>
                  <a:pt x="10" y="58"/>
                </a:lnTo>
                <a:lnTo>
                  <a:pt x="8" y="56"/>
                </a:lnTo>
                <a:lnTo>
                  <a:pt x="2" y="51"/>
                </a:lnTo>
                <a:lnTo>
                  <a:pt x="2" y="51"/>
                </a:lnTo>
                <a:lnTo>
                  <a:pt x="0" y="50"/>
                </a:lnTo>
                <a:lnTo>
                  <a:pt x="2" y="48"/>
                </a:lnTo>
                <a:lnTo>
                  <a:pt x="2" y="48"/>
                </a:lnTo>
                <a:close/>
                <a:moveTo>
                  <a:pt x="56" y="0"/>
                </a:moveTo>
                <a:lnTo>
                  <a:pt x="104" y="0"/>
                </a:lnTo>
                <a:lnTo>
                  <a:pt x="104" y="0"/>
                </a:lnTo>
                <a:lnTo>
                  <a:pt x="105" y="2"/>
                </a:lnTo>
                <a:lnTo>
                  <a:pt x="105" y="3"/>
                </a:lnTo>
                <a:lnTo>
                  <a:pt x="105" y="15"/>
                </a:lnTo>
                <a:lnTo>
                  <a:pt x="105" y="15"/>
                </a:lnTo>
                <a:lnTo>
                  <a:pt x="105" y="17"/>
                </a:lnTo>
                <a:lnTo>
                  <a:pt x="104" y="18"/>
                </a:lnTo>
                <a:lnTo>
                  <a:pt x="56" y="18"/>
                </a:lnTo>
                <a:lnTo>
                  <a:pt x="56" y="18"/>
                </a:lnTo>
                <a:lnTo>
                  <a:pt x="54" y="17"/>
                </a:lnTo>
                <a:lnTo>
                  <a:pt x="53" y="15"/>
                </a:lnTo>
                <a:lnTo>
                  <a:pt x="53" y="3"/>
                </a:lnTo>
                <a:lnTo>
                  <a:pt x="53" y="3"/>
                </a:lnTo>
                <a:lnTo>
                  <a:pt x="54" y="2"/>
                </a:lnTo>
                <a:lnTo>
                  <a:pt x="56" y="0"/>
                </a:lnTo>
                <a:lnTo>
                  <a:pt x="56" y="0"/>
                </a:lnTo>
                <a:close/>
                <a:moveTo>
                  <a:pt x="69" y="107"/>
                </a:moveTo>
                <a:lnTo>
                  <a:pt x="69" y="107"/>
                </a:lnTo>
                <a:lnTo>
                  <a:pt x="71" y="111"/>
                </a:lnTo>
                <a:lnTo>
                  <a:pt x="72" y="114"/>
                </a:lnTo>
                <a:lnTo>
                  <a:pt x="74" y="117"/>
                </a:lnTo>
                <a:lnTo>
                  <a:pt x="79" y="117"/>
                </a:lnTo>
                <a:lnTo>
                  <a:pt x="79" y="117"/>
                </a:lnTo>
                <a:lnTo>
                  <a:pt x="82" y="117"/>
                </a:lnTo>
                <a:lnTo>
                  <a:pt x="86" y="116"/>
                </a:lnTo>
                <a:lnTo>
                  <a:pt x="87" y="112"/>
                </a:lnTo>
                <a:lnTo>
                  <a:pt x="89" y="109"/>
                </a:lnTo>
                <a:lnTo>
                  <a:pt x="89" y="109"/>
                </a:lnTo>
                <a:lnTo>
                  <a:pt x="89" y="106"/>
                </a:lnTo>
                <a:lnTo>
                  <a:pt x="87" y="102"/>
                </a:lnTo>
                <a:lnTo>
                  <a:pt x="84" y="101"/>
                </a:lnTo>
                <a:lnTo>
                  <a:pt x="81" y="99"/>
                </a:lnTo>
                <a:lnTo>
                  <a:pt x="81" y="99"/>
                </a:lnTo>
                <a:lnTo>
                  <a:pt x="76" y="99"/>
                </a:lnTo>
                <a:lnTo>
                  <a:pt x="72" y="101"/>
                </a:lnTo>
                <a:lnTo>
                  <a:pt x="71" y="104"/>
                </a:lnTo>
                <a:lnTo>
                  <a:pt x="69" y="107"/>
                </a:lnTo>
                <a:lnTo>
                  <a:pt x="69" y="107"/>
                </a:lnTo>
                <a:close/>
                <a:moveTo>
                  <a:pt x="31" y="97"/>
                </a:moveTo>
                <a:lnTo>
                  <a:pt x="23" y="99"/>
                </a:lnTo>
                <a:lnTo>
                  <a:pt x="23" y="99"/>
                </a:lnTo>
                <a:lnTo>
                  <a:pt x="23" y="99"/>
                </a:lnTo>
                <a:lnTo>
                  <a:pt x="21" y="107"/>
                </a:lnTo>
                <a:lnTo>
                  <a:pt x="21" y="107"/>
                </a:lnTo>
                <a:lnTo>
                  <a:pt x="23" y="109"/>
                </a:lnTo>
                <a:lnTo>
                  <a:pt x="30" y="111"/>
                </a:lnTo>
                <a:lnTo>
                  <a:pt x="30" y="111"/>
                </a:lnTo>
                <a:lnTo>
                  <a:pt x="33" y="124"/>
                </a:lnTo>
                <a:lnTo>
                  <a:pt x="26" y="127"/>
                </a:lnTo>
                <a:lnTo>
                  <a:pt x="26" y="127"/>
                </a:lnTo>
                <a:lnTo>
                  <a:pt x="26" y="129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8" y="135"/>
                </a:lnTo>
                <a:lnTo>
                  <a:pt x="38" y="135"/>
                </a:lnTo>
                <a:lnTo>
                  <a:pt x="46" y="145"/>
                </a:lnTo>
                <a:lnTo>
                  <a:pt x="43" y="152"/>
                </a:lnTo>
                <a:lnTo>
                  <a:pt x="43" y="152"/>
                </a:lnTo>
                <a:lnTo>
                  <a:pt x="43" y="154"/>
                </a:lnTo>
                <a:lnTo>
                  <a:pt x="51" y="159"/>
                </a:lnTo>
                <a:lnTo>
                  <a:pt x="51" y="159"/>
                </a:lnTo>
                <a:lnTo>
                  <a:pt x="51" y="159"/>
                </a:lnTo>
                <a:lnTo>
                  <a:pt x="58" y="154"/>
                </a:lnTo>
                <a:lnTo>
                  <a:pt x="58" y="154"/>
                </a:lnTo>
                <a:lnTo>
                  <a:pt x="69" y="157"/>
                </a:lnTo>
                <a:lnTo>
                  <a:pt x="69" y="165"/>
                </a:lnTo>
                <a:lnTo>
                  <a:pt x="69" y="165"/>
                </a:lnTo>
                <a:lnTo>
                  <a:pt x="71" y="165"/>
                </a:lnTo>
                <a:lnTo>
                  <a:pt x="79" y="165"/>
                </a:lnTo>
                <a:lnTo>
                  <a:pt x="79" y="165"/>
                </a:lnTo>
                <a:lnTo>
                  <a:pt x="81" y="165"/>
                </a:lnTo>
                <a:lnTo>
                  <a:pt x="82" y="159"/>
                </a:lnTo>
                <a:lnTo>
                  <a:pt x="82" y="159"/>
                </a:lnTo>
                <a:lnTo>
                  <a:pt x="94" y="157"/>
                </a:lnTo>
                <a:lnTo>
                  <a:pt x="99" y="162"/>
                </a:lnTo>
                <a:lnTo>
                  <a:pt x="99" y="162"/>
                </a:lnTo>
                <a:lnTo>
                  <a:pt x="101" y="162"/>
                </a:lnTo>
                <a:lnTo>
                  <a:pt x="109" y="159"/>
                </a:lnTo>
                <a:lnTo>
                  <a:pt x="109" y="159"/>
                </a:lnTo>
                <a:lnTo>
                  <a:pt x="109" y="157"/>
                </a:lnTo>
                <a:lnTo>
                  <a:pt x="107" y="150"/>
                </a:lnTo>
                <a:lnTo>
                  <a:pt x="107" y="150"/>
                </a:lnTo>
                <a:lnTo>
                  <a:pt x="117" y="142"/>
                </a:lnTo>
                <a:lnTo>
                  <a:pt x="124" y="145"/>
                </a:lnTo>
                <a:lnTo>
                  <a:pt x="124" y="145"/>
                </a:lnTo>
                <a:lnTo>
                  <a:pt x="124" y="145"/>
                </a:lnTo>
                <a:lnTo>
                  <a:pt x="129" y="137"/>
                </a:lnTo>
                <a:lnTo>
                  <a:pt x="129" y="137"/>
                </a:lnTo>
                <a:lnTo>
                  <a:pt x="129" y="137"/>
                </a:lnTo>
                <a:lnTo>
                  <a:pt x="124" y="130"/>
                </a:lnTo>
                <a:lnTo>
                  <a:pt x="124" y="130"/>
                </a:lnTo>
                <a:lnTo>
                  <a:pt x="129" y="119"/>
                </a:lnTo>
                <a:lnTo>
                  <a:pt x="135" y="119"/>
                </a:lnTo>
                <a:lnTo>
                  <a:pt x="135" y="119"/>
                </a:lnTo>
                <a:lnTo>
                  <a:pt x="137" y="117"/>
                </a:lnTo>
                <a:lnTo>
                  <a:pt x="137" y="109"/>
                </a:lnTo>
                <a:lnTo>
                  <a:pt x="137" y="109"/>
                </a:lnTo>
                <a:lnTo>
                  <a:pt x="137" y="107"/>
                </a:lnTo>
                <a:lnTo>
                  <a:pt x="129" y="106"/>
                </a:lnTo>
                <a:lnTo>
                  <a:pt x="129" y="106"/>
                </a:lnTo>
                <a:lnTo>
                  <a:pt x="127" y="94"/>
                </a:lnTo>
                <a:lnTo>
                  <a:pt x="134" y="89"/>
                </a:lnTo>
                <a:lnTo>
                  <a:pt x="134" y="89"/>
                </a:lnTo>
                <a:lnTo>
                  <a:pt x="134" y="88"/>
                </a:lnTo>
                <a:lnTo>
                  <a:pt x="130" y="79"/>
                </a:lnTo>
                <a:lnTo>
                  <a:pt x="130" y="79"/>
                </a:lnTo>
                <a:lnTo>
                  <a:pt x="129" y="79"/>
                </a:lnTo>
                <a:lnTo>
                  <a:pt x="120" y="81"/>
                </a:lnTo>
                <a:lnTo>
                  <a:pt x="120" y="81"/>
                </a:lnTo>
                <a:lnTo>
                  <a:pt x="114" y="73"/>
                </a:lnTo>
                <a:lnTo>
                  <a:pt x="115" y="64"/>
                </a:lnTo>
                <a:lnTo>
                  <a:pt x="115" y="64"/>
                </a:lnTo>
                <a:lnTo>
                  <a:pt x="115" y="64"/>
                </a:lnTo>
                <a:lnTo>
                  <a:pt x="109" y="58"/>
                </a:lnTo>
                <a:lnTo>
                  <a:pt x="109" y="58"/>
                </a:lnTo>
                <a:lnTo>
                  <a:pt x="107" y="60"/>
                </a:lnTo>
                <a:lnTo>
                  <a:pt x="102" y="64"/>
                </a:lnTo>
                <a:lnTo>
                  <a:pt x="102" y="64"/>
                </a:lnTo>
                <a:lnTo>
                  <a:pt x="91" y="60"/>
                </a:lnTo>
                <a:lnTo>
                  <a:pt x="89" y="53"/>
                </a:lnTo>
                <a:lnTo>
                  <a:pt x="89" y="53"/>
                </a:lnTo>
                <a:lnTo>
                  <a:pt x="89" y="51"/>
                </a:lnTo>
                <a:lnTo>
                  <a:pt x="81" y="51"/>
                </a:lnTo>
                <a:lnTo>
                  <a:pt x="81" y="51"/>
                </a:lnTo>
                <a:lnTo>
                  <a:pt x="79" y="51"/>
                </a:lnTo>
                <a:lnTo>
                  <a:pt x="76" y="60"/>
                </a:lnTo>
                <a:lnTo>
                  <a:pt x="76" y="60"/>
                </a:lnTo>
                <a:lnTo>
                  <a:pt x="66" y="61"/>
                </a:lnTo>
                <a:lnTo>
                  <a:pt x="59" y="55"/>
                </a:lnTo>
                <a:lnTo>
                  <a:pt x="59" y="55"/>
                </a:lnTo>
                <a:lnTo>
                  <a:pt x="59" y="55"/>
                </a:lnTo>
                <a:lnTo>
                  <a:pt x="51" y="58"/>
                </a:lnTo>
                <a:lnTo>
                  <a:pt x="51" y="58"/>
                </a:lnTo>
                <a:lnTo>
                  <a:pt x="51" y="60"/>
                </a:lnTo>
                <a:lnTo>
                  <a:pt x="53" y="68"/>
                </a:lnTo>
                <a:lnTo>
                  <a:pt x="53" y="68"/>
                </a:lnTo>
                <a:lnTo>
                  <a:pt x="43" y="74"/>
                </a:lnTo>
                <a:lnTo>
                  <a:pt x="36" y="71"/>
                </a:lnTo>
                <a:lnTo>
                  <a:pt x="36" y="71"/>
                </a:lnTo>
                <a:lnTo>
                  <a:pt x="35" y="73"/>
                </a:lnTo>
                <a:lnTo>
                  <a:pt x="30" y="79"/>
                </a:lnTo>
                <a:lnTo>
                  <a:pt x="30" y="79"/>
                </a:lnTo>
                <a:lnTo>
                  <a:pt x="30" y="81"/>
                </a:lnTo>
                <a:lnTo>
                  <a:pt x="35" y="86"/>
                </a:lnTo>
                <a:lnTo>
                  <a:pt x="35" y="86"/>
                </a:lnTo>
                <a:lnTo>
                  <a:pt x="31" y="97"/>
                </a:lnTo>
                <a:lnTo>
                  <a:pt x="31" y="97"/>
                </a:lnTo>
                <a:close/>
                <a:moveTo>
                  <a:pt x="44" y="106"/>
                </a:moveTo>
                <a:lnTo>
                  <a:pt x="44" y="106"/>
                </a:lnTo>
                <a:lnTo>
                  <a:pt x="44" y="112"/>
                </a:lnTo>
                <a:lnTo>
                  <a:pt x="46" y="121"/>
                </a:lnTo>
                <a:lnTo>
                  <a:pt x="48" y="126"/>
                </a:lnTo>
                <a:lnTo>
                  <a:pt x="53" y="132"/>
                </a:lnTo>
                <a:lnTo>
                  <a:pt x="58" y="137"/>
                </a:lnTo>
                <a:lnTo>
                  <a:pt x="63" y="140"/>
                </a:lnTo>
                <a:lnTo>
                  <a:pt x="69" y="144"/>
                </a:lnTo>
                <a:lnTo>
                  <a:pt x="76" y="145"/>
                </a:lnTo>
                <a:lnTo>
                  <a:pt x="76" y="145"/>
                </a:lnTo>
                <a:lnTo>
                  <a:pt x="84" y="145"/>
                </a:lnTo>
                <a:lnTo>
                  <a:pt x="91" y="144"/>
                </a:lnTo>
                <a:lnTo>
                  <a:pt x="97" y="140"/>
                </a:lnTo>
                <a:lnTo>
                  <a:pt x="102" y="137"/>
                </a:lnTo>
                <a:lnTo>
                  <a:pt x="107" y="132"/>
                </a:lnTo>
                <a:lnTo>
                  <a:pt x="112" y="126"/>
                </a:lnTo>
                <a:lnTo>
                  <a:pt x="114" y="119"/>
                </a:lnTo>
                <a:lnTo>
                  <a:pt x="115" y="112"/>
                </a:lnTo>
                <a:lnTo>
                  <a:pt x="115" y="112"/>
                </a:lnTo>
                <a:lnTo>
                  <a:pt x="115" y="104"/>
                </a:lnTo>
                <a:lnTo>
                  <a:pt x="114" y="97"/>
                </a:lnTo>
                <a:lnTo>
                  <a:pt x="110" y="91"/>
                </a:lnTo>
                <a:lnTo>
                  <a:pt x="107" y="86"/>
                </a:lnTo>
                <a:lnTo>
                  <a:pt x="102" y="81"/>
                </a:lnTo>
                <a:lnTo>
                  <a:pt x="97" y="76"/>
                </a:lnTo>
                <a:lnTo>
                  <a:pt x="91" y="74"/>
                </a:lnTo>
                <a:lnTo>
                  <a:pt x="82" y="73"/>
                </a:lnTo>
                <a:lnTo>
                  <a:pt x="82" y="73"/>
                </a:lnTo>
                <a:lnTo>
                  <a:pt x="76" y="73"/>
                </a:lnTo>
                <a:lnTo>
                  <a:pt x="69" y="74"/>
                </a:lnTo>
                <a:lnTo>
                  <a:pt x="63" y="78"/>
                </a:lnTo>
                <a:lnTo>
                  <a:pt x="56" y="81"/>
                </a:lnTo>
                <a:lnTo>
                  <a:pt x="51" y="86"/>
                </a:lnTo>
                <a:lnTo>
                  <a:pt x="48" y="93"/>
                </a:lnTo>
                <a:lnTo>
                  <a:pt x="44" y="99"/>
                </a:lnTo>
                <a:lnTo>
                  <a:pt x="44" y="106"/>
                </a:lnTo>
                <a:lnTo>
                  <a:pt x="44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48"/>
          <p:cNvSpPr>
            <a:spLocks noEditPoints="1"/>
          </p:cNvSpPr>
          <p:nvPr/>
        </p:nvSpPr>
        <p:spPr bwMode="auto">
          <a:xfrm>
            <a:off x="3548447" y="4220350"/>
            <a:ext cx="427538" cy="427538"/>
          </a:xfrm>
          <a:custGeom>
            <a:avLst/>
            <a:gdLst>
              <a:gd name="T0" fmla="*/ 142 w 315"/>
              <a:gd name="T1" fmla="*/ 313 h 315"/>
              <a:gd name="T2" fmla="*/ 96 w 315"/>
              <a:gd name="T3" fmla="*/ 302 h 315"/>
              <a:gd name="T4" fmla="*/ 58 w 315"/>
              <a:gd name="T5" fmla="*/ 279 h 315"/>
              <a:gd name="T6" fmla="*/ 27 w 315"/>
              <a:gd name="T7" fmla="*/ 246 h 315"/>
              <a:gd name="T8" fmla="*/ 7 w 315"/>
              <a:gd name="T9" fmla="*/ 204 h 315"/>
              <a:gd name="T10" fmla="*/ 0 w 315"/>
              <a:gd name="T11" fmla="*/ 157 h 315"/>
              <a:gd name="T12" fmla="*/ 4 w 315"/>
              <a:gd name="T13" fmla="*/ 125 h 315"/>
              <a:gd name="T14" fmla="*/ 20 w 315"/>
              <a:gd name="T15" fmla="*/ 82 h 315"/>
              <a:gd name="T16" fmla="*/ 47 w 315"/>
              <a:gd name="T17" fmla="*/ 46 h 315"/>
              <a:gd name="T18" fmla="*/ 83 w 315"/>
              <a:gd name="T19" fmla="*/ 18 h 315"/>
              <a:gd name="T20" fmla="*/ 126 w 315"/>
              <a:gd name="T21" fmla="*/ 3 h 315"/>
              <a:gd name="T22" fmla="*/ 157 w 315"/>
              <a:gd name="T23" fmla="*/ 0 h 315"/>
              <a:gd name="T24" fmla="*/ 205 w 315"/>
              <a:gd name="T25" fmla="*/ 6 h 315"/>
              <a:gd name="T26" fmla="*/ 246 w 315"/>
              <a:gd name="T27" fmla="*/ 26 h 315"/>
              <a:gd name="T28" fmla="*/ 279 w 315"/>
              <a:gd name="T29" fmla="*/ 58 h 315"/>
              <a:gd name="T30" fmla="*/ 302 w 315"/>
              <a:gd name="T31" fmla="*/ 96 h 315"/>
              <a:gd name="T32" fmla="*/ 314 w 315"/>
              <a:gd name="T33" fmla="*/ 142 h 315"/>
              <a:gd name="T34" fmla="*/ 314 w 315"/>
              <a:gd name="T35" fmla="*/ 173 h 315"/>
              <a:gd name="T36" fmla="*/ 302 w 315"/>
              <a:gd name="T37" fmla="*/ 219 h 315"/>
              <a:gd name="T38" fmla="*/ 279 w 315"/>
              <a:gd name="T39" fmla="*/ 257 h 315"/>
              <a:gd name="T40" fmla="*/ 246 w 315"/>
              <a:gd name="T41" fmla="*/ 289 h 315"/>
              <a:gd name="T42" fmla="*/ 205 w 315"/>
              <a:gd name="T43" fmla="*/ 308 h 315"/>
              <a:gd name="T44" fmla="*/ 157 w 315"/>
              <a:gd name="T45" fmla="*/ 315 h 315"/>
              <a:gd name="T46" fmla="*/ 157 w 315"/>
              <a:gd name="T47" fmla="*/ 6 h 315"/>
              <a:gd name="T48" fmla="*/ 113 w 315"/>
              <a:gd name="T49" fmla="*/ 13 h 315"/>
              <a:gd name="T50" fmla="*/ 73 w 315"/>
              <a:gd name="T51" fmla="*/ 33 h 315"/>
              <a:gd name="T52" fmla="*/ 42 w 315"/>
              <a:gd name="T53" fmla="*/ 61 h 315"/>
              <a:gd name="T54" fmla="*/ 18 w 315"/>
              <a:gd name="T55" fmla="*/ 99 h 315"/>
              <a:gd name="T56" fmla="*/ 7 w 315"/>
              <a:gd name="T57" fmla="*/ 142 h 315"/>
              <a:gd name="T58" fmla="*/ 7 w 315"/>
              <a:gd name="T59" fmla="*/ 173 h 315"/>
              <a:gd name="T60" fmla="*/ 18 w 315"/>
              <a:gd name="T61" fmla="*/ 216 h 315"/>
              <a:gd name="T62" fmla="*/ 42 w 315"/>
              <a:gd name="T63" fmla="*/ 254 h 315"/>
              <a:gd name="T64" fmla="*/ 73 w 315"/>
              <a:gd name="T65" fmla="*/ 282 h 315"/>
              <a:gd name="T66" fmla="*/ 113 w 315"/>
              <a:gd name="T67" fmla="*/ 302 h 315"/>
              <a:gd name="T68" fmla="*/ 157 w 315"/>
              <a:gd name="T69" fmla="*/ 308 h 315"/>
              <a:gd name="T70" fmla="*/ 188 w 315"/>
              <a:gd name="T71" fmla="*/ 305 h 315"/>
              <a:gd name="T72" fmla="*/ 230 w 315"/>
              <a:gd name="T73" fmla="*/ 290 h 315"/>
              <a:gd name="T74" fmla="*/ 264 w 315"/>
              <a:gd name="T75" fmla="*/ 264 h 315"/>
              <a:gd name="T76" fmla="*/ 291 w 315"/>
              <a:gd name="T77" fmla="*/ 229 h 315"/>
              <a:gd name="T78" fmla="*/ 306 w 315"/>
              <a:gd name="T79" fmla="*/ 188 h 315"/>
              <a:gd name="T80" fmla="*/ 309 w 315"/>
              <a:gd name="T81" fmla="*/ 157 h 315"/>
              <a:gd name="T82" fmla="*/ 302 w 315"/>
              <a:gd name="T83" fmla="*/ 112 h 315"/>
              <a:gd name="T84" fmla="*/ 282 w 315"/>
              <a:gd name="T85" fmla="*/ 72 h 315"/>
              <a:gd name="T86" fmla="*/ 254 w 315"/>
              <a:gd name="T87" fmla="*/ 41 h 315"/>
              <a:gd name="T88" fmla="*/ 216 w 315"/>
              <a:gd name="T89" fmla="*/ 18 h 315"/>
              <a:gd name="T90" fmla="*/ 174 w 315"/>
              <a:gd name="T91" fmla="*/ 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7" y="315"/>
                </a:moveTo>
                <a:lnTo>
                  <a:pt x="157" y="315"/>
                </a:lnTo>
                <a:lnTo>
                  <a:pt x="142" y="313"/>
                </a:lnTo>
                <a:lnTo>
                  <a:pt x="126" y="312"/>
                </a:lnTo>
                <a:lnTo>
                  <a:pt x="111" y="308"/>
                </a:lnTo>
                <a:lnTo>
                  <a:pt x="96" y="302"/>
                </a:lnTo>
                <a:lnTo>
                  <a:pt x="83" y="295"/>
                </a:lnTo>
                <a:lnTo>
                  <a:pt x="70" y="289"/>
                </a:lnTo>
                <a:lnTo>
                  <a:pt x="58" y="279"/>
                </a:lnTo>
                <a:lnTo>
                  <a:pt x="47" y="269"/>
                </a:lnTo>
                <a:lnTo>
                  <a:pt x="37" y="257"/>
                </a:lnTo>
                <a:lnTo>
                  <a:pt x="27" y="246"/>
                </a:lnTo>
                <a:lnTo>
                  <a:pt x="20" y="232"/>
                </a:lnTo>
                <a:lnTo>
                  <a:pt x="14" y="219"/>
                </a:lnTo>
                <a:lnTo>
                  <a:pt x="7" y="204"/>
                </a:lnTo>
                <a:lnTo>
                  <a:pt x="4" y="190"/>
                </a:lnTo>
                <a:lnTo>
                  <a:pt x="0" y="173"/>
                </a:lnTo>
                <a:lnTo>
                  <a:pt x="0" y="157"/>
                </a:lnTo>
                <a:lnTo>
                  <a:pt x="0" y="157"/>
                </a:lnTo>
                <a:lnTo>
                  <a:pt x="0" y="142"/>
                </a:lnTo>
                <a:lnTo>
                  <a:pt x="4" y="125"/>
                </a:lnTo>
                <a:lnTo>
                  <a:pt x="7" y="110"/>
                </a:lnTo>
                <a:lnTo>
                  <a:pt x="14" y="96"/>
                </a:lnTo>
                <a:lnTo>
                  <a:pt x="20" y="82"/>
                </a:lnTo>
                <a:lnTo>
                  <a:pt x="27" y="69"/>
                </a:lnTo>
                <a:lnTo>
                  <a:pt x="37" y="58"/>
                </a:lnTo>
                <a:lnTo>
                  <a:pt x="47" y="46"/>
                </a:lnTo>
                <a:lnTo>
                  <a:pt x="58" y="36"/>
                </a:lnTo>
                <a:lnTo>
                  <a:pt x="70" y="26"/>
                </a:lnTo>
                <a:lnTo>
                  <a:pt x="83" y="18"/>
                </a:lnTo>
                <a:lnTo>
                  <a:pt x="96" y="11"/>
                </a:lnTo>
                <a:lnTo>
                  <a:pt x="111" y="6"/>
                </a:lnTo>
                <a:lnTo>
                  <a:pt x="126" y="3"/>
                </a:lnTo>
                <a:lnTo>
                  <a:pt x="142" y="0"/>
                </a:lnTo>
                <a:lnTo>
                  <a:pt x="157" y="0"/>
                </a:lnTo>
                <a:lnTo>
                  <a:pt x="157" y="0"/>
                </a:lnTo>
                <a:lnTo>
                  <a:pt x="174" y="0"/>
                </a:lnTo>
                <a:lnTo>
                  <a:pt x="190" y="3"/>
                </a:lnTo>
                <a:lnTo>
                  <a:pt x="205" y="6"/>
                </a:lnTo>
                <a:lnTo>
                  <a:pt x="220" y="11"/>
                </a:lnTo>
                <a:lnTo>
                  <a:pt x="233" y="18"/>
                </a:lnTo>
                <a:lnTo>
                  <a:pt x="246" y="26"/>
                </a:lnTo>
                <a:lnTo>
                  <a:pt x="258" y="36"/>
                </a:lnTo>
                <a:lnTo>
                  <a:pt x="269" y="46"/>
                </a:lnTo>
                <a:lnTo>
                  <a:pt x="279" y="58"/>
                </a:lnTo>
                <a:lnTo>
                  <a:pt x="289" y="69"/>
                </a:lnTo>
                <a:lnTo>
                  <a:pt x="296" y="82"/>
                </a:lnTo>
                <a:lnTo>
                  <a:pt x="302" y="96"/>
                </a:lnTo>
                <a:lnTo>
                  <a:pt x="309" y="110"/>
                </a:lnTo>
                <a:lnTo>
                  <a:pt x="312" y="125"/>
                </a:lnTo>
                <a:lnTo>
                  <a:pt x="314" y="142"/>
                </a:lnTo>
                <a:lnTo>
                  <a:pt x="315" y="157"/>
                </a:lnTo>
                <a:lnTo>
                  <a:pt x="315" y="157"/>
                </a:lnTo>
                <a:lnTo>
                  <a:pt x="314" y="173"/>
                </a:lnTo>
                <a:lnTo>
                  <a:pt x="312" y="190"/>
                </a:lnTo>
                <a:lnTo>
                  <a:pt x="309" y="204"/>
                </a:lnTo>
                <a:lnTo>
                  <a:pt x="302" y="219"/>
                </a:lnTo>
                <a:lnTo>
                  <a:pt x="296" y="232"/>
                </a:lnTo>
                <a:lnTo>
                  <a:pt x="289" y="246"/>
                </a:lnTo>
                <a:lnTo>
                  <a:pt x="279" y="257"/>
                </a:lnTo>
                <a:lnTo>
                  <a:pt x="269" y="269"/>
                </a:lnTo>
                <a:lnTo>
                  <a:pt x="258" y="279"/>
                </a:lnTo>
                <a:lnTo>
                  <a:pt x="246" y="289"/>
                </a:lnTo>
                <a:lnTo>
                  <a:pt x="233" y="295"/>
                </a:lnTo>
                <a:lnTo>
                  <a:pt x="220" y="302"/>
                </a:lnTo>
                <a:lnTo>
                  <a:pt x="205" y="308"/>
                </a:lnTo>
                <a:lnTo>
                  <a:pt x="190" y="312"/>
                </a:lnTo>
                <a:lnTo>
                  <a:pt x="174" y="313"/>
                </a:lnTo>
                <a:lnTo>
                  <a:pt x="157" y="315"/>
                </a:lnTo>
                <a:lnTo>
                  <a:pt x="157" y="315"/>
                </a:lnTo>
                <a:close/>
                <a:moveTo>
                  <a:pt x="157" y="6"/>
                </a:moveTo>
                <a:lnTo>
                  <a:pt x="157" y="6"/>
                </a:lnTo>
                <a:lnTo>
                  <a:pt x="142" y="6"/>
                </a:lnTo>
                <a:lnTo>
                  <a:pt x="127" y="10"/>
                </a:lnTo>
                <a:lnTo>
                  <a:pt x="113" y="13"/>
                </a:lnTo>
                <a:lnTo>
                  <a:pt x="99" y="18"/>
                </a:lnTo>
                <a:lnTo>
                  <a:pt x="86" y="25"/>
                </a:lnTo>
                <a:lnTo>
                  <a:pt x="73" y="33"/>
                </a:lnTo>
                <a:lnTo>
                  <a:pt x="61" y="41"/>
                </a:lnTo>
                <a:lnTo>
                  <a:pt x="51" y="51"/>
                </a:lnTo>
                <a:lnTo>
                  <a:pt x="42" y="61"/>
                </a:lnTo>
                <a:lnTo>
                  <a:pt x="33" y="72"/>
                </a:lnTo>
                <a:lnTo>
                  <a:pt x="25" y="86"/>
                </a:lnTo>
                <a:lnTo>
                  <a:pt x="18" y="99"/>
                </a:lnTo>
                <a:lnTo>
                  <a:pt x="14" y="112"/>
                </a:lnTo>
                <a:lnTo>
                  <a:pt x="10" y="127"/>
                </a:lnTo>
                <a:lnTo>
                  <a:pt x="7" y="142"/>
                </a:lnTo>
                <a:lnTo>
                  <a:pt x="7" y="157"/>
                </a:lnTo>
                <a:lnTo>
                  <a:pt x="7" y="157"/>
                </a:lnTo>
                <a:lnTo>
                  <a:pt x="7" y="173"/>
                </a:lnTo>
                <a:lnTo>
                  <a:pt x="10" y="188"/>
                </a:lnTo>
                <a:lnTo>
                  <a:pt x="14" y="203"/>
                </a:lnTo>
                <a:lnTo>
                  <a:pt x="18" y="216"/>
                </a:lnTo>
                <a:lnTo>
                  <a:pt x="25" y="229"/>
                </a:lnTo>
                <a:lnTo>
                  <a:pt x="33" y="241"/>
                </a:lnTo>
                <a:lnTo>
                  <a:pt x="42" y="254"/>
                </a:lnTo>
                <a:lnTo>
                  <a:pt x="51" y="264"/>
                </a:lnTo>
                <a:lnTo>
                  <a:pt x="61" y="274"/>
                </a:lnTo>
                <a:lnTo>
                  <a:pt x="73" y="282"/>
                </a:lnTo>
                <a:lnTo>
                  <a:pt x="86" y="290"/>
                </a:lnTo>
                <a:lnTo>
                  <a:pt x="99" y="297"/>
                </a:lnTo>
                <a:lnTo>
                  <a:pt x="113" y="302"/>
                </a:lnTo>
                <a:lnTo>
                  <a:pt x="127" y="305"/>
                </a:lnTo>
                <a:lnTo>
                  <a:pt x="142" y="307"/>
                </a:lnTo>
                <a:lnTo>
                  <a:pt x="157" y="308"/>
                </a:lnTo>
                <a:lnTo>
                  <a:pt x="157" y="308"/>
                </a:lnTo>
                <a:lnTo>
                  <a:pt x="174" y="307"/>
                </a:lnTo>
                <a:lnTo>
                  <a:pt x="188" y="305"/>
                </a:lnTo>
                <a:lnTo>
                  <a:pt x="203" y="302"/>
                </a:lnTo>
                <a:lnTo>
                  <a:pt x="216" y="297"/>
                </a:lnTo>
                <a:lnTo>
                  <a:pt x="230" y="290"/>
                </a:lnTo>
                <a:lnTo>
                  <a:pt x="243" y="282"/>
                </a:lnTo>
                <a:lnTo>
                  <a:pt x="254" y="274"/>
                </a:lnTo>
                <a:lnTo>
                  <a:pt x="264" y="264"/>
                </a:lnTo>
                <a:lnTo>
                  <a:pt x="274" y="254"/>
                </a:lnTo>
                <a:lnTo>
                  <a:pt x="282" y="241"/>
                </a:lnTo>
                <a:lnTo>
                  <a:pt x="291" y="229"/>
                </a:lnTo>
                <a:lnTo>
                  <a:pt x="297" y="216"/>
                </a:lnTo>
                <a:lnTo>
                  <a:pt x="302" y="203"/>
                </a:lnTo>
                <a:lnTo>
                  <a:pt x="306" y="188"/>
                </a:lnTo>
                <a:lnTo>
                  <a:pt x="309" y="173"/>
                </a:lnTo>
                <a:lnTo>
                  <a:pt x="309" y="157"/>
                </a:lnTo>
                <a:lnTo>
                  <a:pt x="309" y="157"/>
                </a:lnTo>
                <a:lnTo>
                  <a:pt x="309" y="142"/>
                </a:lnTo>
                <a:lnTo>
                  <a:pt x="306" y="127"/>
                </a:lnTo>
                <a:lnTo>
                  <a:pt x="302" y="112"/>
                </a:lnTo>
                <a:lnTo>
                  <a:pt x="297" y="99"/>
                </a:lnTo>
                <a:lnTo>
                  <a:pt x="291" y="86"/>
                </a:lnTo>
                <a:lnTo>
                  <a:pt x="282" y="72"/>
                </a:lnTo>
                <a:lnTo>
                  <a:pt x="274" y="61"/>
                </a:lnTo>
                <a:lnTo>
                  <a:pt x="264" y="51"/>
                </a:lnTo>
                <a:lnTo>
                  <a:pt x="254" y="41"/>
                </a:lnTo>
                <a:lnTo>
                  <a:pt x="243" y="33"/>
                </a:lnTo>
                <a:lnTo>
                  <a:pt x="230" y="25"/>
                </a:lnTo>
                <a:lnTo>
                  <a:pt x="216" y="18"/>
                </a:lnTo>
                <a:lnTo>
                  <a:pt x="203" y="13"/>
                </a:lnTo>
                <a:lnTo>
                  <a:pt x="188" y="10"/>
                </a:lnTo>
                <a:lnTo>
                  <a:pt x="174" y="6"/>
                </a:lnTo>
                <a:lnTo>
                  <a:pt x="157" y="6"/>
                </a:lnTo>
                <a:lnTo>
                  <a:pt x="157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549"/>
          <p:cNvSpPr/>
          <p:nvPr/>
        </p:nvSpPr>
        <p:spPr bwMode="auto">
          <a:xfrm>
            <a:off x="4642400" y="3082965"/>
            <a:ext cx="1506560" cy="2246268"/>
          </a:xfrm>
          <a:custGeom>
            <a:avLst/>
            <a:gdLst>
              <a:gd name="T0" fmla="*/ 669 w 1110"/>
              <a:gd name="T1" fmla="*/ 635 h 1655"/>
              <a:gd name="T2" fmla="*/ 655 w 1110"/>
              <a:gd name="T3" fmla="*/ 618 h 1655"/>
              <a:gd name="T4" fmla="*/ 630 w 1110"/>
              <a:gd name="T5" fmla="*/ 582 h 1655"/>
              <a:gd name="T6" fmla="*/ 613 w 1110"/>
              <a:gd name="T7" fmla="*/ 541 h 1655"/>
              <a:gd name="T8" fmla="*/ 605 w 1110"/>
              <a:gd name="T9" fmla="*/ 498 h 1655"/>
              <a:gd name="T10" fmla="*/ 603 w 1110"/>
              <a:gd name="T11" fmla="*/ 476 h 1655"/>
              <a:gd name="T12" fmla="*/ 605 w 1110"/>
              <a:gd name="T13" fmla="*/ 453 h 1655"/>
              <a:gd name="T14" fmla="*/ 615 w 1110"/>
              <a:gd name="T15" fmla="*/ 407 h 1655"/>
              <a:gd name="T16" fmla="*/ 633 w 1110"/>
              <a:gd name="T17" fmla="*/ 366 h 1655"/>
              <a:gd name="T18" fmla="*/ 660 w 1110"/>
              <a:gd name="T19" fmla="*/ 328 h 1655"/>
              <a:gd name="T20" fmla="*/ 676 w 1110"/>
              <a:gd name="T21" fmla="*/ 311 h 1655"/>
              <a:gd name="T22" fmla="*/ 701 w 1110"/>
              <a:gd name="T23" fmla="*/ 283 h 1655"/>
              <a:gd name="T24" fmla="*/ 721 w 1110"/>
              <a:gd name="T25" fmla="*/ 249 h 1655"/>
              <a:gd name="T26" fmla="*/ 732 w 1110"/>
              <a:gd name="T27" fmla="*/ 211 h 1655"/>
              <a:gd name="T28" fmla="*/ 734 w 1110"/>
              <a:gd name="T29" fmla="*/ 170 h 1655"/>
              <a:gd name="T30" fmla="*/ 732 w 1110"/>
              <a:gd name="T31" fmla="*/ 153 h 1655"/>
              <a:gd name="T32" fmla="*/ 724 w 1110"/>
              <a:gd name="T33" fmla="*/ 122 h 1655"/>
              <a:gd name="T34" fmla="*/ 711 w 1110"/>
              <a:gd name="T35" fmla="*/ 92 h 1655"/>
              <a:gd name="T36" fmla="*/ 693 w 1110"/>
              <a:gd name="T37" fmla="*/ 66 h 1655"/>
              <a:gd name="T38" fmla="*/ 671 w 1110"/>
              <a:gd name="T39" fmla="*/ 43 h 1655"/>
              <a:gd name="T40" fmla="*/ 645 w 1110"/>
              <a:gd name="T41" fmla="*/ 24 h 1655"/>
              <a:gd name="T42" fmla="*/ 615 w 1110"/>
              <a:gd name="T43" fmla="*/ 11 h 1655"/>
              <a:gd name="T44" fmla="*/ 584 w 1110"/>
              <a:gd name="T45" fmla="*/ 3 h 1655"/>
              <a:gd name="T46" fmla="*/ 567 w 1110"/>
              <a:gd name="T47" fmla="*/ 0 h 1655"/>
              <a:gd name="T48" fmla="*/ 529 w 1110"/>
              <a:gd name="T49" fmla="*/ 1 h 1655"/>
              <a:gd name="T50" fmla="*/ 493 w 1110"/>
              <a:gd name="T51" fmla="*/ 11 h 1655"/>
              <a:gd name="T52" fmla="*/ 460 w 1110"/>
              <a:gd name="T53" fmla="*/ 26 h 1655"/>
              <a:gd name="T54" fmla="*/ 432 w 1110"/>
              <a:gd name="T55" fmla="*/ 49 h 1655"/>
              <a:gd name="T56" fmla="*/ 409 w 1110"/>
              <a:gd name="T57" fmla="*/ 76 h 1655"/>
              <a:gd name="T58" fmla="*/ 391 w 1110"/>
              <a:gd name="T59" fmla="*/ 107 h 1655"/>
              <a:gd name="T60" fmla="*/ 379 w 1110"/>
              <a:gd name="T61" fmla="*/ 142 h 1655"/>
              <a:gd name="T62" fmla="*/ 376 w 1110"/>
              <a:gd name="T63" fmla="*/ 179 h 1655"/>
              <a:gd name="T64" fmla="*/ 376 w 1110"/>
              <a:gd name="T65" fmla="*/ 199 h 1655"/>
              <a:gd name="T66" fmla="*/ 384 w 1110"/>
              <a:gd name="T67" fmla="*/ 237 h 1655"/>
              <a:gd name="T68" fmla="*/ 400 w 1110"/>
              <a:gd name="T69" fmla="*/ 272 h 1655"/>
              <a:gd name="T70" fmla="*/ 422 w 1110"/>
              <a:gd name="T71" fmla="*/ 302 h 1655"/>
              <a:gd name="T72" fmla="*/ 435 w 1110"/>
              <a:gd name="T73" fmla="*/ 315 h 1655"/>
              <a:gd name="T74" fmla="*/ 466 w 1110"/>
              <a:gd name="T75" fmla="*/ 348 h 1655"/>
              <a:gd name="T76" fmla="*/ 490 w 1110"/>
              <a:gd name="T77" fmla="*/ 386 h 1655"/>
              <a:gd name="T78" fmla="*/ 503 w 1110"/>
              <a:gd name="T79" fmla="*/ 427 h 1655"/>
              <a:gd name="T80" fmla="*/ 508 w 1110"/>
              <a:gd name="T81" fmla="*/ 472 h 1655"/>
              <a:gd name="T82" fmla="*/ 508 w 1110"/>
              <a:gd name="T83" fmla="*/ 480 h 1655"/>
              <a:gd name="T84" fmla="*/ 504 w 1110"/>
              <a:gd name="T85" fmla="*/ 521 h 1655"/>
              <a:gd name="T86" fmla="*/ 493 w 1110"/>
              <a:gd name="T87" fmla="*/ 559 h 1655"/>
              <a:gd name="T88" fmla="*/ 473 w 1110"/>
              <a:gd name="T89" fmla="*/ 595 h 1655"/>
              <a:gd name="T90" fmla="*/ 448 w 1110"/>
              <a:gd name="T91" fmla="*/ 627 h 1655"/>
              <a:gd name="T92" fmla="*/ 16 w 1110"/>
              <a:gd name="T93" fmla="*/ 1059 h 1655"/>
              <a:gd name="T94" fmla="*/ 3 w 1110"/>
              <a:gd name="T95" fmla="*/ 1077 h 1655"/>
              <a:gd name="T96" fmla="*/ 0 w 1110"/>
              <a:gd name="T97" fmla="*/ 1099 h 1655"/>
              <a:gd name="T98" fmla="*/ 3 w 1110"/>
              <a:gd name="T99" fmla="*/ 1120 h 1655"/>
              <a:gd name="T100" fmla="*/ 16 w 1110"/>
              <a:gd name="T101" fmla="*/ 1138 h 1655"/>
              <a:gd name="T102" fmla="*/ 514 w 1110"/>
              <a:gd name="T103" fmla="*/ 1638 h 1655"/>
              <a:gd name="T104" fmla="*/ 534 w 1110"/>
              <a:gd name="T105" fmla="*/ 1650 h 1655"/>
              <a:gd name="T106" fmla="*/ 554 w 1110"/>
              <a:gd name="T107" fmla="*/ 1655 h 1655"/>
              <a:gd name="T108" fmla="*/ 575 w 1110"/>
              <a:gd name="T109" fmla="*/ 1650 h 1655"/>
              <a:gd name="T110" fmla="*/ 594 w 1110"/>
              <a:gd name="T111" fmla="*/ 1638 h 1655"/>
              <a:gd name="T112" fmla="*/ 1093 w 1110"/>
              <a:gd name="T113" fmla="*/ 1138 h 1655"/>
              <a:gd name="T114" fmla="*/ 1107 w 1110"/>
              <a:gd name="T115" fmla="*/ 1120 h 1655"/>
              <a:gd name="T116" fmla="*/ 1110 w 1110"/>
              <a:gd name="T117" fmla="*/ 1099 h 1655"/>
              <a:gd name="T118" fmla="*/ 1107 w 1110"/>
              <a:gd name="T119" fmla="*/ 1077 h 1655"/>
              <a:gd name="T120" fmla="*/ 1093 w 1110"/>
              <a:gd name="T121" fmla="*/ 1059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0" h="1655">
                <a:moveTo>
                  <a:pt x="1093" y="1059"/>
                </a:moveTo>
                <a:lnTo>
                  <a:pt x="669" y="635"/>
                </a:lnTo>
                <a:lnTo>
                  <a:pt x="669" y="635"/>
                </a:lnTo>
                <a:lnTo>
                  <a:pt x="655" y="618"/>
                </a:lnTo>
                <a:lnTo>
                  <a:pt x="641" y="600"/>
                </a:lnTo>
                <a:lnTo>
                  <a:pt x="630" y="582"/>
                </a:lnTo>
                <a:lnTo>
                  <a:pt x="622" y="562"/>
                </a:lnTo>
                <a:lnTo>
                  <a:pt x="613" y="541"/>
                </a:lnTo>
                <a:lnTo>
                  <a:pt x="608" y="519"/>
                </a:lnTo>
                <a:lnTo>
                  <a:pt x="605" y="498"/>
                </a:lnTo>
                <a:lnTo>
                  <a:pt x="603" y="476"/>
                </a:lnTo>
                <a:lnTo>
                  <a:pt x="603" y="476"/>
                </a:lnTo>
                <a:lnTo>
                  <a:pt x="603" y="476"/>
                </a:lnTo>
                <a:lnTo>
                  <a:pt x="605" y="453"/>
                </a:lnTo>
                <a:lnTo>
                  <a:pt x="608" y="430"/>
                </a:lnTo>
                <a:lnTo>
                  <a:pt x="615" y="407"/>
                </a:lnTo>
                <a:lnTo>
                  <a:pt x="623" y="386"/>
                </a:lnTo>
                <a:lnTo>
                  <a:pt x="633" y="366"/>
                </a:lnTo>
                <a:lnTo>
                  <a:pt x="645" y="346"/>
                </a:lnTo>
                <a:lnTo>
                  <a:pt x="660" y="328"/>
                </a:lnTo>
                <a:lnTo>
                  <a:pt x="676" y="311"/>
                </a:lnTo>
                <a:lnTo>
                  <a:pt x="676" y="311"/>
                </a:lnTo>
                <a:lnTo>
                  <a:pt x="689" y="298"/>
                </a:lnTo>
                <a:lnTo>
                  <a:pt x="701" y="283"/>
                </a:lnTo>
                <a:lnTo>
                  <a:pt x="712" y="267"/>
                </a:lnTo>
                <a:lnTo>
                  <a:pt x="721" y="249"/>
                </a:lnTo>
                <a:lnTo>
                  <a:pt x="727" y="231"/>
                </a:lnTo>
                <a:lnTo>
                  <a:pt x="732" y="211"/>
                </a:lnTo>
                <a:lnTo>
                  <a:pt x="734" y="191"/>
                </a:lnTo>
                <a:lnTo>
                  <a:pt x="734" y="170"/>
                </a:lnTo>
                <a:lnTo>
                  <a:pt x="734" y="170"/>
                </a:lnTo>
                <a:lnTo>
                  <a:pt x="732" y="153"/>
                </a:lnTo>
                <a:lnTo>
                  <a:pt x="729" y="137"/>
                </a:lnTo>
                <a:lnTo>
                  <a:pt x="724" y="122"/>
                </a:lnTo>
                <a:lnTo>
                  <a:pt x="719" y="107"/>
                </a:lnTo>
                <a:lnTo>
                  <a:pt x="711" y="92"/>
                </a:lnTo>
                <a:lnTo>
                  <a:pt x="702" y="79"/>
                </a:lnTo>
                <a:lnTo>
                  <a:pt x="693" y="66"/>
                </a:lnTo>
                <a:lnTo>
                  <a:pt x="683" y="54"/>
                </a:lnTo>
                <a:lnTo>
                  <a:pt x="671" y="43"/>
                </a:lnTo>
                <a:lnTo>
                  <a:pt x="658" y="33"/>
                </a:lnTo>
                <a:lnTo>
                  <a:pt x="645" y="24"/>
                </a:lnTo>
                <a:lnTo>
                  <a:pt x="630" y="16"/>
                </a:lnTo>
                <a:lnTo>
                  <a:pt x="615" y="11"/>
                </a:lnTo>
                <a:lnTo>
                  <a:pt x="600" y="6"/>
                </a:lnTo>
                <a:lnTo>
                  <a:pt x="584" y="3"/>
                </a:lnTo>
                <a:lnTo>
                  <a:pt x="567" y="0"/>
                </a:lnTo>
                <a:lnTo>
                  <a:pt x="567" y="0"/>
                </a:lnTo>
                <a:lnTo>
                  <a:pt x="547" y="0"/>
                </a:lnTo>
                <a:lnTo>
                  <a:pt x="529" y="1"/>
                </a:lnTo>
                <a:lnTo>
                  <a:pt x="511" y="5"/>
                </a:lnTo>
                <a:lnTo>
                  <a:pt x="493" y="11"/>
                </a:lnTo>
                <a:lnTo>
                  <a:pt x="476" y="18"/>
                </a:lnTo>
                <a:lnTo>
                  <a:pt x="460" y="26"/>
                </a:lnTo>
                <a:lnTo>
                  <a:pt x="445" y="38"/>
                </a:lnTo>
                <a:lnTo>
                  <a:pt x="432" y="49"/>
                </a:lnTo>
                <a:lnTo>
                  <a:pt x="419" y="61"/>
                </a:lnTo>
                <a:lnTo>
                  <a:pt x="409" y="76"/>
                </a:lnTo>
                <a:lnTo>
                  <a:pt x="399" y="90"/>
                </a:lnTo>
                <a:lnTo>
                  <a:pt x="391" y="107"/>
                </a:lnTo>
                <a:lnTo>
                  <a:pt x="384" y="123"/>
                </a:lnTo>
                <a:lnTo>
                  <a:pt x="379" y="142"/>
                </a:lnTo>
                <a:lnTo>
                  <a:pt x="376" y="160"/>
                </a:lnTo>
                <a:lnTo>
                  <a:pt x="376" y="179"/>
                </a:lnTo>
                <a:lnTo>
                  <a:pt x="376" y="179"/>
                </a:lnTo>
                <a:lnTo>
                  <a:pt x="376" y="199"/>
                </a:lnTo>
                <a:lnTo>
                  <a:pt x="379" y="219"/>
                </a:lnTo>
                <a:lnTo>
                  <a:pt x="384" y="237"/>
                </a:lnTo>
                <a:lnTo>
                  <a:pt x="391" y="255"/>
                </a:lnTo>
                <a:lnTo>
                  <a:pt x="400" y="272"/>
                </a:lnTo>
                <a:lnTo>
                  <a:pt x="410" y="287"/>
                </a:lnTo>
                <a:lnTo>
                  <a:pt x="422" y="302"/>
                </a:lnTo>
                <a:lnTo>
                  <a:pt x="435" y="315"/>
                </a:lnTo>
                <a:lnTo>
                  <a:pt x="435" y="315"/>
                </a:lnTo>
                <a:lnTo>
                  <a:pt x="452" y="330"/>
                </a:lnTo>
                <a:lnTo>
                  <a:pt x="466" y="348"/>
                </a:lnTo>
                <a:lnTo>
                  <a:pt x="478" y="366"/>
                </a:lnTo>
                <a:lnTo>
                  <a:pt x="490" y="386"/>
                </a:lnTo>
                <a:lnTo>
                  <a:pt x="498" y="406"/>
                </a:lnTo>
                <a:lnTo>
                  <a:pt x="503" y="427"/>
                </a:lnTo>
                <a:lnTo>
                  <a:pt x="508" y="448"/>
                </a:lnTo>
                <a:lnTo>
                  <a:pt x="508" y="472"/>
                </a:lnTo>
                <a:lnTo>
                  <a:pt x="508" y="480"/>
                </a:lnTo>
                <a:lnTo>
                  <a:pt x="508" y="480"/>
                </a:lnTo>
                <a:lnTo>
                  <a:pt x="508" y="501"/>
                </a:lnTo>
                <a:lnTo>
                  <a:pt x="504" y="521"/>
                </a:lnTo>
                <a:lnTo>
                  <a:pt x="499" y="541"/>
                </a:lnTo>
                <a:lnTo>
                  <a:pt x="493" y="559"/>
                </a:lnTo>
                <a:lnTo>
                  <a:pt x="485" y="577"/>
                </a:lnTo>
                <a:lnTo>
                  <a:pt x="473" y="595"/>
                </a:lnTo>
                <a:lnTo>
                  <a:pt x="462" y="610"/>
                </a:lnTo>
                <a:lnTo>
                  <a:pt x="448" y="627"/>
                </a:lnTo>
                <a:lnTo>
                  <a:pt x="16" y="1059"/>
                </a:lnTo>
                <a:lnTo>
                  <a:pt x="16" y="1059"/>
                </a:lnTo>
                <a:lnTo>
                  <a:pt x="8" y="1067"/>
                </a:lnTo>
                <a:lnTo>
                  <a:pt x="3" y="1077"/>
                </a:lnTo>
                <a:lnTo>
                  <a:pt x="0" y="1087"/>
                </a:lnTo>
                <a:lnTo>
                  <a:pt x="0" y="1099"/>
                </a:lnTo>
                <a:lnTo>
                  <a:pt x="0" y="1108"/>
                </a:lnTo>
                <a:lnTo>
                  <a:pt x="3" y="1120"/>
                </a:lnTo>
                <a:lnTo>
                  <a:pt x="8" y="1130"/>
                </a:lnTo>
                <a:lnTo>
                  <a:pt x="16" y="1138"/>
                </a:lnTo>
                <a:lnTo>
                  <a:pt x="514" y="1638"/>
                </a:lnTo>
                <a:lnTo>
                  <a:pt x="514" y="1638"/>
                </a:lnTo>
                <a:lnTo>
                  <a:pt x="524" y="1645"/>
                </a:lnTo>
                <a:lnTo>
                  <a:pt x="534" y="1650"/>
                </a:lnTo>
                <a:lnTo>
                  <a:pt x="544" y="1653"/>
                </a:lnTo>
                <a:lnTo>
                  <a:pt x="554" y="1655"/>
                </a:lnTo>
                <a:lnTo>
                  <a:pt x="565" y="1653"/>
                </a:lnTo>
                <a:lnTo>
                  <a:pt x="575" y="1650"/>
                </a:lnTo>
                <a:lnTo>
                  <a:pt x="585" y="1645"/>
                </a:lnTo>
                <a:lnTo>
                  <a:pt x="594" y="1638"/>
                </a:lnTo>
                <a:lnTo>
                  <a:pt x="1093" y="1138"/>
                </a:lnTo>
                <a:lnTo>
                  <a:pt x="1093" y="1138"/>
                </a:lnTo>
                <a:lnTo>
                  <a:pt x="1100" y="1130"/>
                </a:lnTo>
                <a:lnTo>
                  <a:pt x="1107" y="1120"/>
                </a:lnTo>
                <a:lnTo>
                  <a:pt x="1108" y="1108"/>
                </a:lnTo>
                <a:lnTo>
                  <a:pt x="1110" y="1099"/>
                </a:lnTo>
                <a:lnTo>
                  <a:pt x="1108" y="1087"/>
                </a:lnTo>
                <a:lnTo>
                  <a:pt x="1107" y="1077"/>
                </a:lnTo>
                <a:lnTo>
                  <a:pt x="1100" y="1067"/>
                </a:lnTo>
                <a:lnTo>
                  <a:pt x="1093" y="1059"/>
                </a:lnTo>
                <a:lnTo>
                  <a:pt x="1093" y="10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032562" y="4343861"/>
            <a:ext cx="604080" cy="363747"/>
            <a:chOff x="5582435" y="4372095"/>
            <a:chExt cx="757352" cy="456040"/>
          </a:xfrm>
        </p:grpSpPr>
        <p:sp>
          <p:nvSpPr>
            <p:cNvPr id="18" name="Freeform 550"/>
            <p:cNvSpPr>
              <a:spLocks noEditPoints="1"/>
            </p:cNvSpPr>
            <p:nvPr/>
          </p:nvSpPr>
          <p:spPr bwMode="auto">
            <a:xfrm>
              <a:off x="5582435" y="4372095"/>
              <a:ext cx="381391" cy="456040"/>
            </a:xfrm>
            <a:custGeom>
              <a:avLst/>
              <a:gdLst>
                <a:gd name="T0" fmla="*/ 279 w 281"/>
                <a:gd name="T1" fmla="*/ 186 h 336"/>
                <a:gd name="T2" fmla="*/ 269 w 281"/>
                <a:gd name="T3" fmla="*/ 236 h 336"/>
                <a:gd name="T4" fmla="*/ 258 w 281"/>
                <a:gd name="T5" fmla="*/ 265 h 336"/>
                <a:gd name="T6" fmla="*/ 240 w 281"/>
                <a:gd name="T7" fmla="*/ 290 h 336"/>
                <a:gd name="T8" fmla="*/ 208 w 281"/>
                <a:gd name="T9" fmla="*/ 318 h 336"/>
                <a:gd name="T10" fmla="*/ 182 w 281"/>
                <a:gd name="T11" fmla="*/ 330 h 336"/>
                <a:gd name="T12" fmla="*/ 141 w 281"/>
                <a:gd name="T13" fmla="*/ 336 h 336"/>
                <a:gd name="T14" fmla="*/ 111 w 281"/>
                <a:gd name="T15" fmla="*/ 333 h 336"/>
                <a:gd name="T16" fmla="*/ 85 w 281"/>
                <a:gd name="T17" fmla="*/ 325 h 336"/>
                <a:gd name="T18" fmla="*/ 50 w 281"/>
                <a:gd name="T19" fmla="*/ 300 h 336"/>
                <a:gd name="T20" fmla="*/ 30 w 281"/>
                <a:gd name="T21" fmla="*/ 277 h 336"/>
                <a:gd name="T22" fmla="*/ 10 w 281"/>
                <a:gd name="T23" fmla="*/ 236 h 336"/>
                <a:gd name="T24" fmla="*/ 2 w 281"/>
                <a:gd name="T25" fmla="*/ 204 h 336"/>
                <a:gd name="T26" fmla="*/ 0 w 281"/>
                <a:gd name="T27" fmla="*/ 168 h 336"/>
                <a:gd name="T28" fmla="*/ 5 w 281"/>
                <a:gd name="T29" fmla="*/ 117 h 336"/>
                <a:gd name="T30" fmla="*/ 17 w 281"/>
                <a:gd name="T31" fmla="*/ 87 h 336"/>
                <a:gd name="T32" fmla="*/ 40 w 281"/>
                <a:gd name="T33" fmla="*/ 47 h 336"/>
                <a:gd name="T34" fmla="*/ 60 w 281"/>
                <a:gd name="T35" fmla="*/ 28 h 336"/>
                <a:gd name="T36" fmla="*/ 85 w 281"/>
                <a:gd name="T37" fmla="*/ 13 h 336"/>
                <a:gd name="T38" fmla="*/ 126 w 281"/>
                <a:gd name="T39" fmla="*/ 1 h 336"/>
                <a:gd name="T40" fmla="*/ 156 w 281"/>
                <a:gd name="T41" fmla="*/ 1 h 336"/>
                <a:gd name="T42" fmla="*/ 195 w 281"/>
                <a:gd name="T43" fmla="*/ 13 h 336"/>
                <a:gd name="T44" fmla="*/ 220 w 281"/>
                <a:gd name="T45" fmla="*/ 28 h 336"/>
                <a:gd name="T46" fmla="*/ 240 w 281"/>
                <a:gd name="T47" fmla="*/ 47 h 336"/>
                <a:gd name="T48" fmla="*/ 264 w 281"/>
                <a:gd name="T49" fmla="*/ 87 h 336"/>
                <a:gd name="T50" fmla="*/ 274 w 281"/>
                <a:gd name="T51" fmla="*/ 117 h 336"/>
                <a:gd name="T52" fmla="*/ 281 w 281"/>
                <a:gd name="T53" fmla="*/ 168 h 336"/>
                <a:gd name="T54" fmla="*/ 231 w 281"/>
                <a:gd name="T55" fmla="*/ 168 h 336"/>
                <a:gd name="T56" fmla="*/ 225 w 281"/>
                <a:gd name="T57" fmla="*/ 118 h 336"/>
                <a:gd name="T58" fmla="*/ 205 w 281"/>
                <a:gd name="T59" fmla="*/ 80 h 336"/>
                <a:gd name="T60" fmla="*/ 192 w 281"/>
                <a:gd name="T61" fmla="*/ 66 h 336"/>
                <a:gd name="T62" fmla="*/ 177 w 281"/>
                <a:gd name="T63" fmla="*/ 54 h 336"/>
                <a:gd name="T64" fmla="*/ 151 w 281"/>
                <a:gd name="T65" fmla="*/ 46 h 336"/>
                <a:gd name="T66" fmla="*/ 131 w 281"/>
                <a:gd name="T67" fmla="*/ 46 h 336"/>
                <a:gd name="T68" fmla="*/ 103 w 281"/>
                <a:gd name="T69" fmla="*/ 54 h 336"/>
                <a:gd name="T70" fmla="*/ 86 w 281"/>
                <a:gd name="T71" fmla="*/ 66 h 336"/>
                <a:gd name="T72" fmla="*/ 75 w 281"/>
                <a:gd name="T73" fmla="*/ 80 h 336"/>
                <a:gd name="T74" fmla="*/ 55 w 281"/>
                <a:gd name="T75" fmla="*/ 118 h 336"/>
                <a:gd name="T76" fmla="*/ 48 w 281"/>
                <a:gd name="T77" fmla="*/ 168 h 336"/>
                <a:gd name="T78" fmla="*/ 55 w 281"/>
                <a:gd name="T79" fmla="*/ 219 h 336"/>
                <a:gd name="T80" fmla="*/ 75 w 281"/>
                <a:gd name="T81" fmla="*/ 257 h 336"/>
                <a:gd name="T82" fmla="*/ 94 w 281"/>
                <a:gd name="T83" fmla="*/ 277 h 336"/>
                <a:gd name="T84" fmla="*/ 111 w 281"/>
                <a:gd name="T85" fmla="*/ 287 h 336"/>
                <a:gd name="T86" fmla="*/ 141 w 281"/>
                <a:gd name="T87" fmla="*/ 292 h 336"/>
                <a:gd name="T88" fmla="*/ 159 w 281"/>
                <a:gd name="T89" fmla="*/ 288 h 336"/>
                <a:gd name="T90" fmla="*/ 177 w 281"/>
                <a:gd name="T91" fmla="*/ 282 h 336"/>
                <a:gd name="T92" fmla="*/ 198 w 281"/>
                <a:gd name="T93" fmla="*/ 265 h 336"/>
                <a:gd name="T94" fmla="*/ 212 w 281"/>
                <a:gd name="T95" fmla="*/ 249 h 336"/>
                <a:gd name="T96" fmla="*/ 225 w 281"/>
                <a:gd name="T97" fmla="*/ 219 h 336"/>
                <a:gd name="T98" fmla="*/ 231 w 281"/>
                <a:gd name="T99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6">
                  <a:moveTo>
                    <a:pt x="281" y="168"/>
                  </a:moveTo>
                  <a:lnTo>
                    <a:pt x="281" y="168"/>
                  </a:lnTo>
                  <a:lnTo>
                    <a:pt x="279" y="186"/>
                  </a:lnTo>
                  <a:lnTo>
                    <a:pt x="278" y="204"/>
                  </a:lnTo>
                  <a:lnTo>
                    <a:pt x="274" y="221"/>
                  </a:lnTo>
                  <a:lnTo>
                    <a:pt x="269" y="236"/>
                  </a:lnTo>
                  <a:lnTo>
                    <a:pt x="269" y="236"/>
                  </a:lnTo>
                  <a:lnTo>
                    <a:pt x="264" y="250"/>
                  </a:lnTo>
                  <a:lnTo>
                    <a:pt x="258" y="265"/>
                  </a:lnTo>
                  <a:lnTo>
                    <a:pt x="250" y="277"/>
                  </a:lnTo>
                  <a:lnTo>
                    <a:pt x="240" y="290"/>
                  </a:lnTo>
                  <a:lnTo>
                    <a:pt x="240" y="290"/>
                  </a:lnTo>
                  <a:lnTo>
                    <a:pt x="230" y="300"/>
                  </a:lnTo>
                  <a:lnTo>
                    <a:pt x="220" y="310"/>
                  </a:lnTo>
                  <a:lnTo>
                    <a:pt x="208" y="318"/>
                  </a:lnTo>
                  <a:lnTo>
                    <a:pt x="195" y="325"/>
                  </a:lnTo>
                  <a:lnTo>
                    <a:pt x="195" y="325"/>
                  </a:lnTo>
                  <a:lnTo>
                    <a:pt x="182" y="330"/>
                  </a:lnTo>
                  <a:lnTo>
                    <a:pt x="169" y="333"/>
                  </a:lnTo>
                  <a:lnTo>
                    <a:pt x="156" y="336"/>
                  </a:lnTo>
                  <a:lnTo>
                    <a:pt x="141" y="336"/>
                  </a:lnTo>
                  <a:lnTo>
                    <a:pt x="141" y="336"/>
                  </a:lnTo>
                  <a:lnTo>
                    <a:pt x="126" y="336"/>
                  </a:lnTo>
                  <a:lnTo>
                    <a:pt x="111" y="333"/>
                  </a:lnTo>
                  <a:lnTo>
                    <a:pt x="98" y="330"/>
                  </a:lnTo>
                  <a:lnTo>
                    <a:pt x="85" y="325"/>
                  </a:lnTo>
                  <a:lnTo>
                    <a:pt x="85" y="325"/>
                  </a:lnTo>
                  <a:lnTo>
                    <a:pt x="71" y="318"/>
                  </a:lnTo>
                  <a:lnTo>
                    <a:pt x="60" y="310"/>
                  </a:lnTo>
                  <a:lnTo>
                    <a:pt x="50" y="300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30" y="277"/>
                  </a:lnTo>
                  <a:lnTo>
                    <a:pt x="24" y="265"/>
                  </a:lnTo>
                  <a:lnTo>
                    <a:pt x="17" y="250"/>
                  </a:lnTo>
                  <a:lnTo>
                    <a:pt x="10" y="236"/>
                  </a:lnTo>
                  <a:lnTo>
                    <a:pt x="10" y="236"/>
                  </a:lnTo>
                  <a:lnTo>
                    <a:pt x="5" y="221"/>
                  </a:lnTo>
                  <a:lnTo>
                    <a:pt x="2" y="204"/>
                  </a:lnTo>
                  <a:lnTo>
                    <a:pt x="0" y="18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5" y="117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7" y="87"/>
                  </a:lnTo>
                  <a:lnTo>
                    <a:pt x="24" y="72"/>
                  </a:lnTo>
                  <a:lnTo>
                    <a:pt x="30" y="61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50" y="38"/>
                  </a:lnTo>
                  <a:lnTo>
                    <a:pt x="60" y="28"/>
                  </a:lnTo>
                  <a:lnTo>
                    <a:pt x="71" y="19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98" y="8"/>
                  </a:lnTo>
                  <a:lnTo>
                    <a:pt x="111" y="3"/>
                  </a:lnTo>
                  <a:lnTo>
                    <a:pt x="126" y="1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56" y="1"/>
                  </a:lnTo>
                  <a:lnTo>
                    <a:pt x="169" y="3"/>
                  </a:lnTo>
                  <a:lnTo>
                    <a:pt x="182" y="8"/>
                  </a:lnTo>
                  <a:lnTo>
                    <a:pt x="195" y="13"/>
                  </a:lnTo>
                  <a:lnTo>
                    <a:pt x="195" y="13"/>
                  </a:lnTo>
                  <a:lnTo>
                    <a:pt x="208" y="19"/>
                  </a:lnTo>
                  <a:lnTo>
                    <a:pt x="220" y="28"/>
                  </a:lnTo>
                  <a:lnTo>
                    <a:pt x="230" y="38"/>
                  </a:lnTo>
                  <a:lnTo>
                    <a:pt x="240" y="47"/>
                  </a:lnTo>
                  <a:lnTo>
                    <a:pt x="240" y="47"/>
                  </a:lnTo>
                  <a:lnTo>
                    <a:pt x="250" y="61"/>
                  </a:lnTo>
                  <a:lnTo>
                    <a:pt x="258" y="72"/>
                  </a:lnTo>
                  <a:lnTo>
                    <a:pt x="264" y="87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74" y="117"/>
                  </a:lnTo>
                  <a:lnTo>
                    <a:pt x="278" y="133"/>
                  </a:lnTo>
                  <a:lnTo>
                    <a:pt x="279" y="151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30" y="143"/>
                  </a:lnTo>
                  <a:lnTo>
                    <a:pt x="225" y="118"/>
                  </a:lnTo>
                  <a:lnTo>
                    <a:pt x="225" y="118"/>
                  </a:lnTo>
                  <a:lnTo>
                    <a:pt x="217" y="97"/>
                  </a:lnTo>
                  <a:lnTo>
                    <a:pt x="212" y="89"/>
                  </a:lnTo>
                  <a:lnTo>
                    <a:pt x="205" y="80"/>
                  </a:lnTo>
                  <a:lnTo>
                    <a:pt x="205" y="80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85" y="59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69" y="51"/>
                  </a:lnTo>
                  <a:lnTo>
                    <a:pt x="159" y="47"/>
                  </a:lnTo>
                  <a:lnTo>
                    <a:pt x="151" y="46"/>
                  </a:lnTo>
                  <a:lnTo>
                    <a:pt x="141" y="46"/>
                  </a:lnTo>
                  <a:lnTo>
                    <a:pt x="141" y="46"/>
                  </a:lnTo>
                  <a:lnTo>
                    <a:pt x="131" y="46"/>
                  </a:lnTo>
                  <a:lnTo>
                    <a:pt x="121" y="47"/>
                  </a:lnTo>
                  <a:lnTo>
                    <a:pt x="111" y="51"/>
                  </a:lnTo>
                  <a:lnTo>
                    <a:pt x="103" y="54"/>
                  </a:lnTo>
                  <a:lnTo>
                    <a:pt x="103" y="54"/>
                  </a:lnTo>
                  <a:lnTo>
                    <a:pt x="94" y="59"/>
                  </a:lnTo>
                  <a:lnTo>
                    <a:pt x="86" y="66"/>
                  </a:lnTo>
                  <a:lnTo>
                    <a:pt x="80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63" y="97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0" y="143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50" y="194"/>
                  </a:lnTo>
                  <a:lnTo>
                    <a:pt x="55" y="219"/>
                  </a:lnTo>
                  <a:lnTo>
                    <a:pt x="55" y="219"/>
                  </a:lnTo>
                  <a:lnTo>
                    <a:pt x="63" y="239"/>
                  </a:lnTo>
                  <a:lnTo>
                    <a:pt x="75" y="257"/>
                  </a:lnTo>
                  <a:lnTo>
                    <a:pt x="75" y="257"/>
                  </a:lnTo>
                  <a:lnTo>
                    <a:pt x="80" y="265"/>
                  </a:lnTo>
                  <a:lnTo>
                    <a:pt x="86" y="272"/>
                  </a:lnTo>
                  <a:lnTo>
                    <a:pt x="94" y="277"/>
                  </a:lnTo>
                  <a:lnTo>
                    <a:pt x="103" y="282"/>
                  </a:lnTo>
                  <a:lnTo>
                    <a:pt x="103" y="282"/>
                  </a:lnTo>
                  <a:lnTo>
                    <a:pt x="111" y="287"/>
                  </a:lnTo>
                  <a:lnTo>
                    <a:pt x="121" y="288"/>
                  </a:lnTo>
                  <a:lnTo>
                    <a:pt x="131" y="290"/>
                  </a:lnTo>
                  <a:lnTo>
                    <a:pt x="141" y="292"/>
                  </a:lnTo>
                  <a:lnTo>
                    <a:pt x="141" y="292"/>
                  </a:lnTo>
                  <a:lnTo>
                    <a:pt x="151" y="290"/>
                  </a:lnTo>
                  <a:lnTo>
                    <a:pt x="159" y="288"/>
                  </a:lnTo>
                  <a:lnTo>
                    <a:pt x="169" y="287"/>
                  </a:lnTo>
                  <a:lnTo>
                    <a:pt x="177" y="282"/>
                  </a:lnTo>
                  <a:lnTo>
                    <a:pt x="177" y="282"/>
                  </a:lnTo>
                  <a:lnTo>
                    <a:pt x="185" y="277"/>
                  </a:lnTo>
                  <a:lnTo>
                    <a:pt x="192" y="272"/>
                  </a:lnTo>
                  <a:lnTo>
                    <a:pt x="198" y="265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12" y="249"/>
                  </a:lnTo>
                  <a:lnTo>
                    <a:pt x="217" y="239"/>
                  </a:lnTo>
                  <a:lnTo>
                    <a:pt x="225" y="219"/>
                  </a:lnTo>
                  <a:lnTo>
                    <a:pt x="225" y="219"/>
                  </a:lnTo>
                  <a:lnTo>
                    <a:pt x="230" y="194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551"/>
            <p:cNvSpPr/>
            <p:nvPr/>
          </p:nvSpPr>
          <p:spPr bwMode="auto">
            <a:xfrm>
              <a:off x="6004543" y="4384310"/>
              <a:ext cx="335244" cy="437038"/>
            </a:xfrm>
            <a:custGeom>
              <a:avLst/>
              <a:gdLst>
                <a:gd name="T0" fmla="*/ 0 w 247"/>
                <a:gd name="T1" fmla="*/ 322 h 322"/>
                <a:gd name="T2" fmla="*/ 3 w 247"/>
                <a:gd name="T3" fmla="*/ 281 h 322"/>
                <a:gd name="T4" fmla="*/ 8 w 247"/>
                <a:gd name="T5" fmla="*/ 261 h 322"/>
                <a:gd name="T6" fmla="*/ 18 w 247"/>
                <a:gd name="T7" fmla="*/ 243 h 322"/>
                <a:gd name="T8" fmla="*/ 44 w 247"/>
                <a:gd name="T9" fmla="*/ 210 h 322"/>
                <a:gd name="T10" fmla="*/ 64 w 247"/>
                <a:gd name="T11" fmla="*/ 194 h 322"/>
                <a:gd name="T12" fmla="*/ 90 w 247"/>
                <a:gd name="T13" fmla="*/ 177 h 322"/>
                <a:gd name="T14" fmla="*/ 123 w 247"/>
                <a:gd name="T15" fmla="*/ 161 h 322"/>
                <a:gd name="T16" fmla="*/ 155 w 247"/>
                <a:gd name="T17" fmla="*/ 142 h 322"/>
                <a:gd name="T18" fmla="*/ 168 w 247"/>
                <a:gd name="T19" fmla="*/ 131 h 322"/>
                <a:gd name="T20" fmla="*/ 178 w 247"/>
                <a:gd name="T21" fmla="*/ 121 h 322"/>
                <a:gd name="T22" fmla="*/ 186 w 247"/>
                <a:gd name="T23" fmla="*/ 109 h 322"/>
                <a:gd name="T24" fmla="*/ 188 w 247"/>
                <a:gd name="T25" fmla="*/ 95 h 322"/>
                <a:gd name="T26" fmla="*/ 186 w 247"/>
                <a:gd name="T27" fmla="*/ 85 h 322"/>
                <a:gd name="T28" fmla="*/ 183 w 247"/>
                <a:gd name="T29" fmla="*/ 76 h 322"/>
                <a:gd name="T30" fmla="*/ 171 w 247"/>
                <a:gd name="T31" fmla="*/ 60 h 322"/>
                <a:gd name="T32" fmla="*/ 161 w 247"/>
                <a:gd name="T33" fmla="*/ 53 h 322"/>
                <a:gd name="T34" fmla="*/ 150 w 247"/>
                <a:gd name="T35" fmla="*/ 48 h 322"/>
                <a:gd name="T36" fmla="*/ 122 w 247"/>
                <a:gd name="T37" fmla="*/ 43 h 322"/>
                <a:gd name="T38" fmla="*/ 105 w 247"/>
                <a:gd name="T39" fmla="*/ 45 h 322"/>
                <a:gd name="T40" fmla="*/ 90 w 247"/>
                <a:gd name="T41" fmla="*/ 48 h 322"/>
                <a:gd name="T42" fmla="*/ 67 w 247"/>
                <a:gd name="T43" fmla="*/ 60 h 322"/>
                <a:gd name="T44" fmla="*/ 57 w 247"/>
                <a:gd name="T45" fmla="*/ 66 h 322"/>
                <a:gd name="T46" fmla="*/ 49 w 247"/>
                <a:gd name="T47" fmla="*/ 75 h 322"/>
                <a:gd name="T48" fmla="*/ 5 w 247"/>
                <a:gd name="T49" fmla="*/ 53 h 322"/>
                <a:gd name="T50" fmla="*/ 19 w 247"/>
                <a:gd name="T51" fmla="*/ 38 h 322"/>
                <a:gd name="T52" fmla="*/ 31 w 247"/>
                <a:gd name="T53" fmla="*/ 30 h 322"/>
                <a:gd name="T54" fmla="*/ 46 w 247"/>
                <a:gd name="T55" fmla="*/ 22 h 322"/>
                <a:gd name="T56" fmla="*/ 84 w 247"/>
                <a:gd name="T57" fmla="*/ 7 h 322"/>
                <a:gd name="T58" fmla="*/ 105 w 247"/>
                <a:gd name="T59" fmla="*/ 2 h 322"/>
                <a:gd name="T60" fmla="*/ 130 w 247"/>
                <a:gd name="T61" fmla="*/ 0 h 322"/>
                <a:gd name="T62" fmla="*/ 176 w 247"/>
                <a:gd name="T63" fmla="*/ 7 h 322"/>
                <a:gd name="T64" fmla="*/ 194 w 247"/>
                <a:gd name="T65" fmla="*/ 15 h 322"/>
                <a:gd name="T66" fmla="*/ 211 w 247"/>
                <a:gd name="T67" fmla="*/ 27 h 322"/>
                <a:gd name="T68" fmla="*/ 224 w 247"/>
                <a:gd name="T69" fmla="*/ 40 h 322"/>
                <a:gd name="T70" fmla="*/ 232 w 247"/>
                <a:gd name="T71" fmla="*/ 55 h 322"/>
                <a:gd name="T72" fmla="*/ 239 w 247"/>
                <a:gd name="T73" fmla="*/ 71 h 322"/>
                <a:gd name="T74" fmla="*/ 241 w 247"/>
                <a:gd name="T75" fmla="*/ 90 h 322"/>
                <a:gd name="T76" fmla="*/ 237 w 247"/>
                <a:gd name="T77" fmla="*/ 109 h 322"/>
                <a:gd name="T78" fmla="*/ 231 w 247"/>
                <a:gd name="T79" fmla="*/ 128 h 322"/>
                <a:gd name="T80" fmla="*/ 221 w 247"/>
                <a:gd name="T81" fmla="*/ 142 h 322"/>
                <a:gd name="T82" fmla="*/ 208 w 247"/>
                <a:gd name="T83" fmla="*/ 156 h 322"/>
                <a:gd name="T84" fmla="*/ 179 w 247"/>
                <a:gd name="T85" fmla="*/ 175 h 322"/>
                <a:gd name="T86" fmla="*/ 151 w 247"/>
                <a:gd name="T87" fmla="*/ 190 h 322"/>
                <a:gd name="T88" fmla="*/ 123 w 247"/>
                <a:gd name="T89" fmla="*/ 205 h 322"/>
                <a:gd name="T90" fmla="*/ 109 w 247"/>
                <a:gd name="T91" fmla="*/ 215 h 322"/>
                <a:gd name="T92" fmla="*/ 95 w 247"/>
                <a:gd name="T93" fmla="*/ 225 h 322"/>
                <a:gd name="T94" fmla="*/ 71 w 247"/>
                <a:gd name="T95" fmla="*/ 250 h 322"/>
                <a:gd name="T96" fmla="*/ 62 w 247"/>
                <a:gd name="T97" fmla="*/ 263 h 322"/>
                <a:gd name="T98" fmla="*/ 247 w 247"/>
                <a:gd name="T99" fmla="*/ 278 h 322"/>
                <a:gd name="T100" fmla="*/ 0 w 247"/>
                <a:gd name="T101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7" h="322">
                  <a:moveTo>
                    <a:pt x="0" y="322"/>
                  </a:moveTo>
                  <a:lnTo>
                    <a:pt x="0" y="322"/>
                  </a:lnTo>
                  <a:lnTo>
                    <a:pt x="1" y="30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8" y="261"/>
                  </a:lnTo>
                  <a:lnTo>
                    <a:pt x="18" y="243"/>
                  </a:lnTo>
                  <a:lnTo>
                    <a:pt x="18" y="243"/>
                  </a:lnTo>
                  <a:lnTo>
                    <a:pt x="29" y="227"/>
                  </a:lnTo>
                  <a:lnTo>
                    <a:pt x="44" y="210"/>
                  </a:lnTo>
                  <a:lnTo>
                    <a:pt x="44" y="210"/>
                  </a:lnTo>
                  <a:lnTo>
                    <a:pt x="64" y="194"/>
                  </a:lnTo>
                  <a:lnTo>
                    <a:pt x="90" y="177"/>
                  </a:lnTo>
                  <a:lnTo>
                    <a:pt x="90" y="177"/>
                  </a:lnTo>
                  <a:lnTo>
                    <a:pt x="123" y="161"/>
                  </a:lnTo>
                  <a:lnTo>
                    <a:pt x="123" y="161"/>
                  </a:lnTo>
                  <a:lnTo>
                    <a:pt x="140" y="151"/>
                  </a:lnTo>
                  <a:lnTo>
                    <a:pt x="155" y="142"/>
                  </a:lnTo>
                  <a:lnTo>
                    <a:pt x="155" y="142"/>
                  </a:lnTo>
                  <a:lnTo>
                    <a:pt x="168" y="131"/>
                  </a:lnTo>
                  <a:lnTo>
                    <a:pt x="178" y="121"/>
                  </a:lnTo>
                  <a:lnTo>
                    <a:pt x="178" y="121"/>
                  </a:lnTo>
                  <a:lnTo>
                    <a:pt x="183" y="114"/>
                  </a:lnTo>
                  <a:lnTo>
                    <a:pt x="186" y="109"/>
                  </a:lnTo>
                  <a:lnTo>
                    <a:pt x="188" y="103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6" y="85"/>
                  </a:lnTo>
                  <a:lnTo>
                    <a:pt x="183" y="76"/>
                  </a:lnTo>
                  <a:lnTo>
                    <a:pt x="183" y="76"/>
                  </a:lnTo>
                  <a:lnTo>
                    <a:pt x="178" y="66"/>
                  </a:lnTo>
                  <a:lnTo>
                    <a:pt x="171" y="60"/>
                  </a:lnTo>
                  <a:lnTo>
                    <a:pt x="171" y="60"/>
                  </a:lnTo>
                  <a:lnTo>
                    <a:pt x="161" y="53"/>
                  </a:lnTo>
                  <a:lnTo>
                    <a:pt x="150" y="48"/>
                  </a:lnTo>
                  <a:lnTo>
                    <a:pt x="150" y="48"/>
                  </a:lnTo>
                  <a:lnTo>
                    <a:pt x="137" y="45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105" y="45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79" y="53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57" y="66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36" y="88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31" y="30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64" y="14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105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55" y="2"/>
                  </a:lnTo>
                  <a:lnTo>
                    <a:pt x="176" y="7"/>
                  </a:lnTo>
                  <a:lnTo>
                    <a:pt x="176" y="7"/>
                  </a:lnTo>
                  <a:lnTo>
                    <a:pt x="194" y="15"/>
                  </a:lnTo>
                  <a:lnTo>
                    <a:pt x="203" y="20"/>
                  </a:lnTo>
                  <a:lnTo>
                    <a:pt x="211" y="27"/>
                  </a:lnTo>
                  <a:lnTo>
                    <a:pt x="211" y="27"/>
                  </a:lnTo>
                  <a:lnTo>
                    <a:pt x="224" y="40"/>
                  </a:lnTo>
                  <a:lnTo>
                    <a:pt x="232" y="55"/>
                  </a:lnTo>
                  <a:lnTo>
                    <a:pt x="232" y="55"/>
                  </a:lnTo>
                  <a:lnTo>
                    <a:pt x="236" y="63"/>
                  </a:lnTo>
                  <a:lnTo>
                    <a:pt x="239" y="71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99"/>
                  </a:lnTo>
                  <a:lnTo>
                    <a:pt x="237" y="109"/>
                  </a:lnTo>
                  <a:lnTo>
                    <a:pt x="236" y="119"/>
                  </a:lnTo>
                  <a:lnTo>
                    <a:pt x="231" y="128"/>
                  </a:lnTo>
                  <a:lnTo>
                    <a:pt x="231" y="128"/>
                  </a:lnTo>
                  <a:lnTo>
                    <a:pt x="221" y="142"/>
                  </a:lnTo>
                  <a:lnTo>
                    <a:pt x="208" y="156"/>
                  </a:lnTo>
                  <a:lnTo>
                    <a:pt x="208" y="156"/>
                  </a:lnTo>
                  <a:lnTo>
                    <a:pt x="194" y="167"/>
                  </a:lnTo>
                  <a:lnTo>
                    <a:pt x="179" y="175"/>
                  </a:lnTo>
                  <a:lnTo>
                    <a:pt x="179" y="175"/>
                  </a:lnTo>
                  <a:lnTo>
                    <a:pt x="151" y="190"/>
                  </a:lnTo>
                  <a:lnTo>
                    <a:pt x="151" y="190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09" y="215"/>
                  </a:lnTo>
                  <a:lnTo>
                    <a:pt x="95" y="225"/>
                  </a:lnTo>
                  <a:lnTo>
                    <a:pt x="95" y="225"/>
                  </a:lnTo>
                  <a:lnTo>
                    <a:pt x="82" y="23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62" y="263"/>
                  </a:lnTo>
                  <a:lnTo>
                    <a:pt x="57" y="278"/>
                  </a:lnTo>
                  <a:lnTo>
                    <a:pt x="247" y="278"/>
                  </a:lnTo>
                  <a:lnTo>
                    <a:pt x="247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Freeform 552"/>
          <p:cNvSpPr>
            <a:spLocks noEditPoints="1"/>
          </p:cNvSpPr>
          <p:nvPr/>
        </p:nvSpPr>
        <p:spPr bwMode="auto">
          <a:xfrm>
            <a:off x="5255882" y="3187474"/>
            <a:ext cx="242950" cy="261952"/>
          </a:xfrm>
          <a:custGeom>
            <a:avLst/>
            <a:gdLst>
              <a:gd name="T0" fmla="*/ 163 w 179"/>
              <a:gd name="T1" fmla="*/ 0 h 193"/>
              <a:gd name="T2" fmla="*/ 156 w 179"/>
              <a:gd name="T3" fmla="*/ 30 h 193"/>
              <a:gd name="T4" fmla="*/ 163 w 179"/>
              <a:gd name="T5" fmla="*/ 36 h 193"/>
              <a:gd name="T6" fmla="*/ 171 w 179"/>
              <a:gd name="T7" fmla="*/ 68 h 193"/>
              <a:gd name="T8" fmla="*/ 163 w 179"/>
              <a:gd name="T9" fmla="*/ 91 h 193"/>
              <a:gd name="T10" fmla="*/ 117 w 179"/>
              <a:gd name="T11" fmla="*/ 84 h 193"/>
              <a:gd name="T12" fmla="*/ 90 w 179"/>
              <a:gd name="T13" fmla="*/ 60 h 193"/>
              <a:gd name="T14" fmla="*/ 87 w 179"/>
              <a:gd name="T15" fmla="*/ 38 h 193"/>
              <a:gd name="T16" fmla="*/ 118 w 179"/>
              <a:gd name="T17" fmla="*/ 18 h 193"/>
              <a:gd name="T18" fmla="*/ 117 w 179"/>
              <a:gd name="T19" fmla="*/ 84 h 193"/>
              <a:gd name="T20" fmla="*/ 95 w 179"/>
              <a:gd name="T21" fmla="*/ 99 h 193"/>
              <a:gd name="T22" fmla="*/ 120 w 179"/>
              <a:gd name="T23" fmla="*/ 96 h 193"/>
              <a:gd name="T24" fmla="*/ 165 w 179"/>
              <a:gd name="T25" fmla="*/ 162 h 193"/>
              <a:gd name="T26" fmla="*/ 170 w 179"/>
              <a:gd name="T27" fmla="*/ 193 h 193"/>
              <a:gd name="T28" fmla="*/ 146 w 179"/>
              <a:gd name="T29" fmla="*/ 172 h 193"/>
              <a:gd name="T30" fmla="*/ 122 w 179"/>
              <a:gd name="T31" fmla="*/ 172 h 193"/>
              <a:gd name="T32" fmla="*/ 95 w 179"/>
              <a:gd name="T33" fmla="*/ 154 h 193"/>
              <a:gd name="T34" fmla="*/ 110 w 179"/>
              <a:gd name="T35" fmla="*/ 132 h 193"/>
              <a:gd name="T36" fmla="*/ 132 w 179"/>
              <a:gd name="T37" fmla="*/ 109 h 193"/>
              <a:gd name="T38" fmla="*/ 163 w 179"/>
              <a:gd name="T39" fmla="*/ 91 h 193"/>
              <a:gd name="T40" fmla="*/ 179 w 179"/>
              <a:gd name="T41" fmla="*/ 126 h 193"/>
              <a:gd name="T42" fmla="*/ 165 w 179"/>
              <a:gd name="T43" fmla="*/ 162 h 193"/>
              <a:gd name="T44" fmla="*/ 160 w 179"/>
              <a:gd name="T45" fmla="*/ 145 h 193"/>
              <a:gd name="T46" fmla="*/ 155 w 179"/>
              <a:gd name="T47" fmla="*/ 137 h 193"/>
              <a:gd name="T48" fmla="*/ 150 w 179"/>
              <a:gd name="T49" fmla="*/ 142 h 193"/>
              <a:gd name="T50" fmla="*/ 142 w 179"/>
              <a:gd name="T51" fmla="*/ 147 h 193"/>
              <a:gd name="T52" fmla="*/ 146 w 179"/>
              <a:gd name="T53" fmla="*/ 142 h 193"/>
              <a:gd name="T54" fmla="*/ 138 w 179"/>
              <a:gd name="T55" fmla="*/ 139 h 193"/>
              <a:gd name="T56" fmla="*/ 142 w 179"/>
              <a:gd name="T57" fmla="*/ 147 h 193"/>
              <a:gd name="T58" fmla="*/ 132 w 179"/>
              <a:gd name="T59" fmla="*/ 147 h 193"/>
              <a:gd name="T60" fmla="*/ 128 w 179"/>
              <a:gd name="T61" fmla="*/ 137 h 193"/>
              <a:gd name="T62" fmla="*/ 123 w 179"/>
              <a:gd name="T63" fmla="*/ 142 h 193"/>
              <a:gd name="T64" fmla="*/ 29 w 179"/>
              <a:gd name="T65" fmla="*/ 112 h 193"/>
              <a:gd name="T66" fmla="*/ 44 w 179"/>
              <a:gd name="T67" fmla="*/ 139 h 193"/>
              <a:gd name="T68" fmla="*/ 80 w 179"/>
              <a:gd name="T69" fmla="*/ 149 h 193"/>
              <a:gd name="T70" fmla="*/ 87 w 179"/>
              <a:gd name="T71" fmla="*/ 122 h 193"/>
              <a:gd name="T72" fmla="*/ 87 w 179"/>
              <a:gd name="T73" fmla="*/ 91 h 193"/>
              <a:gd name="T74" fmla="*/ 79 w 179"/>
              <a:gd name="T75" fmla="*/ 56 h 193"/>
              <a:gd name="T76" fmla="*/ 47 w 179"/>
              <a:gd name="T77" fmla="*/ 65 h 193"/>
              <a:gd name="T78" fmla="*/ 29 w 179"/>
              <a:gd name="T79" fmla="*/ 91 h 193"/>
              <a:gd name="T80" fmla="*/ 0 w 179"/>
              <a:gd name="T81" fmla="*/ 99 h 193"/>
              <a:gd name="T82" fmla="*/ 28 w 179"/>
              <a:gd name="T83" fmla="*/ 112 h 193"/>
              <a:gd name="T84" fmla="*/ 57 w 179"/>
              <a:gd name="T85" fmla="*/ 111 h 193"/>
              <a:gd name="T86" fmla="*/ 64 w 179"/>
              <a:gd name="T87" fmla="*/ 96 h 193"/>
              <a:gd name="T88" fmla="*/ 61 w 179"/>
              <a:gd name="T89" fmla="*/ 88 h 193"/>
              <a:gd name="T90" fmla="*/ 52 w 179"/>
              <a:gd name="T91" fmla="*/ 83 h 193"/>
              <a:gd name="T92" fmla="*/ 72 w 179"/>
              <a:gd name="T93" fmla="*/ 86 h 193"/>
              <a:gd name="T94" fmla="*/ 69 w 179"/>
              <a:gd name="T95" fmla="*/ 99 h 193"/>
              <a:gd name="T96" fmla="*/ 61 w 179"/>
              <a:gd name="T97" fmla="*/ 124 h 193"/>
              <a:gd name="T98" fmla="*/ 56 w 179"/>
              <a:gd name="T99" fmla="*/ 119 h 193"/>
              <a:gd name="T100" fmla="*/ 64 w 179"/>
              <a:gd name="T101" fmla="*/ 116 h 193"/>
              <a:gd name="T102" fmla="*/ 61 w 179"/>
              <a:gd name="T103" fmla="*/ 124 h 193"/>
              <a:gd name="T104" fmla="*/ 130 w 179"/>
              <a:gd name="T105" fmla="*/ 58 h 193"/>
              <a:gd name="T106" fmla="*/ 127 w 179"/>
              <a:gd name="T107" fmla="*/ 71 h 193"/>
              <a:gd name="T108" fmla="*/ 132 w 179"/>
              <a:gd name="T109" fmla="*/ 66 h 193"/>
              <a:gd name="T110" fmla="*/ 122 w 179"/>
              <a:gd name="T111" fmla="*/ 63 h 193"/>
              <a:gd name="T112" fmla="*/ 127 w 179"/>
              <a:gd name="T113" fmla="*/ 7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9" h="193">
                <a:moveTo>
                  <a:pt x="138" y="20"/>
                </a:moveTo>
                <a:lnTo>
                  <a:pt x="138" y="20"/>
                </a:lnTo>
                <a:lnTo>
                  <a:pt x="140" y="20"/>
                </a:lnTo>
                <a:lnTo>
                  <a:pt x="163" y="0"/>
                </a:lnTo>
                <a:lnTo>
                  <a:pt x="163" y="0"/>
                </a:lnTo>
                <a:lnTo>
                  <a:pt x="165" y="0"/>
                </a:lnTo>
                <a:lnTo>
                  <a:pt x="165" y="0"/>
                </a:lnTo>
                <a:lnTo>
                  <a:pt x="156" y="30"/>
                </a:lnTo>
                <a:lnTo>
                  <a:pt x="156" y="30"/>
                </a:lnTo>
                <a:lnTo>
                  <a:pt x="158" y="30"/>
                </a:lnTo>
                <a:lnTo>
                  <a:pt x="158" y="30"/>
                </a:lnTo>
                <a:lnTo>
                  <a:pt x="163" y="36"/>
                </a:lnTo>
                <a:lnTo>
                  <a:pt x="166" y="45"/>
                </a:lnTo>
                <a:lnTo>
                  <a:pt x="170" y="51"/>
                </a:lnTo>
                <a:lnTo>
                  <a:pt x="171" y="60"/>
                </a:lnTo>
                <a:lnTo>
                  <a:pt x="171" y="68"/>
                </a:lnTo>
                <a:lnTo>
                  <a:pt x="170" y="76"/>
                </a:lnTo>
                <a:lnTo>
                  <a:pt x="166" y="83"/>
                </a:lnTo>
                <a:lnTo>
                  <a:pt x="163" y="91"/>
                </a:lnTo>
                <a:lnTo>
                  <a:pt x="163" y="91"/>
                </a:lnTo>
                <a:lnTo>
                  <a:pt x="151" y="84"/>
                </a:lnTo>
                <a:lnTo>
                  <a:pt x="140" y="81"/>
                </a:lnTo>
                <a:lnTo>
                  <a:pt x="128" y="81"/>
                </a:lnTo>
                <a:lnTo>
                  <a:pt x="117" y="84"/>
                </a:lnTo>
                <a:lnTo>
                  <a:pt x="117" y="84"/>
                </a:lnTo>
                <a:lnTo>
                  <a:pt x="110" y="73"/>
                </a:lnTo>
                <a:lnTo>
                  <a:pt x="102" y="65"/>
                </a:lnTo>
                <a:lnTo>
                  <a:pt x="90" y="60"/>
                </a:lnTo>
                <a:lnTo>
                  <a:pt x="79" y="56"/>
                </a:lnTo>
                <a:lnTo>
                  <a:pt x="79" y="56"/>
                </a:lnTo>
                <a:lnTo>
                  <a:pt x="82" y="46"/>
                </a:lnTo>
                <a:lnTo>
                  <a:pt x="87" y="38"/>
                </a:lnTo>
                <a:lnTo>
                  <a:pt x="92" y="30"/>
                </a:lnTo>
                <a:lnTo>
                  <a:pt x="100" y="25"/>
                </a:lnTo>
                <a:lnTo>
                  <a:pt x="109" y="20"/>
                </a:lnTo>
                <a:lnTo>
                  <a:pt x="118" y="18"/>
                </a:lnTo>
                <a:lnTo>
                  <a:pt x="128" y="17"/>
                </a:lnTo>
                <a:lnTo>
                  <a:pt x="138" y="20"/>
                </a:lnTo>
                <a:lnTo>
                  <a:pt x="138" y="20"/>
                </a:lnTo>
                <a:close/>
                <a:moveTo>
                  <a:pt x="117" y="84"/>
                </a:moveTo>
                <a:lnTo>
                  <a:pt x="117" y="84"/>
                </a:lnTo>
                <a:lnTo>
                  <a:pt x="105" y="91"/>
                </a:lnTo>
                <a:lnTo>
                  <a:pt x="95" y="99"/>
                </a:lnTo>
                <a:lnTo>
                  <a:pt x="95" y="99"/>
                </a:lnTo>
                <a:lnTo>
                  <a:pt x="107" y="106"/>
                </a:lnTo>
                <a:lnTo>
                  <a:pt x="120" y="109"/>
                </a:lnTo>
                <a:lnTo>
                  <a:pt x="120" y="109"/>
                </a:lnTo>
                <a:lnTo>
                  <a:pt x="120" y="96"/>
                </a:lnTo>
                <a:lnTo>
                  <a:pt x="117" y="84"/>
                </a:lnTo>
                <a:lnTo>
                  <a:pt x="117" y="84"/>
                </a:lnTo>
                <a:close/>
                <a:moveTo>
                  <a:pt x="165" y="162"/>
                </a:moveTo>
                <a:lnTo>
                  <a:pt x="165" y="162"/>
                </a:lnTo>
                <a:lnTo>
                  <a:pt x="165" y="162"/>
                </a:lnTo>
                <a:lnTo>
                  <a:pt x="170" y="192"/>
                </a:lnTo>
                <a:lnTo>
                  <a:pt x="170" y="192"/>
                </a:lnTo>
                <a:lnTo>
                  <a:pt x="170" y="193"/>
                </a:lnTo>
                <a:lnTo>
                  <a:pt x="168" y="193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46" y="172"/>
                </a:lnTo>
                <a:lnTo>
                  <a:pt x="138" y="173"/>
                </a:lnTo>
                <a:lnTo>
                  <a:pt x="130" y="173"/>
                </a:lnTo>
                <a:lnTo>
                  <a:pt x="122" y="172"/>
                </a:lnTo>
                <a:lnTo>
                  <a:pt x="113" y="168"/>
                </a:lnTo>
                <a:lnTo>
                  <a:pt x="107" y="165"/>
                </a:lnTo>
                <a:lnTo>
                  <a:pt x="100" y="160"/>
                </a:lnTo>
                <a:lnTo>
                  <a:pt x="95" y="154"/>
                </a:lnTo>
                <a:lnTo>
                  <a:pt x="90" y="147"/>
                </a:lnTo>
                <a:lnTo>
                  <a:pt x="90" y="147"/>
                </a:lnTo>
                <a:lnTo>
                  <a:pt x="102" y="140"/>
                </a:lnTo>
                <a:lnTo>
                  <a:pt x="110" y="132"/>
                </a:lnTo>
                <a:lnTo>
                  <a:pt x="117" y="122"/>
                </a:lnTo>
                <a:lnTo>
                  <a:pt x="120" y="111"/>
                </a:lnTo>
                <a:lnTo>
                  <a:pt x="120" y="111"/>
                </a:lnTo>
                <a:lnTo>
                  <a:pt x="132" y="109"/>
                </a:lnTo>
                <a:lnTo>
                  <a:pt x="143" y="106"/>
                </a:lnTo>
                <a:lnTo>
                  <a:pt x="155" y="99"/>
                </a:lnTo>
                <a:lnTo>
                  <a:pt x="163" y="91"/>
                </a:lnTo>
                <a:lnTo>
                  <a:pt x="163" y="91"/>
                </a:lnTo>
                <a:lnTo>
                  <a:pt x="170" y="99"/>
                </a:lnTo>
                <a:lnTo>
                  <a:pt x="175" y="107"/>
                </a:lnTo>
                <a:lnTo>
                  <a:pt x="178" y="116"/>
                </a:lnTo>
                <a:lnTo>
                  <a:pt x="179" y="126"/>
                </a:lnTo>
                <a:lnTo>
                  <a:pt x="179" y="135"/>
                </a:lnTo>
                <a:lnTo>
                  <a:pt x="176" y="145"/>
                </a:lnTo>
                <a:lnTo>
                  <a:pt x="171" y="154"/>
                </a:lnTo>
                <a:lnTo>
                  <a:pt x="165" y="162"/>
                </a:lnTo>
                <a:lnTo>
                  <a:pt x="165" y="162"/>
                </a:lnTo>
                <a:close/>
                <a:moveTo>
                  <a:pt x="155" y="147"/>
                </a:moveTo>
                <a:lnTo>
                  <a:pt x="155" y="147"/>
                </a:lnTo>
                <a:lnTo>
                  <a:pt x="160" y="145"/>
                </a:lnTo>
                <a:lnTo>
                  <a:pt x="160" y="142"/>
                </a:lnTo>
                <a:lnTo>
                  <a:pt x="160" y="142"/>
                </a:lnTo>
                <a:lnTo>
                  <a:pt x="158" y="139"/>
                </a:lnTo>
                <a:lnTo>
                  <a:pt x="155" y="137"/>
                </a:lnTo>
                <a:lnTo>
                  <a:pt x="155" y="137"/>
                </a:lnTo>
                <a:lnTo>
                  <a:pt x="151" y="139"/>
                </a:lnTo>
                <a:lnTo>
                  <a:pt x="150" y="142"/>
                </a:lnTo>
                <a:lnTo>
                  <a:pt x="150" y="142"/>
                </a:lnTo>
                <a:lnTo>
                  <a:pt x="151" y="145"/>
                </a:lnTo>
                <a:lnTo>
                  <a:pt x="155" y="147"/>
                </a:lnTo>
                <a:lnTo>
                  <a:pt x="155" y="147"/>
                </a:lnTo>
                <a:close/>
                <a:moveTo>
                  <a:pt x="142" y="147"/>
                </a:moveTo>
                <a:lnTo>
                  <a:pt x="142" y="147"/>
                </a:lnTo>
                <a:lnTo>
                  <a:pt x="145" y="145"/>
                </a:lnTo>
                <a:lnTo>
                  <a:pt x="146" y="142"/>
                </a:lnTo>
                <a:lnTo>
                  <a:pt x="146" y="142"/>
                </a:lnTo>
                <a:lnTo>
                  <a:pt x="145" y="139"/>
                </a:lnTo>
                <a:lnTo>
                  <a:pt x="142" y="137"/>
                </a:lnTo>
                <a:lnTo>
                  <a:pt x="142" y="137"/>
                </a:lnTo>
                <a:lnTo>
                  <a:pt x="138" y="139"/>
                </a:lnTo>
                <a:lnTo>
                  <a:pt x="137" y="142"/>
                </a:lnTo>
                <a:lnTo>
                  <a:pt x="137" y="142"/>
                </a:lnTo>
                <a:lnTo>
                  <a:pt x="138" y="145"/>
                </a:lnTo>
                <a:lnTo>
                  <a:pt x="142" y="147"/>
                </a:lnTo>
                <a:lnTo>
                  <a:pt x="142" y="147"/>
                </a:lnTo>
                <a:close/>
                <a:moveTo>
                  <a:pt x="128" y="147"/>
                </a:moveTo>
                <a:lnTo>
                  <a:pt x="128" y="147"/>
                </a:lnTo>
                <a:lnTo>
                  <a:pt x="132" y="147"/>
                </a:lnTo>
                <a:lnTo>
                  <a:pt x="133" y="142"/>
                </a:lnTo>
                <a:lnTo>
                  <a:pt x="133" y="142"/>
                </a:lnTo>
                <a:lnTo>
                  <a:pt x="132" y="139"/>
                </a:lnTo>
                <a:lnTo>
                  <a:pt x="128" y="137"/>
                </a:lnTo>
                <a:lnTo>
                  <a:pt x="128" y="137"/>
                </a:lnTo>
                <a:lnTo>
                  <a:pt x="123" y="139"/>
                </a:lnTo>
                <a:lnTo>
                  <a:pt x="123" y="142"/>
                </a:lnTo>
                <a:lnTo>
                  <a:pt x="123" y="142"/>
                </a:lnTo>
                <a:lnTo>
                  <a:pt x="123" y="147"/>
                </a:lnTo>
                <a:lnTo>
                  <a:pt x="128" y="147"/>
                </a:lnTo>
                <a:lnTo>
                  <a:pt x="128" y="147"/>
                </a:lnTo>
                <a:close/>
                <a:moveTo>
                  <a:pt x="29" y="112"/>
                </a:moveTo>
                <a:lnTo>
                  <a:pt x="29" y="112"/>
                </a:lnTo>
                <a:lnTo>
                  <a:pt x="33" y="122"/>
                </a:lnTo>
                <a:lnTo>
                  <a:pt x="38" y="131"/>
                </a:lnTo>
                <a:lnTo>
                  <a:pt x="44" y="139"/>
                </a:lnTo>
                <a:lnTo>
                  <a:pt x="52" y="144"/>
                </a:lnTo>
                <a:lnTo>
                  <a:pt x="61" y="147"/>
                </a:lnTo>
                <a:lnTo>
                  <a:pt x="71" y="149"/>
                </a:lnTo>
                <a:lnTo>
                  <a:pt x="80" y="149"/>
                </a:lnTo>
                <a:lnTo>
                  <a:pt x="90" y="145"/>
                </a:lnTo>
                <a:lnTo>
                  <a:pt x="90" y="145"/>
                </a:lnTo>
                <a:lnTo>
                  <a:pt x="87" y="134"/>
                </a:lnTo>
                <a:lnTo>
                  <a:pt x="87" y="122"/>
                </a:lnTo>
                <a:lnTo>
                  <a:pt x="90" y="111"/>
                </a:lnTo>
                <a:lnTo>
                  <a:pt x="95" y="99"/>
                </a:lnTo>
                <a:lnTo>
                  <a:pt x="95" y="99"/>
                </a:lnTo>
                <a:lnTo>
                  <a:pt x="87" y="91"/>
                </a:lnTo>
                <a:lnTo>
                  <a:pt x="82" y="81"/>
                </a:lnTo>
                <a:lnTo>
                  <a:pt x="79" y="69"/>
                </a:lnTo>
                <a:lnTo>
                  <a:pt x="79" y="56"/>
                </a:lnTo>
                <a:lnTo>
                  <a:pt x="79" y="56"/>
                </a:lnTo>
                <a:lnTo>
                  <a:pt x="71" y="56"/>
                </a:lnTo>
                <a:lnTo>
                  <a:pt x="62" y="58"/>
                </a:lnTo>
                <a:lnTo>
                  <a:pt x="54" y="61"/>
                </a:lnTo>
                <a:lnTo>
                  <a:pt x="47" y="65"/>
                </a:lnTo>
                <a:lnTo>
                  <a:pt x="41" y="69"/>
                </a:lnTo>
                <a:lnTo>
                  <a:pt x="36" y="76"/>
                </a:lnTo>
                <a:lnTo>
                  <a:pt x="33" y="83"/>
                </a:lnTo>
                <a:lnTo>
                  <a:pt x="29" y="91"/>
                </a:lnTo>
                <a:lnTo>
                  <a:pt x="29" y="91"/>
                </a:lnTo>
                <a:lnTo>
                  <a:pt x="29" y="93"/>
                </a:lnTo>
                <a:lnTo>
                  <a:pt x="0" y="99"/>
                </a:lnTo>
                <a:lnTo>
                  <a:pt x="0" y="99"/>
                </a:lnTo>
                <a:lnTo>
                  <a:pt x="0" y="101"/>
                </a:lnTo>
                <a:lnTo>
                  <a:pt x="0" y="102"/>
                </a:lnTo>
                <a:lnTo>
                  <a:pt x="28" y="112"/>
                </a:lnTo>
                <a:lnTo>
                  <a:pt x="28" y="112"/>
                </a:lnTo>
                <a:lnTo>
                  <a:pt x="29" y="112"/>
                </a:lnTo>
                <a:lnTo>
                  <a:pt x="29" y="112"/>
                </a:lnTo>
                <a:close/>
                <a:moveTo>
                  <a:pt x="64" y="111"/>
                </a:moveTo>
                <a:lnTo>
                  <a:pt x="57" y="111"/>
                </a:lnTo>
                <a:lnTo>
                  <a:pt x="57" y="111"/>
                </a:lnTo>
                <a:lnTo>
                  <a:pt x="59" y="104"/>
                </a:lnTo>
                <a:lnTo>
                  <a:pt x="61" y="99"/>
                </a:lnTo>
                <a:lnTo>
                  <a:pt x="64" y="96"/>
                </a:lnTo>
                <a:lnTo>
                  <a:pt x="64" y="91"/>
                </a:lnTo>
                <a:lnTo>
                  <a:pt x="64" y="91"/>
                </a:lnTo>
                <a:lnTo>
                  <a:pt x="64" y="89"/>
                </a:lnTo>
                <a:lnTo>
                  <a:pt x="61" y="88"/>
                </a:lnTo>
                <a:lnTo>
                  <a:pt x="57" y="88"/>
                </a:lnTo>
                <a:lnTo>
                  <a:pt x="54" y="89"/>
                </a:lnTo>
                <a:lnTo>
                  <a:pt x="52" y="83"/>
                </a:lnTo>
                <a:lnTo>
                  <a:pt x="52" y="83"/>
                </a:lnTo>
                <a:lnTo>
                  <a:pt x="59" y="81"/>
                </a:lnTo>
                <a:lnTo>
                  <a:pt x="66" y="81"/>
                </a:lnTo>
                <a:lnTo>
                  <a:pt x="71" y="84"/>
                </a:lnTo>
                <a:lnTo>
                  <a:pt x="72" y="86"/>
                </a:lnTo>
                <a:lnTo>
                  <a:pt x="72" y="91"/>
                </a:lnTo>
                <a:lnTo>
                  <a:pt x="72" y="91"/>
                </a:lnTo>
                <a:lnTo>
                  <a:pt x="72" y="96"/>
                </a:lnTo>
                <a:lnTo>
                  <a:pt x="69" y="99"/>
                </a:lnTo>
                <a:lnTo>
                  <a:pt x="66" y="104"/>
                </a:lnTo>
                <a:lnTo>
                  <a:pt x="64" y="111"/>
                </a:lnTo>
                <a:lnTo>
                  <a:pt x="64" y="111"/>
                </a:lnTo>
                <a:close/>
                <a:moveTo>
                  <a:pt x="61" y="124"/>
                </a:moveTo>
                <a:lnTo>
                  <a:pt x="61" y="124"/>
                </a:lnTo>
                <a:lnTo>
                  <a:pt x="57" y="122"/>
                </a:lnTo>
                <a:lnTo>
                  <a:pt x="56" y="119"/>
                </a:lnTo>
                <a:lnTo>
                  <a:pt x="56" y="119"/>
                </a:lnTo>
                <a:lnTo>
                  <a:pt x="57" y="116"/>
                </a:lnTo>
                <a:lnTo>
                  <a:pt x="61" y="114"/>
                </a:lnTo>
                <a:lnTo>
                  <a:pt x="61" y="114"/>
                </a:lnTo>
                <a:lnTo>
                  <a:pt x="64" y="116"/>
                </a:lnTo>
                <a:lnTo>
                  <a:pt x="66" y="119"/>
                </a:lnTo>
                <a:lnTo>
                  <a:pt x="66" y="119"/>
                </a:lnTo>
                <a:lnTo>
                  <a:pt x="64" y="122"/>
                </a:lnTo>
                <a:lnTo>
                  <a:pt x="61" y="124"/>
                </a:lnTo>
                <a:lnTo>
                  <a:pt x="61" y="124"/>
                </a:lnTo>
                <a:close/>
                <a:moveTo>
                  <a:pt x="122" y="28"/>
                </a:moveTo>
                <a:lnTo>
                  <a:pt x="123" y="58"/>
                </a:lnTo>
                <a:lnTo>
                  <a:pt x="130" y="58"/>
                </a:lnTo>
                <a:lnTo>
                  <a:pt x="130" y="28"/>
                </a:lnTo>
                <a:lnTo>
                  <a:pt x="122" y="28"/>
                </a:lnTo>
                <a:lnTo>
                  <a:pt x="122" y="28"/>
                </a:lnTo>
                <a:close/>
                <a:moveTo>
                  <a:pt x="127" y="71"/>
                </a:moveTo>
                <a:lnTo>
                  <a:pt x="127" y="71"/>
                </a:lnTo>
                <a:lnTo>
                  <a:pt x="130" y="71"/>
                </a:lnTo>
                <a:lnTo>
                  <a:pt x="132" y="66"/>
                </a:lnTo>
                <a:lnTo>
                  <a:pt x="132" y="66"/>
                </a:lnTo>
                <a:lnTo>
                  <a:pt x="130" y="63"/>
                </a:lnTo>
                <a:lnTo>
                  <a:pt x="127" y="61"/>
                </a:lnTo>
                <a:lnTo>
                  <a:pt x="127" y="61"/>
                </a:lnTo>
                <a:lnTo>
                  <a:pt x="122" y="63"/>
                </a:lnTo>
                <a:lnTo>
                  <a:pt x="122" y="66"/>
                </a:lnTo>
                <a:lnTo>
                  <a:pt x="122" y="66"/>
                </a:lnTo>
                <a:lnTo>
                  <a:pt x="122" y="71"/>
                </a:lnTo>
                <a:lnTo>
                  <a:pt x="127" y="71"/>
                </a:lnTo>
                <a:lnTo>
                  <a:pt x="127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553"/>
          <p:cNvSpPr>
            <a:spLocks noEditPoints="1"/>
          </p:cNvSpPr>
          <p:nvPr/>
        </p:nvSpPr>
        <p:spPr bwMode="auto">
          <a:xfrm>
            <a:off x="5181232" y="3115540"/>
            <a:ext cx="427538" cy="428895"/>
          </a:xfrm>
          <a:custGeom>
            <a:avLst/>
            <a:gdLst>
              <a:gd name="T0" fmla="*/ 142 w 315"/>
              <a:gd name="T1" fmla="*/ 314 h 316"/>
              <a:gd name="T2" fmla="*/ 96 w 315"/>
              <a:gd name="T3" fmla="*/ 302 h 316"/>
              <a:gd name="T4" fmla="*/ 58 w 315"/>
              <a:gd name="T5" fmla="*/ 279 h 316"/>
              <a:gd name="T6" fmla="*/ 27 w 315"/>
              <a:gd name="T7" fmla="*/ 246 h 316"/>
              <a:gd name="T8" fmla="*/ 7 w 315"/>
              <a:gd name="T9" fmla="*/ 205 h 316"/>
              <a:gd name="T10" fmla="*/ 0 w 315"/>
              <a:gd name="T11" fmla="*/ 157 h 316"/>
              <a:gd name="T12" fmla="*/ 3 w 315"/>
              <a:gd name="T13" fmla="*/ 126 h 316"/>
              <a:gd name="T14" fmla="*/ 18 w 315"/>
              <a:gd name="T15" fmla="*/ 83 h 316"/>
              <a:gd name="T16" fmla="*/ 46 w 315"/>
              <a:gd name="T17" fmla="*/ 47 h 316"/>
              <a:gd name="T18" fmla="*/ 83 w 315"/>
              <a:gd name="T19" fmla="*/ 19 h 316"/>
              <a:gd name="T20" fmla="*/ 126 w 315"/>
              <a:gd name="T21" fmla="*/ 4 h 316"/>
              <a:gd name="T22" fmla="*/ 157 w 315"/>
              <a:gd name="T23" fmla="*/ 0 h 316"/>
              <a:gd name="T24" fmla="*/ 205 w 315"/>
              <a:gd name="T25" fmla="*/ 7 h 316"/>
              <a:gd name="T26" fmla="*/ 246 w 315"/>
              <a:gd name="T27" fmla="*/ 27 h 316"/>
              <a:gd name="T28" fmla="*/ 279 w 315"/>
              <a:gd name="T29" fmla="*/ 56 h 316"/>
              <a:gd name="T30" fmla="*/ 302 w 315"/>
              <a:gd name="T31" fmla="*/ 96 h 316"/>
              <a:gd name="T32" fmla="*/ 314 w 315"/>
              <a:gd name="T33" fmla="*/ 141 h 316"/>
              <a:gd name="T34" fmla="*/ 314 w 315"/>
              <a:gd name="T35" fmla="*/ 174 h 316"/>
              <a:gd name="T36" fmla="*/ 302 w 315"/>
              <a:gd name="T37" fmla="*/ 218 h 316"/>
              <a:gd name="T38" fmla="*/ 279 w 315"/>
              <a:gd name="T39" fmla="*/ 258 h 316"/>
              <a:gd name="T40" fmla="*/ 246 w 315"/>
              <a:gd name="T41" fmla="*/ 287 h 316"/>
              <a:gd name="T42" fmla="*/ 205 w 315"/>
              <a:gd name="T43" fmla="*/ 307 h 316"/>
              <a:gd name="T44" fmla="*/ 157 w 315"/>
              <a:gd name="T45" fmla="*/ 316 h 316"/>
              <a:gd name="T46" fmla="*/ 157 w 315"/>
              <a:gd name="T47" fmla="*/ 7 h 316"/>
              <a:gd name="T48" fmla="*/ 112 w 315"/>
              <a:gd name="T49" fmla="*/ 14 h 316"/>
              <a:gd name="T50" fmla="*/ 73 w 315"/>
              <a:gd name="T51" fmla="*/ 32 h 316"/>
              <a:gd name="T52" fmla="*/ 41 w 315"/>
              <a:gd name="T53" fmla="*/ 61 h 316"/>
              <a:gd name="T54" fmla="*/ 18 w 315"/>
              <a:gd name="T55" fmla="*/ 99 h 316"/>
              <a:gd name="T56" fmla="*/ 7 w 315"/>
              <a:gd name="T57" fmla="*/ 142 h 316"/>
              <a:gd name="T58" fmla="*/ 7 w 315"/>
              <a:gd name="T59" fmla="*/ 174 h 316"/>
              <a:gd name="T60" fmla="*/ 18 w 315"/>
              <a:gd name="T61" fmla="*/ 217 h 316"/>
              <a:gd name="T62" fmla="*/ 41 w 315"/>
              <a:gd name="T63" fmla="*/ 253 h 316"/>
              <a:gd name="T64" fmla="*/ 73 w 315"/>
              <a:gd name="T65" fmla="*/ 283 h 316"/>
              <a:gd name="T66" fmla="*/ 112 w 315"/>
              <a:gd name="T67" fmla="*/ 302 h 316"/>
              <a:gd name="T68" fmla="*/ 157 w 315"/>
              <a:gd name="T69" fmla="*/ 309 h 316"/>
              <a:gd name="T70" fmla="*/ 188 w 315"/>
              <a:gd name="T71" fmla="*/ 306 h 316"/>
              <a:gd name="T72" fmla="*/ 230 w 315"/>
              <a:gd name="T73" fmla="*/ 291 h 316"/>
              <a:gd name="T74" fmla="*/ 264 w 315"/>
              <a:gd name="T75" fmla="*/ 264 h 316"/>
              <a:gd name="T76" fmla="*/ 291 w 315"/>
              <a:gd name="T77" fmla="*/ 230 h 316"/>
              <a:gd name="T78" fmla="*/ 305 w 315"/>
              <a:gd name="T79" fmla="*/ 188 h 316"/>
              <a:gd name="T80" fmla="*/ 309 w 315"/>
              <a:gd name="T81" fmla="*/ 157 h 316"/>
              <a:gd name="T82" fmla="*/ 302 w 315"/>
              <a:gd name="T83" fmla="*/ 113 h 316"/>
              <a:gd name="T84" fmla="*/ 282 w 315"/>
              <a:gd name="T85" fmla="*/ 73 h 316"/>
              <a:gd name="T86" fmla="*/ 254 w 315"/>
              <a:gd name="T87" fmla="*/ 42 h 316"/>
              <a:gd name="T88" fmla="*/ 216 w 315"/>
              <a:gd name="T89" fmla="*/ 19 h 316"/>
              <a:gd name="T90" fmla="*/ 173 w 315"/>
              <a:gd name="T91" fmla="*/ 7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6">
                <a:moveTo>
                  <a:pt x="157" y="316"/>
                </a:moveTo>
                <a:lnTo>
                  <a:pt x="157" y="316"/>
                </a:lnTo>
                <a:lnTo>
                  <a:pt x="142" y="314"/>
                </a:lnTo>
                <a:lnTo>
                  <a:pt x="126" y="312"/>
                </a:lnTo>
                <a:lnTo>
                  <a:pt x="111" y="307"/>
                </a:lnTo>
                <a:lnTo>
                  <a:pt x="96" y="302"/>
                </a:lnTo>
                <a:lnTo>
                  <a:pt x="83" y="296"/>
                </a:lnTo>
                <a:lnTo>
                  <a:pt x="69" y="287"/>
                </a:lnTo>
                <a:lnTo>
                  <a:pt x="58" y="279"/>
                </a:lnTo>
                <a:lnTo>
                  <a:pt x="46" y="269"/>
                </a:lnTo>
                <a:lnTo>
                  <a:pt x="36" y="258"/>
                </a:lnTo>
                <a:lnTo>
                  <a:pt x="27" y="246"/>
                </a:lnTo>
                <a:lnTo>
                  <a:pt x="18" y="233"/>
                </a:lnTo>
                <a:lnTo>
                  <a:pt x="12" y="218"/>
                </a:lnTo>
                <a:lnTo>
                  <a:pt x="7" y="205"/>
                </a:lnTo>
                <a:lnTo>
                  <a:pt x="3" y="188"/>
                </a:lnTo>
                <a:lnTo>
                  <a:pt x="0" y="174"/>
                </a:lnTo>
                <a:lnTo>
                  <a:pt x="0" y="157"/>
                </a:lnTo>
                <a:lnTo>
                  <a:pt x="0" y="157"/>
                </a:lnTo>
                <a:lnTo>
                  <a:pt x="0" y="141"/>
                </a:lnTo>
                <a:lnTo>
                  <a:pt x="3" y="126"/>
                </a:lnTo>
                <a:lnTo>
                  <a:pt x="7" y="111"/>
                </a:lnTo>
                <a:lnTo>
                  <a:pt x="12" y="96"/>
                </a:lnTo>
                <a:lnTo>
                  <a:pt x="18" y="83"/>
                </a:lnTo>
                <a:lnTo>
                  <a:pt x="27" y="70"/>
                </a:lnTo>
                <a:lnTo>
                  <a:pt x="36" y="56"/>
                </a:lnTo>
                <a:lnTo>
                  <a:pt x="46" y="47"/>
                </a:lnTo>
                <a:lnTo>
                  <a:pt x="58" y="37"/>
                </a:lnTo>
                <a:lnTo>
                  <a:pt x="69" y="27"/>
                </a:lnTo>
                <a:lnTo>
                  <a:pt x="83" y="19"/>
                </a:lnTo>
                <a:lnTo>
                  <a:pt x="96" y="12"/>
                </a:lnTo>
                <a:lnTo>
                  <a:pt x="111" y="7"/>
                </a:lnTo>
                <a:lnTo>
                  <a:pt x="126" y="4"/>
                </a:lnTo>
                <a:lnTo>
                  <a:pt x="142" y="0"/>
                </a:lnTo>
                <a:lnTo>
                  <a:pt x="157" y="0"/>
                </a:lnTo>
                <a:lnTo>
                  <a:pt x="157" y="0"/>
                </a:lnTo>
                <a:lnTo>
                  <a:pt x="173" y="0"/>
                </a:lnTo>
                <a:lnTo>
                  <a:pt x="190" y="4"/>
                </a:lnTo>
                <a:lnTo>
                  <a:pt x="205" y="7"/>
                </a:lnTo>
                <a:lnTo>
                  <a:pt x="220" y="12"/>
                </a:lnTo>
                <a:lnTo>
                  <a:pt x="233" y="19"/>
                </a:lnTo>
                <a:lnTo>
                  <a:pt x="246" y="27"/>
                </a:lnTo>
                <a:lnTo>
                  <a:pt x="258" y="37"/>
                </a:lnTo>
                <a:lnTo>
                  <a:pt x="269" y="47"/>
                </a:lnTo>
                <a:lnTo>
                  <a:pt x="279" y="56"/>
                </a:lnTo>
                <a:lnTo>
                  <a:pt x="289" y="70"/>
                </a:lnTo>
                <a:lnTo>
                  <a:pt x="296" y="83"/>
                </a:lnTo>
                <a:lnTo>
                  <a:pt x="302" y="96"/>
                </a:lnTo>
                <a:lnTo>
                  <a:pt x="309" y="111"/>
                </a:lnTo>
                <a:lnTo>
                  <a:pt x="312" y="126"/>
                </a:lnTo>
                <a:lnTo>
                  <a:pt x="314" y="141"/>
                </a:lnTo>
                <a:lnTo>
                  <a:pt x="315" y="157"/>
                </a:lnTo>
                <a:lnTo>
                  <a:pt x="315" y="157"/>
                </a:lnTo>
                <a:lnTo>
                  <a:pt x="314" y="174"/>
                </a:lnTo>
                <a:lnTo>
                  <a:pt x="312" y="188"/>
                </a:lnTo>
                <a:lnTo>
                  <a:pt x="309" y="205"/>
                </a:lnTo>
                <a:lnTo>
                  <a:pt x="302" y="218"/>
                </a:lnTo>
                <a:lnTo>
                  <a:pt x="296" y="233"/>
                </a:lnTo>
                <a:lnTo>
                  <a:pt x="289" y="246"/>
                </a:lnTo>
                <a:lnTo>
                  <a:pt x="279" y="258"/>
                </a:lnTo>
                <a:lnTo>
                  <a:pt x="269" y="269"/>
                </a:lnTo>
                <a:lnTo>
                  <a:pt x="258" y="279"/>
                </a:lnTo>
                <a:lnTo>
                  <a:pt x="246" y="287"/>
                </a:lnTo>
                <a:lnTo>
                  <a:pt x="233" y="296"/>
                </a:lnTo>
                <a:lnTo>
                  <a:pt x="220" y="302"/>
                </a:lnTo>
                <a:lnTo>
                  <a:pt x="205" y="307"/>
                </a:lnTo>
                <a:lnTo>
                  <a:pt x="190" y="312"/>
                </a:lnTo>
                <a:lnTo>
                  <a:pt x="173" y="314"/>
                </a:lnTo>
                <a:lnTo>
                  <a:pt x="157" y="316"/>
                </a:lnTo>
                <a:lnTo>
                  <a:pt x="157" y="316"/>
                </a:lnTo>
                <a:close/>
                <a:moveTo>
                  <a:pt x="157" y="7"/>
                </a:moveTo>
                <a:lnTo>
                  <a:pt x="157" y="7"/>
                </a:lnTo>
                <a:lnTo>
                  <a:pt x="142" y="7"/>
                </a:lnTo>
                <a:lnTo>
                  <a:pt x="127" y="10"/>
                </a:lnTo>
                <a:lnTo>
                  <a:pt x="112" y="14"/>
                </a:lnTo>
                <a:lnTo>
                  <a:pt x="99" y="19"/>
                </a:lnTo>
                <a:lnTo>
                  <a:pt x="86" y="25"/>
                </a:lnTo>
                <a:lnTo>
                  <a:pt x="73" y="32"/>
                </a:lnTo>
                <a:lnTo>
                  <a:pt x="61" y="42"/>
                </a:lnTo>
                <a:lnTo>
                  <a:pt x="51" y="50"/>
                </a:lnTo>
                <a:lnTo>
                  <a:pt x="41" y="61"/>
                </a:lnTo>
                <a:lnTo>
                  <a:pt x="33" y="73"/>
                </a:lnTo>
                <a:lnTo>
                  <a:pt x="25" y="86"/>
                </a:lnTo>
                <a:lnTo>
                  <a:pt x="18" y="99"/>
                </a:lnTo>
                <a:lnTo>
                  <a:pt x="13" y="113"/>
                </a:lnTo>
                <a:lnTo>
                  <a:pt x="10" y="127"/>
                </a:lnTo>
                <a:lnTo>
                  <a:pt x="7" y="142"/>
                </a:lnTo>
                <a:lnTo>
                  <a:pt x="7" y="157"/>
                </a:lnTo>
                <a:lnTo>
                  <a:pt x="7" y="157"/>
                </a:lnTo>
                <a:lnTo>
                  <a:pt x="7" y="174"/>
                </a:lnTo>
                <a:lnTo>
                  <a:pt x="10" y="188"/>
                </a:lnTo>
                <a:lnTo>
                  <a:pt x="13" y="202"/>
                </a:lnTo>
                <a:lnTo>
                  <a:pt x="18" y="217"/>
                </a:lnTo>
                <a:lnTo>
                  <a:pt x="25" y="230"/>
                </a:lnTo>
                <a:lnTo>
                  <a:pt x="33" y="241"/>
                </a:lnTo>
                <a:lnTo>
                  <a:pt x="41" y="253"/>
                </a:lnTo>
                <a:lnTo>
                  <a:pt x="51" y="264"/>
                </a:lnTo>
                <a:lnTo>
                  <a:pt x="61" y="274"/>
                </a:lnTo>
                <a:lnTo>
                  <a:pt x="73" y="283"/>
                </a:lnTo>
                <a:lnTo>
                  <a:pt x="86" y="291"/>
                </a:lnTo>
                <a:lnTo>
                  <a:pt x="99" y="296"/>
                </a:lnTo>
                <a:lnTo>
                  <a:pt x="112" y="302"/>
                </a:lnTo>
                <a:lnTo>
                  <a:pt x="127" y="306"/>
                </a:lnTo>
                <a:lnTo>
                  <a:pt x="142" y="307"/>
                </a:lnTo>
                <a:lnTo>
                  <a:pt x="157" y="309"/>
                </a:lnTo>
                <a:lnTo>
                  <a:pt x="157" y="309"/>
                </a:lnTo>
                <a:lnTo>
                  <a:pt x="173" y="307"/>
                </a:lnTo>
                <a:lnTo>
                  <a:pt x="188" y="306"/>
                </a:lnTo>
                <a:lnTo>
                  <a:pt x="203" y="302"/>
                </a:lnTo>
                <a:lnTo>
                  <a:pt x="216" y="296"/>
                </a:lnTo>
                <a:lnTo>
                  <a:pt x="230" y="291"/>
                </a:lnTo>
                <a:lnTo>
                  <a:pt x="241" y="283"/>
                </a:lnTo>
                <a:lnTo>
                  <a:pt x="254" y="274"/>
                </a:lnTo>
                <a:lnTo>
                  <a:pt x="264" y="264"/>
                </a:lnTo>
                <a:lnTo>
                  <a:pt x="274" y="253"/>
                </a:lnTo>
                <a:lnTo>
                  <a:pt x="282" y="241"/>
                </a:lnTo>
                <a:lnTo>
                  <a:pt x="291" y="230"/>
                </a:lnTo>
                <a:lnTo>
                  <a:pt x="297" y="217"/>
                </a:lnTo>
                <a:lnTo>
                  <a:pt x="302" y="202"/>
                </a:lnTo>
                <a:lnTo>
                  <a:pt x="305" y="188"/>
                </a:lnTo>
                <a:lnTo>
                  <a:pt x="307" y="174"/>
                </a:lnTo>
                <a:lnTo>
                  <a:pt x="309" y="157"/>
                </a:lnTo>
                <a:lnTo>
                  <a:pt x="309" y="157"/>
                </a:lnTo>
                <a:lnTo>
                  <a:pt x="307" y="142"/>
                </a:lnTo>
                <a:lnTo>
                  <a:pt x="305" y="127"/>
                </a:lnTo>
                <a:lnTo>
                  <a:pt x="302" y="113"/>
                </a:lnTo>
                <a:lnTo>
                  <a:pt x="297" y="99"/>
                </a:lnTo>
                <a:lnTo>
                  <a:pt x="291" y="86"/>
                </a:lnTo>
                <a:lnTo>
                  <a:pt x="282" y="73"/>
                </a:lnTo>
                <a:lnTo>
                  <a:pt x="274" y="61"/>
                </a:lnTo>
                <a:lnTo>
                  <a:pt x="264" y="50"/>
                </a:lnTo>
                <a:lnTo>
                  <a:pt x="254" y="42"/>
                </a:lnTo>
                <a:lnTo>
                  <a:pt x="241" y="32"/>
                </a:lnTo>
                <a:lnTo>
                  <a:pt x="230" y="25"/>
                </a:lnTo>
                <a:lnTo>
                  <a:pt x="216" y="19"/>
                </a:lnTo>
                <a:lnTo>
                  <a:pt x="203" y="14"/>
                </a:lnTo>
                <a:lnTo>
                  <a:pt x="188" y="10"/>
                </a:lnTo>
                <a:lnTo>
                  <a:pt x="173" y="7"/>
                </a:lnTo>
                <a:lnTo>
                  <a:pt x="157" y="7"/>
                </a:lnTo>
                <a:lnTo>
                  <a:pt x="157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554"/>
          <p:cNvSpPr/>
          <p:nvPr/>
        </p:nvSpPr>
        <p:spPr bwMode="auto">
          <a:xfrm>
            <a:off x="7302632" y="2784368"/>
            <a:ext cx="1712863" cy="1725079"/>
          </a:xfrm>
          <a:custGeom>
            <a:avLst/>
            <a:gdLst>
              <a:gd name="T0" fmla="*/ 16 w 1262"/>
              <a:gd name="T1" fmla="*/ 754 h 1271"/>
              <a:gd name="T2" fmla="*/ 1 w 1262"/>
              <a:gd name="T3" fmla="*/ 725 h 1271"/>
              <a:gd name="T4" fmla="*/ 5 w 1262"/>
              <a:gd name="T5" fmla="*/ 693 h 1271"/>
              <a:gd name="T6" fmla="*/ 516 w 1262"/>
              <a:gd name="T7" fmla="*/ 175 h 1271"/>
              <a:gd name="T8" fmla="*/ 534 w 1262"/>
              <a:gd name="T9" fmla="*/ 164 h 1271"/>
              <a:gd name="T10" fmla="*/ 566 w 1262"/>
              <a:gd name="T11" fmla="*/ 160 h 1271"/>
              <a:gd name="T12" fmla="*/ 595 w 1262"/>
              <a:gd name="T13" fmla="*/ 175 h 1271"/>
              <a:gd name="T14" fmla="*/ 739 w 1262"/>
              <a:gd name="T15" fmla="*/ 319 h 1271"/>
              <a:gd name="T16" fmla="*/ 782 w 1262"/>
              <a:gd name="T17" fmla="*/ 338 h 1271"/>
              <a:gd name="T18" fmla="*/ 835 w 1262"/>
              <a:gd name="T19" fmla="*/ 333 h 1271"/>
              <a:gd name="T20" fmla="*/ 868 w 1262"/>
              <a:gd name="T21" fmla="*/ 312 h 1271"/>
              <a:gd name="T22" fmla="*/ 892 w 1262"/>
              <a:gd name="T23" fmla="*/ 286 h 1271"/>
              <a:gd name="T24" fmla="*/ 909 w 1262"/>
              <a:gd name="T25" fmla="*/ 254 h 1271"/>
              <a:gd name="T26" fmla="*/ 912 w 1262"/>
              <a:gd name="T27" fmla="*/ 221 h 1271"/>
              <a:gd name="T28" fmla="*/ 909 w 1262"/>
              <a:gd name="T29" fmla="*/ 187 h 1271"/>
              <a:gd name="T30" fmla="*/ 911 w 1262"/>
              <a:gd name="T31" fmla="*/ 147 h 1271"/>
              <a:gd name="T32" fmla="*/ 925 w 1262"/>
              <a:gd name="T33" fmla="*/ 102 h 1271"/>
              <a:gd name="T34" fmla="*/ 950 w 1262"/>
              <a:gd name="T35" fmla="*/ 63 h 1271"/>
              <a:gd name="T36" fmla="*/ 985 w 1262"/>
              <a:gd name="T37" fmla="*/ 32 h 1271"/>
              <a:gd name="T38" fmla="*/ 1026 w 1262"/>
              <a:gd name="T39" fmla="*/ 10 h 1271"/>
              <a:gd name="T40" fmla="*/ 1074 w 1262"/>
              <a:gd name="T41" fmla="*/ 0 h 1271"/>
              <a:gd name="T42" fmla="*/ 1112 w 1262"/>
              <a:gd name="T43" fmla="*/ 2 h 1271"/>
              <a:gd name="T44" fmla="*/ 1165 w 1262"/>
              <a:gd name="T45" fmla="*/ 20 h 1271"/>
              <a:gd name="T46" fmla="*/ 1209 w 1262"/>
              <a:gd name="T47" fmla="*/ 51 h 1271"/>
              <a:gd name="T48" fmla="*/ 1242 w 1262"/>
              <a:gd name="T49" fmla="*/ 96 h 1271"/>
              <a:gd name="T50" fmla="*/ 1260 w 1262"/>
              <a:gd name="T51" fmla="*/ 149 h 1271"/>
              <a:gd name="T52" fmla="*/ 1262 w 1262"/>
              <a:gd name="T53" fmla="*/ 188 h 1271"/>
              <a:gd name="T54" fmla="*/ 1252 w 1262"/>
              <a:gd name="T55" fmla="*/ 234 h 1271"/>
              <a:gd name="T56" fmla="*/ 1232 w 1262"/>
              <a:gd name="T57" fmla="*/ 276 h 1271"/>
              <a:gd name="T58" fmla="*/ 1203 w 1262"/>
              <a:gd name="T59" fmla="*/ 309 h 1271"/>
              <a:gd name="T60" fmla="*/ 1165 w 1262"/>
              <a:gd name="T61" fmla="*/ 335 h 1271"/>
              <a:gd name="T62" fmla="*/ 1120 w 1262"/>
              <a:gd name="T63" fmla="*/ 350 h 1271"/>
              <a:gd name="T64" fmla="*/ 1084 w 1262"/>
              <a:gd name="T65" fmla="*/ 355 h 1271"/>
              <a:gd name="T66" fmla="*/ 1051 w 1262"/>
              <a:gd name="T67" fmla="*/ 352 h 1271"/>
              <a:gd name="T68" fmla="*/ 1019 w 1262"/>
              <a:gd name="T69" fmla="*/ 357 h 1271"/>
              <a:gd name="T70" fmla="*/ 990 w 1262"/>
              <a:gd name="T71" fmla="*/ 373 h 1271"/>
              <a:gd name="T72" fmla="*/ 958 w 1262"/>
              <a:gd name="T73" fmla="*/ 403 h 1271"/>
              <a:gd name="T74" fmla="*/ 937 w 1262"/>
              <a:gd name="T75" fmla="*/ 434 h 1271"/>
              <a:gd name="T76" fmla="*/ 932 w 1262"/>
              <a:gd name="T77" fmla="*/ 489 h 1271"/>
              <a:gd name="T78" fmla="*/ 952 w 1262"/>
              <a:gd name="T79" fmla="*/ 531 h 1271"/>
              <a:gd name="T80" fmla="*/ 1095 w 1262"/>
              <a:gd name="T81" fmla="*/ 675 h 1271"/>
              <a:gd name="T82" fmla="*/ 1110 w 1262"/>
              <a:gd name="T83" fmla="*/ 703 h 1271"/>
              <a:gd name="T84" fmla="*/ 1107 w 1262"/>
              <a:gd name="T85" fmla="*/ 736 h 1271"/>
              <a:gd name="T86" fmla="*/ 595 w 1262"/>
              <a:gd name="T87" fmla="*/ 1254 h 1271"/>
              <a:gd name="T88" fmla="*/ 577 w 1262"/>
              <a:gd name="T89" fmla="*/ 1266 h 1271"/>
              <a:gd name="T90" fmla="*/ 544 w 1262"/>
              <a:gd name="T91" fmla="*/ 1269 h 1271"/>
              <a:gd name="T92" fmla="*/ 516 w 1262"/>
              <a:gd name="T93" fmla="*/ 1254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2" h="1271">
                <a:moveTo>
                  <a:pt x="516" y="1254"/>
                </a:moveTo>
                <a:lnTo>
                  <a:pt x="16" y="754"/>
                </a:lnTo>
                <a:lnTo>
                  <a:pt x="16" y="754"/>
                </a:lnTo>
                <a:lnTo>
                  <a:pt x="10" y="746"/>
                </a:lnTo>
                <a:lnTo>
                  <a:pt x="5" y="736"/>
                </a:lnTo>
                <a:lnTo>
                  <a:pt x="1" y="725"/>
                </a:lnTo>
                <a:lnTo>
                  <a:pt x="0" y="715"/>
                </a:lnTo>
                <a:lnTo>
                  <a:pt x="1" y="703"/>
                </a:lnTo>
                <a:lnTo>
                  <a:pt x="5" y="693"/>
                </a:lnTo>
                <a:lnTo>
                  <a:pt x="10" y="683"/>
                </a:lnTo>
                <a:lnTo>
                  <a:pt x="16" y="675"/>
                </a:lnTo>
                <a:lnTo>
                  <a:pt x="516" y="175"/>
                </a:lnTo>
                <a:lnTo>
                  <a:pt x="516" y="175"/>
                </a:lnTo>
                <a:lnTo>
                  <a:pt x="524" y="168"/>
                </a:lnTo>
                <a:lnTo>
                  <a:pt x="534" y="164"/>
                </a:lnTo>
                <a:lnTo>
                  <a:pt x="544" y="160"/>
                </a:lnTo>
                <a:lnTo>
                  <a:pt x="556" y="159"/>
                </a:lnTo>
                <a:lnTo>
                  <a:pt x="566" y="160"/>
                </a:lnTo>
                <a:lnTo>
                  <a:pt x="577" y="164"/>
                </a:lnTo>
                <a:lnTo>
                  <a:pt x="587" y="168"/>
                </a:lnTo>
                <a:lnTo>
                  <a:pt x="595" y="175"/>
                </a:lnTo>
                <a:lnTo>
                  <a:pt x="732" y="312"/>
                </a:lnTo>
                <a:lnTo>
                  <a:pt x="732" y="312"/>
                </a:lnTo>
                <a:lnTo>
                  <a:pt x="739" y="319"/>
                </a:lnTo>
                <a:lnTo>
                  <a:pt x="747" y="324"/>
                </a:lnTo>
                <a:lnTo>
                  <a:pt x="764" y="333"/>
                </a:lnTo>
                <a:lnTo>
                  <a:pt x="782" y="338"/>
                </a:lnTo>
                <a:lnTo>
                  <a:pt x="800" y="340"/>
                </a:lnTo>
                <a:lnTo>
                  <a:pt x="818" y="338"/>
                </a:lnTo>
                <a:lnTo>
                  <a:pt x="835" y="333"/>
                </a:lnTo>
                <a:lnTo>
                  <a:pt x="853" y="324"/>
                </a:lnTo>
                <a:lnTo>
                  <a:pt x="859" y="319"/>
                </a:lnTo>
                <a:lnTo>
                  <a:pt x="868" y="312"/>
                </a:lnTo>
                <a:lnTo>
                  <a:pt x="884" y="294"/>
                </a:lnTo>
                <a:lnTo>
                  <a:pt x="884" y="294"/>
                </a:lnTo>
                <a:lnTo>
                  <a:pt x="892" y="286"/>
                </a:lnTo>
                <a:lnTo>
                  <a:pt x="899" y="276"/>
                </a:lnTo>
                <a:lnTo>
                  <a:pt x="904" y="266"/>
                </a:lnTo>
                <a:lnTo>
                  <a:pt x="909" y="254"/>
                </a:lnTo>
                <a:lnTo>
                  <a:pt x="911" y="244"/>
                </a:lnTo>
                <a:lnTo>
                  <a:pt x="912" y="233"/>
                </a:lnTo>
                <a:lnTo>
                  <a:pt x="912" y="221"/>
                </a:lnTo>
                <a:lnTo>
                  <a:pt x="911" y="208"/>
                </a:lnTo>
                <a:lnTo>
                  <a:pt x="911" y="208"/>
                </a:lnTo>
                <a:lnTo>
                  <a:pt x="909" y="187"/>
                </a:lnTo>
                <a:lnTo>
                  <a:pt x="909" y="164"/>
                </a:lnTo>
                <a:lnTo>
                  <a:pt x="909" y="164"/>
                </a:lnTo>
                <a:lnTo>
                  <a:pt x="911" y="147"/>
                </a:lnTo>
                <a:lnTo>
                  <a:pt x="914" y="132"/>
                </a:lnTo>
                <a:lnTo>
                  <a:pt x="919" y="117"/>
                </a:lnTo>
                <a:lnTo>
                  <a:pt x="925" y="102"/>
                </a:lnTo>
                <a:lnTo>
                  <a:pt x="932" y="88"/>
                </a:lnTo>
                <a:lnTo>
                  <a:pt x="940" y="74"/>
                </a:lnTo>
                <a:lnTo>
                  <a:pt x="950" y="63"/>
                </a:lnTo>
                <a:lnTo>
                  <a:pt x="960" y="51"/>
                </a:lnTo>
                <a:lnTo>
                  <a:pt x="972" y="41"/>
                </a:lnTo>
                <a:lnTo>
                  <a:pt x="985" y="32"/>
                </a:lnTo>
                <a:lnTo>
                  <a:pt x="998" y="23"/>
                </a:lnTo>
                <a:lnTo>
                  <a:pt x="1011" y="17"/>
                </a:lnTo>
                <a:lnTo>
                  <a:pt x="1026" y="10"/>
                </a:lnTo>
                <a:lnTo>
                  <a:pt x="1041" y="5"/>
                </a:lnTo>
                <a:lnTo>
                  <a:pt x="1057" y="2"/>
                </a:lnTo>
                <a:lnTo>
                  <a:pt x="1074" y="0"/>
                </a:lnTo>
                <a:lnTo>
                  <a:pt x="1074" y="0"/>
                </a:lnTo>
                <a:lnTo>
                  <a:pt x="1094" y="0"/>
                </a:lnTo>
                <a:lnTo>
                  <a:pt x="1112" y="2"/>
                </a:lnTo>
                <a:lnTo>
                  <a:pt x="1130" y="7"/>
                </a:lnTo>
                <a:lnTo>
                  <a:pt x="1148" y="12"/>
                </a:lnTo>
                <a:lnTo>
                  <a:pt x="1165" y="20"/>
                </a:lnTo>
                <a:lnTo>
                  <a:pt x="1181" y="28"/>
                </a:lnTo>
                <a:lnTo>
                  <a:pt x="1196" y="40"/>
                </a:lnTo>
                <a:lnTo>
                  <a:pt x="1209" y="51"/>
                </a:lnTo>
                <a:lnTo>
                  <a:pt x="1222" y="65"/>
                </a:lnTo>
                <a:lnTo>
                  <a:pt x="1232" y="79"/>
                </a:lnTo>
                <a:lnTo>
                  <a:pt x="1242" y="96"/>
                </a:lnTo>
                <a:lnTo>
                  <a:pt x="1250" y="112"/>
                </a:lnTo>
                <a:lnTo>
                  <a:pt x="1255" y="131"/>
                </a:lnTo>
                <a:lnTo>
                  <a:pt x="1260" y="149"/>
                </a:lnTo>
                <a:lnTo>
                  <a:pt x="1262" y="168"/>
                </a:lnTo>
                <a:lnTo>
                  <a:pt x="1262" y="188"/>
                </a:lnTo>
                <a:lnTo>
                  <a:pt x="1262" y="188"/>
                </a:lnTo>
                <a:lnTo>
                  <a:pt x="1260" y="203"/>
                </a:lnTo>
                <a:lnTo>
                  <a:pt x="1257" y="220"/>
                </a:lnTo>
                <a:lnTo>
                  <a:pt x="1252" y="234"/>
                </a:lnTo>
                <a:lnTo>
                  <a:pt x="1247" y="248"/>
                </a:lnTo>
                <a:lnTo>
                  <a:pt x="1241" y="263"/>
                </a:lnTo>
                <a:lnTo>
                  <a:pt x="1232" y="276"/>
                </a:lnTo>
                <a:lnTo>
                  <a:pt x="1224" y="287"/>
                </a:lnTo>
                <a:lnTo>
                  <a:pt x="1214" y="299"/>
                </a:lnTo>
                <a:lnTo>
                  <a:pt x="1203" y="309"/>
                </a:lnTo>
                <a:lnTo>
                  <a:pt x="1191" y="319"/>
                </a:lnTo>
                <a:lnTo>
                  <a:pt x="1178" y="329"/>
                </a:lnTo>
                <a:lnTo>
                  <a:pt x="1165" y="335"/>
                </a:lnTo>
                <a:lnTo>
                  <a:pt x="1151" y="342"/>
                </a:lnTo>
                <a:lnTo>
                  <a:pt x="1137" y="347"/>
                </a:lnTo>
                <a:lnTo>
                  <a:pt x="1120" y="350"/>
                </a:lnTo>
                <a:lnTo>
                  <a:pt x="1105" y="353"/>
                </a:lnTo>
                <a:lnTo>
                  <a:pt x="1105" y="353"/>
                </a:lnTo>
                <a:lnTo>
                  <a:pt x="1084" y="355"/>
                </a:lnTo>
                <a:lnTo>
                  <a:pt x="1062" y="353"/>
                </a:lnTo>
                <a:lnTo>
                  <a:pt x="1062" y="353"/>
                </a:lnTo>
                <a:lnTo>
                  <a:pt x="1051" y="352"/>
                </a:lnTo>
                <a:lnTo>
                  <a:pt x="1039" y="352"/>
                </a:lnTo>
                <a:lnTo>
                  <a:pt x="1029" y="353"/>
                </a:lnTo>
                <a:lnTo>
                  <a:pt x="1019" y="357"/>
                </a:lnTo>
                <a:lnTo>
                  <a:pt x="1008" y="362"/>
                </a:lnTo>
                <a:lnTo>
                  <a:pt x="1000" y="366"/>
                </a:lnTo>
                <a:lnTo>
                  <a:pt x="990" y="373"/>
                </a:lnTo>
                <a:lnTo>
                  <a:pt x="981" y="380"/>
                </a:lnTo>
                <a:lnTo>
                  <a:pt x="958" y="403"/>
                </a:lnTo>
                <a:lnTo>
                  <a:pt x="958" y="403"/>
                </a:lnTo>
                <a:lnTo>
                  <a:pt x="952" y="411"/>
                </a:lnTo>
                <a:lnTo>
                  <a:pt x="945" y="418"/>
                </a:lnTo>
                <a:lnTo>
                  <a:pt x="937" y="434"/>
                </a:lnTo>
                <a:lnTo>
                  <a:pt x="932" y="452"/>
                </a:lnTo>
                <a:lnTo>
                  <a:pt x="930" y="470"/>
                </a:lnTo>
                <a:lnTo>
                  <a:pt x="932" y="489"/>
                </a:lnTo>
                <a:lnTo>
                  <a:pt x="937" y="507"/>
                </a:lnTo>
                <a:lnTo>
                  <a:pt x="945" y="523"/>
                </a:lnTo>
                <a:lnTo>
                  <a:pt x="952" y="531"/>
                </a:lnTo>
                <a:lnTo>
                  <a:pt x="958" y="538"/>
                </a:lnTo>
                <a:lnTo>
                  <a:pt x="1095" y="675"/>
                </a:lnTo>
                <a:lnTo>
                  <a:pt x="1095" y="675"/>
                </a:lnTo>
                <a:lnTo>
                  <a:pt x="1102" y="683"/>
                </a:lnTo>
                <a:lnTo>
                  <a:pt x="1107" y="693"/>
                </a:lnTo>
                <a:lnTo>
                  <a:pt x="1110" y="703"/>
                </a:lnTo>
                <a:lnTo>
                  <a:pt x="1112" y="715"/>
                </a:lnTo>
                <a:lnTo>
                  <a:pt x="1110" y="725"/>
                </a:lnTo>
                <a:lnTo>
                  <a:pt x="1107" y="736"/>
                </a:lnTo>
                <a:lnTo>
                  <a:pt x="1102" y="746"/>
                </a:lnTo>
                <a:lnTo>
                  <a:pt x="1095" y="754"/>
                </a:lnTo>
                <a:lnTo>
                  <a:pt x="595" y="1254"/>
                </a:lnTo>
                <a:lnTo>
                  <a:pt x="595" y="1254"/>
                </a:lnTo>
                <a:lnTo>
                  <a:pt x="587" y="1261"/>
                </a:lnTo>
                <a:lnTo>
                  <a:pt x="577" y="1266"/>
                </a:lnTo>
                <a:lnTo>
                  <a:pt x="566" y="1269"/>
                </a:lnTo>
                <a:lnTo>
                  <a:pt x="556" y="1271"/>
                </a:lnTo>
                <a:lnTo>
                  <a:pt x="544" y="1269"/>
                </a:lnTo>
                <a:lnTo>
                  <a:pt x="534" y="1266"/>
                </a:lnTo>
                <a:lnTo>
                  <a:pt x="524" y="1261"/>
                </a:lnTo>
                <a:lnTo>
                  <a:pt x="516" y="1254"/>
                </a:lnTo>
                <a:lnTo>
                  <a:pt x="516" y="1254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7795388" y="3581620"/>
            <a:ext cx="597817" cy="412607"/>
            <a:chOff x="8220950" y="3536022"/>
            <a:chExt cx="788569" cy="544262"/>
          </a:xfrm>
        </p:grpSpPr>
        <p:sp>
          <p:nvSpPr>
            <p:cNvPr id="24" name="Freeform 555"/>
            <p:cNvSpPr>
              <a:spLocks noEditPoints="1"/>
            </p:cNvSpPr>
            <p:nvPr/>
          </p:nvSpPr>
          <p:spPr bwMode="auto">
            <a:xfrm>
              <a:off x="8220950" y="3536022"/>
              <a:ext cx="381391" cy="457397"/>
            </a:xfrm>
            <a:custGeom>
              <a:avLst/>
              <a:gdLst>
                <a:gd name="T0" fmla="*/ 281 w 281"/>
                <a:gd name="T1" fmla="*/ 187 h 337"/>
                <a:gd name="T2" fmla="*/ 271 w 281"/>
                <a:gd name="T3" fmla="*/ 236 h 337"/>
                <a:gd name="T4" fmla="*/ 258 w 281"/>
                <a:gd name="T5" fmla="*/ 264 h 337"/>
                <a:gd name="T6" fmla="*/ 241 w 281"/>
                <a:gd name="T7" fmla="*/ 289 h 337"/>
                <a:gd name="T8" fmla="*/ 210 w 281"/>
                <a:gd name="T9" fmla="*/ 317 h 337"/>
                <a:gd name="T10" fmla="*/ 183 w 281"/>
                <a:gd name="T11" fmla="*/ 328 h 337"/>
                <a:gd name="T12" fmla="*/ 140 w 281"/>
                <a:gd name="T13" fmla="*/ 337 h 337"/>
                <a:gd name="T14" fmla="*/ 112 w 281"/>
                <a:gd name="T15" fmla="*/ 333 h 337"/>
                <a:gd name="T16" fmla="*/ 84 w 281"/>
                <a:gd name="T17" fmla="*/ 324 h 337"/>
                <a:gd name="T18" fmla="*/ 50 w 281"/>
                <a:gd name="T19" fmla="*/ 299 h 337"/>
                <a:gd name="T20" fmla="*/ 31 w 281"/>
                <a:gd name="T21" fmla="*/ 277 h 337"/>
                <a:gd name="T22" fmla="*/ 12 w 281"/>
                <a:gd name="T23" fmla="*/ 236 h 337"/>
                <a:gd name="T24" fmla="*/ 3 w 281"/>
                <a:gd name="T25" fmla="*/ 203 h 337"/>
                <a:gd name="T26" fmla="*/ 0 w 281"/>
                <a:gd name="T27" fmla="*/ 168 h 337"/>
                <a:gd name="T28" fmla="*/ 7 w 281"/>
                <a:gd name="T29" fmla="*/ 117 h 337"/>
                <a:gd name="T30" fmla="*/ 17 w 281"/>
                <a:gd name="T31" fmla="*/ 86 h 337"/>
                <a:gd name="T32" fmla="*/ 40 w 281"/>
                <a:gd name="T33" fmla="*/ 48 h 337"/>
                <a:gd name="T34" fmla="*/ 61 w 281"/>
                <a:gd name="T35" fmla="*/ 28 h 337"/>
                <a:gd name="T36" fmla="*/ 84 w 281"/>
                <a:gd name="T37" fmla="*/ 13 h 337"/>
                <a:gd name="T38" fmla="*/ 126 w 281"/>
                <a:gd name="T39" fmla="*/ 0 h 337"/>
                <a:gd name="T40" fmla="*/ 155 w 281"/>
                <a:gd name="T41" fmla="*/ 0 h 337"/>
                <a:gd name="T42" fmla="*/ 196 w 281"/>
                <a:gd name="T43" fmla="*/ 13 h 337"/>
                <a:gd name="T44" fmla="*/ 221 w 281"/>
                <a:gd name="T45" fmla="*/ 28 h 337"/>
                <a:gd name="T46" fmla="*/ 241 w 281"/>
                <a:gd name="T47" fmla="*/ 48 h 337"/>
                <a:gd name="T48" fmla="*/ 264 w 281"/>
                <a:gd name="T49" fmla="*/ 86 h 337"/>
                <a:gd name="T50" fmla="*/ 276 w 281"/>
                <a:gd name="T51" fmla="*/ 117 h 337"/>
                <a:gd name="T52" fmla="*/ 281 w 281"/>
                <a:gd name="T53" fmla="*/ 168 h 337"/>
                <a:gd name="T54" fmla="*/ 231 w 281"/>
                <a:gd name="T55" fmla="*/ 168 h 337"/>
                <a:gd name="T56" fmla="*/ 225 w 281"/>
                <a:gd name="T57" fmla="*/ 119 h 337"/>
                <a:gd name="T58" fmla="*/ 206 w 281"/>
                <a:gd name="T59" fmla="*/ 79 h 337"/>
                <a:gd name="T60" fmla="*/ 193 w 281"/>
                <a:gd name="T61" fmla="*/ 64 h 337"/>
                <a:gd name="T62" fmla="*/ 178 w 281"/>
                <a:gd name="T63" fmla="*/ 55 h 337"/>
                <a:gd name="T64" fmla="*/ 150 w 281"/>
                <a:gd name="T65" fmla="*/ 46 h 337"/>
                <a:gd name="T66" fmla="*/ 130 w 281"/>
                <a:gd name="T67" fmla="*/ 46 h 337"/>
                <a:gd name="T68" fmla="*/ 104 w 281"/>
                <a:gd name="T69" fmla="*/ 55 h 337"/>
                <a:gd name="T70" fmla="*/ 88 w 281"/>
                <a:gd name="T71" fmla="*/ 64 h 337"/>
                <a:gd name="T72" fmla="*/ 74 w 281"/>
                <a:gd name="T73" fmla="*/ 79 h 337"/>
                <a:gd name="T74" fmla="*/ 56 w 281"/>
                <a:gd name="T75" fmla="*/ 119 h 337"/>
                <a:gd name="T76" fmla="*/ 50 w 281"/>
                <a:gd name="T77" fmla="*/ 168 h 337"/>
                <a:gd name="T78" fmla="*/ 56 w 281"/>
                <a:gd name="T79" fmla="*/ 218 h 337"/>
                <a:gd name="T80" fmla="*/ 74 w 281"/>
                <a:gd name="T81" fmla="*/ 258 h 337"/>
                <a:gd name="T82" fmla="*/ 96 w 281"/>
                <a:gd name="T83" fmla="*/ 277 h 337"/>
                <a:gd name="T84" fmla="*/ 112 w 281"/>
                <a:gd name="T85" fmla="*/ 286 h 337"/>
                <a:gd name="T86" fmla="*/ 140 w 281"/>
                <a:gd name="T87" fmla="*/ 291 h 337"/>
                <a:gd name="T88" fmla="*/ 160 w 281"/>
                <a:gd name="T89" fmla="*/ 289 h 337"/>
                <a:gd name="T90" fmla="*/ 178 w 281"/>
                <a:gd name="T91" fmla="*/ 282 h 337"/>
                <a:gd name="T92" fmla="*/ 200 w 281"/>
                <a:gd name="T93" fmla="*/ 264 h 337"/>
                <a:gd name="T94" fmla="*/ 213 w 281"/>
                <a:gd name="T95" fmla="*/ 249 h 337"/>
                <a:gd name="T96" fmla="*/ 225 w 281"/>
                <a:gd name="T97" fmla="*/ 218 h 337"/>
                <a:gd name="T98" fmla="*/ 231 w 281"/>
                <a:gd name="T9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7">
                  <a:moveTo>
                    <a:pt x="281" y="168"/>
                  </a:moveTo>
                  <a:lnTo>
                    <a:pt x="281" y="168"/>
                  </a:lnTo>
                  <a:lnTo>
                    <a:pt x="281" y="187"/>
                  </a:lnTo>
                  <a:lnTo>
                    <a:pt x="279" y="203"/>
                  </a:lnTo>
                  <a:lnTo>
                    <a:pt x="276" y="220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1"/>
                  </a:lnTo>
                  <a:lnTo>
                    <a:pt x="258" y="264"/>
                  </a:lnTo>
                  <a:lnTo>
                    <a:pt x="251" y="277"/>
                  </a:lnTo>
                  <a:lnTo>
                    <a:pt x="241" y="289"/>
                  </a:lnTo>
                  <a:lnTo>
                    <a:pt x="241" y="289"/>
                  </a:lnTo>
                  <a:lnTo>
                    <a:pt x="231" y="299"/>
                  </a:lnTo>
                  <a:lnTo>
                    <a:pt x="221" y="309"/>
                  </a:lnTo>
                  <a:lnTo>
                    <a:pt x="210" y="317"/>
                  </a:lnTo>
                  <a:lnTo>
                    <a:pt x="196" y="324"/>
                  </a:lnTo>
                  <a:lnTo>
                    <a:pt x="196" y="324"/>
                  </a:lnTo>
                  <a:lnTo>
                    <a:pt x="183" y="328"/>
                  </a:lnTo>
                  <a:lnTo>
                    <a:pt x="170" y="333"/>
                  </a:lnTo>
                  <a:lnTo>
                    <a:pt x="155" y="335"/>
                  </a:lnTo>
                  <a:lnTo>
                    <a:pt x="140" y="337"/>
                  </a:lnTo>
                  <a:lnTo>
                    <a:pt x="140" y="337"/>
                  </a:lnTo>
                  <a:lnTo>
                    <a:pt x="126" y="335"/>
                  </a:lnTo>
                  <a:lnTo>
                    <a:pt x="112" y="333"/>
                  </a:lnTo>
                  <a:lnTo>
                    <a:pt x="97" y="328"/>
                  </a:lnTo>
                  <a:lnTo>
                    <a:pt x="84" y="324"/>
                  </a:lnTo>
                  <a:lnTo>
                    <a:pt x="84" y="324"/>
                  </a:lnTo>
                  <a:lnTo>
                    <a:pt x="73" y="317"/>
                  </a:lnTo>
                  <a:lnTo>
                    <a:pt x="61" y="309"/>
                  </a:lnTo>
                  <a:lnTo>
                    <a:pt x="50" y="299"/>
                  </a:lnTo>
                  <a:lnTo>
                    <a:pt x="40" y="289"/>
                  </a:lnTo>
                  <a:lnTo>
                    <a:pt x="40" y="289"/>
                  </a:lnTo>
                  <a:lnTo>
                    <a:pt x="31" y="277"/>
                  </a:lnTo>
                  <a:lnTo>
                    <a:pt x="23" y="264"/>
                  </a:lnTo>
                  <a:lnTo>
                    <a:pt x="17" y="251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20"/>
                  </a:lnTo>
                  <a:lnTo>
                    <a:pt x="3" y="203"/>
                  </a:lnTo>
                  <a:lnTo>
                    <a:pt x="2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0"/>
                  </a:lnTo>
                  <a:lnTo>
                    <a:pt x="3" y="134"/>
                  </a:lnTo>
                  <a:lnTo>
                    <a:pt x="7" y="117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7" y="86"/>
                  </a:lnTo>
                  <a:lnTo>
                    <a:pt x="23" y="73"/>
                  </a:lnTo>
                  <a:lnTo>
                    <a:pt x="31" y="60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6"/>
                  </a:lnTo>
                  <a:lnTo>
                    <a:pt x="61" y="28"/>
                  </a:lnTo>
                  <a:lnTo>
                    <a:pt x="73" y="2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7" y="7"/>
                  </a:lnTo>
                  <a:lnTo>
                    <a:pt x="112" y="3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70" y="3"/>
                  </a:lnTo>
                  <a:lnTo>
                    <a:pt x="183" y="7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10" y="20"/>
                  </a:lnTo>
                  <a:lnTo>
                    <a:pt x="221" y="28"/>
                  </a:lnTo>
                  <a:lnTo>
                    <a:pt x="231" y="36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51" y="60"/>
                  </a:lnTo>
                  <a:lnTo>
                    <a:pt x="258" y="73"/>
                  </a:lnTo>
                  <a:lnTo>
                    <a:pt x="264" y="86"/>
                  </a:lnTo>
                  <a:lnTo>
                    <a:pt x="271" y="101"/>
                  </a:lnTo>
                  <a:lnTo>
                    <a:pt x="271" y="101"/>
                  </a:lnTo>
                  <a:lnTo>
                    <a:pt x="276" y="117"/>
                  </a:lnTo>
                  <a:lnTo>
                    <a:pt x="279" y="134"/>
                  </a:lnTo>
                  <a:lnTo>
                    <a:pt x="281" y="150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29" y="142"/>
                  </a:lnTo>
                  <a:lnTo>
                    <a:pt x="225" y="119"/>
                  </a:lnTo>
                  <a:lnTo>
                    <a:pt x="225" y="119"/>
                  </a:lnTo>
                  <a:lnTo>
                    <a:pt x="218" y="97"/>
                  </a:lnTo>
                  <a:lnTo>
                    <a:pt x="213" y="88"/>
                  </a:lnTo>
                  <a:lnTo>
                    <a:pt x="206" y="79"/>
                  </a:lnTo>
                  <a:lnTo>
                    <a:pt x="206" y="79"/>
                  </a:lnTo>
                  <a:lnTo>
                    <a:pt x="200" y="71"/>
                  </a:lnTo>
                  <a:lnTo>
                    <a:pt x="193" y="64"/>
                  </a:lnTo>
                  <a:lnTo>
                    <a:pt x="185" y="60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68" y="50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30" y="46"/>
                  </a:lnTo>
                  <a:lnTo>
                    <a:pt x="122" y="48"/>
                  </a:lnTo>
                  <a:lnTo>
                    <a:pt x="112" y="50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6" y="60"/>
                  </a:lnTo>
                  <a:lnTo>
                    <a:pt x="88" y="64"/>
                  </a:lnTo>
                  <a:lnTo>
                    <a:pt x="81" y="71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4" y="97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1" y="142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5"/>
                  </a:lnTo>
                  <a:lnTo>
                    <a:pt x="56" y="218"/>
                  </a:lnTo>
                  <a:lnTo>
                    <a:pt x="56" y="218"/>
                  </a:lnTo>
                  <a:lnTo>
                    <a:pt x="64" y="239"/>
                  </a:lnTo>
                  <a:lnTo>
                    <a:pt x="74" y="258"/>
                  </a:lnTo>
                  <a:lnTo>
                    <a:pt x="74" y="258"/>
                  </a:lnTo>
                  <a:lnTo>
                    <a:pt x="81" y="264"/>
                  </a:lnTo>
                  <a:lnTo>
                    <a:pt x="88" y="271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6"/>
                  </a:lnTo>
                  <a:lnTo>
                    <a:pt x="122" y="289"/>
                  </a:lnTo>
                  <a:lnTo>
                    <a:pt x="130" y="291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50" y="291"/>
                  </a:lnTo>
                  <a:lnTo>
                    <a:pt x="160" y="289"/>
                  </a:lnTo>
                  <a:lnTo>
                    <a:pt x="168" y="286"/>
                  </a:lnTo>
                  <a:lnTo>
                    <a:pt x="178" y="282"/>
                  </a:lnTo>
                  <a:lnTo>
                    <a:pt x="178" y="282"/>
                  </a:lnTo>
                  <a:lnTo>
                    <a:pt x="185" y="277"/>
                  </a:lnTo>
                  <a:lnTo>
                    <a:pt x="193" y="271"/>
                  </a:lnTo>
                  <a:lnTo>
                    <a:pt x="200" y="264"/>
                  </a:lnTo>
                  <a:lnTo>
                    <a:pt x="206" y="258"/>
                  </a:lnTo>
                  <a:lnTo>
                    <a:pt x="206" y="258"/>
                  </a:lnTo>
                  <a:lnTo>
                    <a:pt x="213" y="249"/>
                  </a:lnTo>
                  <a:lnTo>
                    <a:pt x="218" y="239"/>
                  </a:lnTo>
                  <a:lnTo>
                    <a:pt x="225" y="218"/>
                  </a:lnTo>
                  <a:lnTo>
                    <a:pt x="225" y="218"/>
                  </a:lnTo>
                  <a:lnTo>
                    <a:pt x="229" y="195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556"/>
            <p:cNvSpPr>
              <a:spLocks noEditPoints="1"/>
            </p:cNvSpPr>
            <p:nvPr/>
          </p:nvSpPr>
          <p:spPr bwMode="auto">
            <a:xfrm>
              <a:off x="8634915" y="3556381"/>
              <a:ext cx="374604" cy="523903"/>
            </a:xfrm>
            <a:custGeom>
              <a:avLst/>
              <a:gdLst>
                <a:gd name="T0" fmla="*/ 179 w 276"/>
                <a:gd name="T1" fmla="*/ 386 h 386"/>
                <a:gd name="T2" fmla="*/ 179 w 276"/>
                <a:gd name="T3" fmla="*/ 292 h 386"/>
                <a:gd name="T4" fmla="*/ 0 w 276"/>
                <a:gd name="T5" fmla="*/ 292 h 386"/>
                <a:gd name="T6" fmla="*/ 0 w 276"/>
                <a:gd name="T7" fmla="*/ 249 h 386"/>
                <a:gd name="T8" fmla="*/ 193 w 276"/>
                <a:gd name="T9" fmla="*/ 0 h 386"/>
                <a:gd name="T10" fmla="*/ 226 w 276"/>
                <a:gd name="T11" fmla="*/ 0 h 386"/>
                <a:gd name="T12" fmla="*/ 226 w 276"/>
                <a:gd name="T13" fmla="*/ 247 h 386"/>
                <a:gd name="T14" fmla="*/ 276 w 276"/>
                <a:gd name="T15" fmla="*/ 247 h 386"/>
                <a:gd name="T16" fmla="*/ 276 w 276"/>
                <a:gd name="T17" fmla="*/ 292 h 386"/>
                <a:gd name="T18" fmla="*/ 226 w 276"/>
                <a:gd name="T19" fmla="*/ 292 h 386"/>
                <a:gd name="T20" fmla="*/ 226 w 276"/>
                <a:gd name="T21" fmla="*/ 386 h 386"/>
                <a:gd name="T22" fmla="*/ 179 w 276"/>
                <a:gd name="T23" fmla="*/ 386 h 386"/>
                <a:gd name="T24" fmla="*/ 52 w 276"/>
                <a:gd name="T25" fmla="*/ 247 h 386"/>
                <a:gd name="T26" fmla="*/ 184 w 276"/>
                <a:gd name="T27" fmla="*/ 247 h 386"/>
                <a:gd name="T28" fmla="*/ 184 w 276"/>
                <a:gd name="T29" fmla="*/ 74 h 386"/>
                <a:gd name="T30" fmla="*/ 52 w 276"/>
                <a:gd name="T31" fmla="*/ 247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6" h="386">
                  <a:moveTo>
                    <a:pt x="179" y="386"/>
                  </a:moveTo>
                  <a:lnTo>
                    <a:pt x="179" y="292"/>
                  </a:lnTo>
                  <a:lnTo>
                    <a:pt x="0" y="292"/>
                  </a:lnTo>
                  <a:lnTo>
                    <a:pt x="0" y="249"/>
                  </a:lnTo>
                  <a:lnTo>
                    <a:pt x="193" y="0"/>
                  </a:lnTo>
                  <a:lnTo>
                    <a:pt x="226" y="0"/>
                  </a:lnTo>
                  <a:lnTo>
                    <a:pt x="226" y="247"/>
                  </a:lnTo>
                  <a:lnTo>
                    <a:pt x="276" y="247"/>
                  </a:lnTo>
                  <a:lnTo>
                    <a:pt x="276" y="292"/>
                  </a:lnTo>
                  <a:lnTo>
                    <a:pt x="226" y="292"/>
                  </a:lnTo>
                  <a:lnTo>
                    <a:pt x="226" y="386"/>
                  </a:lnTo>
                  <a:lnTo>
                    <a:pt x="179" y="386"/>
                  </a:lnTo>
                  <a:close/>
                  <a:moveTo>
                    <a:pt x="52" y="247"/>
                  </a:moveTo>
                  <a:lnTo>
                    <a:pt x="184" y="247"/>
                  </a:lnTo>
                  <a:lnTo>
                    <a:pt x="184" y="74"/>
                  </a:lnTo>
                  <a:lnTo>
                    <a:pt x="52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Rectangle 557"/>
          <p:cNvSpPr>
            <a:spLocks noChangeArrowheads="1"/>
          </p:cNvSpPr>
          <p:nvPr/>
        </p:nvSpPr>
        <p:spPr bwMode="auto">
          <a:xfrm>
            <a:off x="9112417" y="3082965"/>
            <a:ext cx="230734" cy="12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58"/>
          <p:cNvSpPr/>
          <p:nvPr/>
        </p:nvSpPr>
        <p:spPr bwMode="auto">
          <a:xfrm>
            <a:off x="9100201" y="2928238"/>
            <a:ext cx="251094" cy="85508"/>
          </a:xfrm>
          <a:custGeom>
            <a:avLst/>
            <a:gdLst>
              <a:gd name="T0" fmla="*/ 167 w 185"/>
              <a:gd name="T1" fmla="*/ 5 h 63"/>
              <a:gd name="T2" fmla="*/ 169 w 185"/>
              <a:gd name="T3" fmla="*/ 9 h 63"/>
              <a:gd name="T4" fmla="*/ 113 w 185"/>
              <a:gd name="T5" fmla="*/ 48 h 63"/>
              <a:gd name="T6" fmla="*/ 78 w 185"/>
              <a:gd name="T7" fmla="*/ 0 h 63"/>
              <a:gd name="T8" fmla="*/ 0 w 185"/>
              <a:gd name="T9" fmla="*/ 53 h 63"/>
              <a:gd name="T10" fmla="*/ 0 w 185"/>
              <a:gd name="T11" fmla="*/ 63 h 63"/>
              <a:gd name="T12" fmla="*/ 76 w 185"/>
              <a:gd name="T13" fmla="*/ 10 h 63"/>
              <a:gd name="T14" fmla="*/ 111 w 185"/>
              <a:gd name="T15" fmla="*/ 58 h 63"/>
              <a:gd name="T16" fmla="*/ 174 w 185"/>
              <a:gd name="T17" fmla="*/ 15 h 63"/>
              <a:gd name="T18" fmla="*/ 175 w 185"/>
              <a:gd name="T19" fmla="*/ 19 h 63"/>
              <a:gd name="T20" fmla="*/ 185 w 185"/>
              <a:gd name="T21" fmla="*/ 2 h 63"/>
              <a:gd name="T22" fmla="*/ 167 w 185"/>
              <a:gd name="T2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5" h="63">
                <a:moveTo>
                  <a:pt x="167" y="5"/>
                </a:moveTo>
                <a:lnTo>
                  <a:pt x="169" y="9"/>
                </a:lnTo>
                <a:lnTo>
                  <a:pt x="113" y="48"/>
                </a:lnTo>
                <a:lnTo>
                  <a:pt x="78" y="0"/>
                </a:lnTo>
                <a:lnTo>
                  <a:pt x="0" y="53"/>
                </a:lnTo>
                <a:lnTo>
                  <a:pt x="0" y="63"/>
                </a:lnTo>
                <a:lnTo>
                  <a:pt x="76" y="10"/>
                </a:lnTo>
                <a:lnTo>
                  <a:pt x="111" y="58"/>
                </a:lnTo>
                <a:lnTo>
                  <a:pt x="174" y="15"/>
                </a:lnTo>
                <a:lnTo>
                  <a:pt x="175" y="19"/>
                </a:lnTo>
                <a:lnTo>
                  <a:pt x="185" y="2"/>
                </a:lnTo>
                <a:lnTo>
                  <a:pt x="167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559"/>
          <p:cNvSpPr/>
          <p:nvPr/>
        </p:nvSpPr>
        <p:spPr bwMode="auto">
          <a:xfrm>
            <a:off x="9113773" y="2985242"/>
            <a:ext cx="38003" cy="89579"/>
          </a:xfrm>
          <a:custGeom>
            <a:avLst/>
            <a:gdLst>
              <a:gd name="T0" fmla="*/ 0 w 28"/>
              <a:gd name="T1" fmla="*/ 66 h 66"/>
              <a:gd name="T2" fmla="*/ 28 w 28"/>
              <a:gd name="T3" fmla="*/ 66 h 66"/>
              <a:gd name="T4" fmla="*/ 28 w 28"/>
              <a:gd name="T5" fmla="*/ 0 h 66"/>
              <a:gd name="T6" fmla="*/ 0 w 28"/>
              <a:gd name="T7" fmla="*/ 19 h 66"/>
              <a:gd name="T8" fmla="*/ 0 w 28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6">
                <a:moveTo>
                  <a:pt x="0" y="66"/>
                </a:moveTo>
                <a:lnTo>
                  <a:pt x="28" y="66"/>
                </a:lnTo>
                <a:lnTo>
                  <a:pt x="28" y="0"/>
                </a:lnTo>
                <a:lnTo>
                  <a:pt x="0" y="1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560"/>
          <p:cNvSpPr/>
          <p:nvPr/>
        </p:nvSpPr>
        <p:spPr bwMode="auto">
          <a:xfrm>
            <a:off x="9299719" y="2960812"/>
            <a:ext cx="38003" cy="114010"/>
          </a:xfrm>
          <a:custGeom>
            <a:avLst/>
            <a:gdLst>
              <a:gd name="T0" fmla="*/ 25 w 28"/>
              <a:gd name="T1" fmla="*/ 0 h 84"/>
              <a:gd name="T2" fmla="*/ 0 w 28"/>
              <a:gd name="T3" fmla="*/ 18 h 84"/>
              <a:gd name="T4" fmla="*/ 0 w 28"/>
              <a:gd name="T5" fmla="*/ 84 h 84"/>
              <a:gd name="T6" fmla="*/ 28 w 28"/>
              <a:gd name="T7" fmla="*/ 84 h 84"/>
              <a:gd name="T8" fmla="*/ 28 w 28"/>
              <a:gd name="T9" fmla="*/ 4 h 84"/>
              <a:gd name="T10" fmla="*/ 25 w 2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84">
                <a:moveTo>
                  <a:pt x="25" y="0"/>
                </a:moveTo>
                <a:lnTo>
                  <a:pt x="0" y="18"/>
                </a:lnTo>
                <a:lnTo>
                  <a:pt x="0" y="84"/>
                </a:lnTo>
                <a:lnTo>
                  <a:pt x="28" y="84"/>
                </a:lnTo>
                <a:lnTo>
                  <a:pt x="28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561"/>
          <p:cNvSpPr/>
          <p:nvPr/>
        </p:nvSpPr>
        <p:spPr bwMode="auto">
          <a:xfrm>
            <a:off x="9253572" y="2986600"/>
            <a:ext cx="38003" cy="88222"/>
          </a:xfrm>
          <a:custGeom>
            <a:avLst/>
            <a:gdLst>
              <a:gd name="T0" fmla="*/ 0 w 28"/>
              <a:gd name="T1" fmla="*/ 20 h 65"/>
              <a:gd name="T2" fmla="*/ 0 w 28"/>
              <a:gd name="T3" fmla="*/ 65 h 65"/>
              <a:gd name="T4" fmla="*/ 28 w 28"/>
              <a:gd name="T5" fmla="*/ 65 h 65"/>
              <a:gd name="T6" fmla="*/ 28 w 28"/>
              <a:gd name="T7" fmla="*/ 0 h 65"/>
              <a:gd name="T8" fmla="*/ 0 w 28"/>
              <a:gd name="T9" fmla="*/ 20 h 65"/>
              <a:gd name="T10" fmla="*/ 0 w 28"/>
              <a:gd name="T11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65">
                <a:moveTo>
                  <a:pt x="0" y="20"/>
                </a:moveTo>
                <a:lnTo>
                  <a:pt x="0" y="65"/>
                </a:lnTo>
                <a:lnTo>
                  <a:pt x="28" y="65"/>
                </a:lnTo>
                <a:lnTo>
                  <a:pt x="28" y="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562"/>
          <p:cNvSpPr/>
          <p:nvPr/>
        </p:nvSpPr>
        <p:spPr bwMode="auto">
          <a:xfrm>
            <a:off x="9161278" y="2954026"/>
            <a:ext cx="38003" cy="120797"/>
          </a:xfrm>
          <a:custGeom>
            <a:avLst/>
            <a:gdLst>
              <a:gd name="T0" fmla="*/ 0 w 28"/>
              <a:gd name="T1" fmla="*/ 21 h 89"/>
              <a:gd name="T2" fmla="*/ 0 w 28"/>
              <a:gd name="T3" fmla="*/ 89 h 89"/>
              <a:gd name="T4" fmla="*/ 28 w 28"/>
              <a:gd name="T5" fmla="*/ 89 h 89"/>
              <a:gd name="T6" fmla="*/ 28 w 28"/>
              <a:gd name="T7" fmla="*/ 0 h 89"/>
              <a:gd name="T8" fmla="*/ 0 w 28"/>
              <a:gd name="T9" fmla="*/ 2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89">
                <a:moveTo>
                  <a:pt x="0" y="21"/>
                </a:moveTo>
                <a:lnTo>
                  <a:pt x="0" y="89"/>
                </a:lnTo>
                <a:lnTo>
                  <a:pt x="28" y="89"/>
                </a:lnTo>
                <a:lnTo>
                  <a:pt x="28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563"/>
          <p:cNvSpPr/>
          <p:nvPr/>
        </p:nvSpPr>
        <p:spPr bwMode="auto">
          <a:xfrm>
            <a:off x="9206067" y="2960812"/>
            <a:ext cx="40718" cy="114010"/>
          </a:xfrm>
          <a:custGeom>
            <a:avLst/>
            <a:gdLst>
              <a:gd name="T0" fmla="*/ 0 w 30"/>
              <a:gd name="T1" fmla="*/ 0 h 84"/>
              <a:gd name="T2" fmla="*/ 0 w 30"/>
              <a:gd name="T3" fmla="*/ 84 h 84"/>
              <a:gd name="T4" fmla="*/ 30 w 30"/>
              <a:gd name="T5" fmla="*/ 84 h 84"/>
              <a:gd name="T6" fmla="*/ 30 w 30"/>
              <a:gd name="T7" fmla="*/ 41 h 84"/>
              <a:gd name="T8" fmla="*/ 0 w 3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84">
                <a:moveTo>
                  <a:pt x="0" y="0"/>
                </a:moveTo>
                <a:lnTo>
                  <a:pt x="0" y="84"/>
                </a:lnTo>
                <a:lnTo>
                  <a:pt x="30" y="84"/>
                </a:lnTo>
                <a:lnTo>
                  <a:pt x="30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564"/>
          <p:cNvSpPr>
            <a:spLocks noEditPoints="1"/>
          </p:cNvSpPr>
          <p:nvPr/>
        </p:nvSpPr>
        <p:spPr bwMode="auto">
          <a:xfrm>
            <a:off x="8560812" y="2811513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4 h 315"/>
              <a:gd name="T4" fmla="*/ 58 w 315"/>
              <a:gd name="T5" fmla="*/ 279 h 315"/>
              <a:gd name="T6" fmla="*/ 28 w 315"/>
              <a:gd name="T7" fmla="*/ 246 h 315"/>
              <a:gd name="T8" fmla="*/ 8 w 315"/>
              <a:gd name="T9" fmla="*/ 205 h 315"/>
              <a:gd name="T10" fmla="*/ 0 w 315"/>
              <a:gd name="T11" fmla="*/ 158 h 315"/>
              <a:gd name="T12" fmla="*/ 3 w 315"/>
              <a:gd name="T13" fmla="*/ 127 h 315"/>
              <a:gd name="T14" fmla="*/ 20 w 315"/>
              <a:gd name="T15" fmla="*/ 82 h 315"/>
              <a:gd name="T16" fmla="*/ 46 w 315"/>
              <a:gd name="T17" fmla="*/ 46 h 315"/>
              <a:gd name="T18" fmla="*/ 83 w 315"/>
              <a:gd name="T19" fmla="*/ 20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8 h 315"/>
              <a:gd name="T26" fmla="*/ 246 w 315"/>
              <a:gd name="T27" fmla="*/ 28 h 315"/>
              <a:gd name="T28" fmla="*/ 281 w 315"/>
              <a:gd name="T29" fmla="*/ 58 h 315"/>
              <a:gd name="T30" fmla="*/ 304 w 315"/>
              <a:gd name="T31" fmla="*/ 97 h 315"/>
              <a:gd name="T32" fmla="*/ 315 w 315"/>
              <a:gd name="T33" fmla="*/ 142 h 315"/>
              <a:gd name="T34" fmla="*/ 315 w 315"/>
              <a:gd name="T35" fmla="*/ 175 h 315"/>
              <a:gd name="T36" fmla="*/ 304 w 315"/>
              <a:gd name="T37" fmla="*/ 219 h 315"/>
              <a:gd name="T38" fmla="*/ 281 w 315"/>
              <a:gd name="T39" fmla="*/ 257 h 315"/>
              <a:gd name="T40" fmla="*/ 246 w 315"/>
              <a:gd name="T41" fmla="*/ 289 h 315"/>
              <a:gd name="T42" fmla="*/ 205 w 315"/>
              <a:gd name="T43" fmla="*/ 309 h 315"/>
              <a:gd name="T44" fmla="*/ 158 w 315"/>
              <a:gd name="T45" fmla="*/ 315 h 315"/>
              <a:gd name="T46" fmla="*/ 158 w 315"/>
              <a:gd name="T47" fmla="*/ 7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3 h 315"/>
              <a:gd name="T54" fmla="*/ 20 w 315"/>
              <a:gd name="T55" fmla="*/ 99 h 315"/>
              <a:gd name="T56" fmla="*/ 8 w 315"/>
              <a:gd name="T57" fmla="*/ 142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4 h 315"/>
              <a:gd name="T66" fmla="*/ 114 w 315"/>
              <a:gd name="T67" fmla="*/ 302 h 315"/>
              <a:gd name="T68" fmla="*/ 158 w 315"/>
              <a:gd name="T69" fmla="*/ 309 h 315"/>
              <a:gd name="T70" fmla="*/ 188 w 315"/>
              <a:gd name="T71" fmla="*/ 305 h 315"/>
              <a:gd name="T72" fmla="*/ 229 w 315"/>
              <a:gd name="T73" fmla="*/ 290 h 315"/>
              <a:gd name="T74" fmla="*/ 266 w 315"/>
              <a:gd name="T75" fmla="*/ 264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4 h 315"/>
              <a:gd name="T84" fmla="*/ 284 w 315"/>
              <a:gd name="T85" fmla="*/ 74 h 315"/>
              <a:gd name="T86" fmla="*/ 254 w 315"/>
              <a:gd name="T87" fmla="*/ 41 h 315"/>
              <a:gd name="T88" fmla="*/ 216 w 315"/>
              <a:gd name="T89" fmla="*/ 18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2"/>
                </a:lnTo>
                <a:lnTo>
                  <a:pt x="112" y="309"/>
                </a:lnTo>
                <a:lnTo>
                  <a:pt x="97" y="304"/>
                </a:lnTo>
                <a:lnTo>
                  <a:pt x="83" y="297"/>
                </a:lnTo>
                <a:lnTo>
                  <a:pt x="71" y="289"/>
                </a:lnTo>
                <a:lnTo>
                  <a:pt x="58" y="279"/>
                </a:lnTo>
                <a:lnTo>
                  <a:pt x="46" y="269"/>
                </a:lnTo>
                <a:lnTo>
                  <a:pt x="36" y="257"/>
                </a:lnTo>
                <a:lnTo>
                  <a:pt x="28" y="246"/>
                </a:lnTo>
                <a:lnTo>
                  <a:pt x="20" y="233"/>
                </a:lnTo>
                <a:lnTo>
                  <a:pt x="13" y="219"/>
                </a:lnTo>
                <a:lnTo>
                  <a:pt x="8" y="205"/>
                </a:lnTo>
                <a:lnTo>
                  <a:pt x="3" y="190"/>
                </a:lnTo>
                <a:lnTo>
                  <a:pt x="2" y="175"/>
                </a:lnTo>
                <a:lnTo>
                  <a:pt x="0" y="158"/>
                </a:lnTo>
                <a:lnTo>
                  <a:pt x="0" y="158"/>
                </a:lnTo>
                <a:lnTo>
                  <a:pt x="2" y="142"/>
                </a:lnTo>
                <a:lnTo>
                  <a:pt x="3" y="127"/>
                </a:lnTo>
                <a:lnTo>
                  <a:pt x="8" y="111"/>
                </a:lnTo>
                <a:lnTo>
                  <a:pt x="13" y="97"/>
                </a:lnTo>
                <a:lnTo>
                  <a:pt x="20" y="82"/>
                </a:lnTo>
                <a:lnTo>
                  <a:pt x="28" y="69"/>
                </a:lnTo>
                <a:lnTo>
                  <a:pt x="36" y="58"/>
                </a:lnTo>
                <a:lnTo>
                  <a:pt x="46" y="46"/>
                </a:lnTo>
                <a:lnTo>
                  <a:pt x="58" y="36"/>
                </a:lnTo>
                <a:lnTo>
                  <a:pt x="71" y="28"/>
                </a:lnTo>
                <a:lnTo>
                  <a:pt x="83" y="20"/>
                </a:lnTo>
                <a:lnTo>
                  <a:pt x="97" y="13"/>
                </a:lnTo>
                <a:lnTo>
                  <a:pt x="112" y="8"/>
                </a:lnTo>
                <a:lnTo>
                  <a:pt x="127" y="3"/>
                </a:lnTo>
                <a:lnTo>
                  <a:pt x="142" y="2"/>
                </a:lnTo>
                <a:lnTo>
                  <a:pt x="158" y="0"/>
                </a:lnTo>
                <a:lnTo>
                  <a:pt x="158" y="0"/>
                </a:lnTo>
                <a:lnTo>
                  <a:pt x="175" y="2"/>
                </a:lnTo>
                <a:lnTo>
                  <a:pt x="190" y="3"/>
                </a:lnTo>
                <a:lnTo>
                  <a:pt x="205" y="8"/>
                </a:lnTo>
                <a:lnTo>
                  <a:pt x="219" y="13"/>
                </a:lnTo>
                <a:lnTo>
                  <a:pt x="233" y="20"/>
                </a:lnTo>
                <a:lnTo>
                  <a:pt x="246" y="28"/>
                </a:lnTo>
                <a:lnTo>
                  <a:pt x="259" y="36"/>
                </a:lnTo>
                <a:lnTo>
                  <a:pt x="269" y="46"/>
                </a:lnTo>
                <a:lnTo>
                  <a:pt x="281" y="58"/>
                </a:lnTo>
                <a:lnTo>
                  <a:pt x="289" y="69"/>
                </a:lnTo>
                <a:lnTo>
                  <a:pt x="297" y="82"/>
                </a:lnTo>
                <a:lnTo>
                  <a:pt x="304" y="97"/>
                </a:lnTo>
                <a:lnTo>
                  <a:pt x="309" y="111"/>
                </a:lnTo>
                <a:lnTo>
                  <a:pt x="312" y="127"/>
                </a:lnTo>
                <a:lnTo>
                  <a:pt x="315" y="142"/>
                </a:lnTo>
                <a:lnTo>
                  <a:pt x="315" y="158"/>
                </a:lnTo>
                <a:lnTo>
                  <a:pt x="315" y="158"/>
                </a:lnTo>
                <a:lnTo>
                  <a:pt x="315" y="175"/>
                </a:lnTo>
                <a:lnTo>
                  <a:pt x="312" y="190"/>
                </a:lnTo>
                <a:lnTo>
                  <a:pt x="309" y="205"/>
                </a:lnTo>
                <a:lnTo>
                  <a:pt x="304" y="219"/>
                </a:lnTo>
                <a:lnTo>
                  <a:pt x="297" y="233"/>
                </a:lnTo>
                <a:lnTo>
                  <a:pt x="289" y="246"/>
                </a:lnTo>
                <a:lnTo>
                  <a:pt x="281" y="257"/>
                </a:lnTo>
                <a:lnTo>
                  <a:pt x="269" y="269"/>
                </a:lnTo>
                <a:lnTo>
                  <a:pt x="259" y="279"/>
                </a:lnTo>
                <a:lnTo>
                  <a:pt x="246" y="289"/>
                </a:lnTo>
                <a:lnTo>
                  <a:pt x="233" y="297"/>
                </a:lnTo>
                <a:lnTo>
                  <a:pt x="219" y="304"/>
                </a:lnTo>
                <a:lnTo>
                  <a:pt x="205" y="309"/>
                </a:lnTo>
                <a:lnTo>
                  <a:pt x="190" y="312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7"/>
                </a:moveTo>
                <a:lnTo>
                  <a:pt x="158" y="7"/>
                </a:lnTo>
                <a:lnTo>
                  <a:pt x="144" y="8"/>
                </a:lnTo>
                <a:lnTo>
                  <a:pt x="127" y="10"/>
                </a:lnTo>
                <a:lnTo>
                  <a:pt x="114" y="13"/>
                </a:lnTo>
                <a:lnTo>
                  <a:pt x="99" y="18"/>
                </a:lnTo>
                <a:lnTo>
                  <a:pt x="86" y="25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3"/>
                </a:lnTo>
                <a:lnTo>
                  <a:pt x="33" y="74"/>
                </a:lnTo>
                <a:lnTo>
                  <a:pt x="25" y="86"/>
                </a:lnTo>
                <a:lnTo>
                  <a:pt x="20" y="99"/>
                </a:lnTo>
                <a:lnTo>
                  <a:pt x="15" y="114"/>
                </a:lnTo>
                <a:lnTo>
                  <a:pt x="10" y="127"/>
                </a:lnTo>
                <a:lnTo>
                  <a:pt x="8" y="142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3"/>
                </a:lnTo>
                <a:lnTo>
                  <a:pt x="20" y="216"/>
                </a:lnTo>
                <a:lnTo>
                  <a:pt x="25" y="229"/>
                </a:lnTo>
                <a:lnTo>
                  <a:pt x="33" y="243"/>
                </a:lnTo>
                <a:lnTo>
                  <a:pt x="41" y="254"/>
                </a:lnTo>
                <a:lnTo>
                  <a:pt x="51" y="264"/>
                </a:lnTo>
                <a:lnTo>
                  <a:pt x="63" y="274"/>
                </a:lnTo>
                <a:lnTo>
                  <a:pt x="74" y="284"/>
                </a:lnTo>
                <a:lnTo>
                  <a:pt x="86" y="290"/>
                </a:lnTo>
                <a:lnTo>
                  <a:pt x="99" y="297"/>
                </a:lnTo>
                <a:lnTo>
                  <a:pt x="114" y="302"/>
                </a:lnTo>
                <a:lnTo>
                  <a:pt x="127" y="305"/>
                </a:lnTo>
                <a:lnTo>
                  <a:pt x="144" y="309"/>
                </a:lnTo>
                <a:lnTo>
                  <a:pt x="158" y="309"/>
                </a:lnTo>
                <a:lnTo>
                  <a:pt x="158" y="309"/>
                </a:lnTo>
                <a:lnTo>
                  <a:pt x="173" y="309"/>
                </a:lnTo>
                <a:lnTo>
                  <a:pt x="188" y="305"/>
                </a:lnTo>
                <a:lnTo>
                  <a:pt x="203" y="302"/>
                </a:lnTo>
                <a:lnTo>
                  <a:pt x="216" y="297"/>
                </a:lnTo>
                <a:lnTo>
                  <a:pt x="229" y="290"/>
                </a:lnTo>
                <a:lnTo>
                  <a:pt x="243" y="284"/>
                </a:lnTo>
                <a:lnTo>
                  <a:pt x="254" y="274"/>
                </a:lnTo>
                <a:lnTo>
                  <a:pt x="266" y="264"/>
                </a:lnTo>
                <a:lnTo>
                  <a:pt x="274" y="254"/>
                </a:lnTo>
                <a:lnTo>
                  <a:pt x="284" y="243"/>
                </a:lnTo>
                <a:lnTo>
                  <a:pt x="290" y="229"/>
                </a:lnTo>
                <a:lnTo>
                  <a:pt x="297" y="216"/>
                </a:lnTo>
                <a:lnTo>
                  <a:pt x="302" y="203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2"/>
                </a:lnTo>
                <a:lnTo>
                  <a:pt x="307" y="127"/>
                </a:lnTo>
                <a:lnTo>
                  <a:pt x="302" y="114"/>
                </a:lnTo>
                <a:lnTo>
                  <a:pt x="297" y="99"/>
                </a:lnTo>
                <a:lnTo>
                  <a:pt x="290" y="86"/>
                </a:lnTo>
                <a:lnTo>
                  <a:pt x="284" y="74"/>
                </a:lnTo>
                <a:lnTo>
                  <a:pt x="274" y="63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29" y="25"/>
                </a:lnTo>
                <a:lnTo>
                  <a:pt x="216" y="18"/>
                </a:lnTo>
                <a:lnTo>
                  <a:pt x="203" y="13"/>
                </a:lnTo>
                <a:lnTo>
                  <a:pt x="188" y="10"/>
                </a:lnTo>
                <a:lnTo>
                  <a:pt x="173" y="8"/>
                </a:lnTo>
                <a:lnTo>
                  <a:pt x="158" y="7"/>
                </a:lnTo>
                <a:lnTo>
                  <a:pt x="158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565"/>
          <p:cNvSpPr/>
          <p:nvPr/>
        </p:nvSpPr>
        <p:spPr bwMode="auto">
          <a:xfrm>
            <a:off x="5563980" y="3019174"/>
            <a:ext cx="1509274" cy="2244910"/>
          </a:xfrm>
          <a:custGeom>
            <a:avLst/>
            <a:gdLst>
              <a:gd name="T0" fmla="*/ 672 w 1112"/>
              <a:gd name="T1" fmla="*/ 1020 h 1654"/>
              <a:gd name="T2" fmla="*/ 657 w 1112"/>
              <a:gd name="T3" fmla="*/ 1037 h 1654"/>
              <a:gd name="T4" fmla="*/ 632 w 1112"/>
              <a:gd name="T5" fmla="*/ 1073 h 1654"/>
              <a:gd name="T6" fmla="*/ 616 w 1112"/>
              <a:gd name="T7" fmla="*/ 1113 h 1654"/>
              <a:gd name="T8" fmla="*/ 606 w 1112"/>
              <a:gd name="T9" fmla="*/ 1155 h 1654"/>
              <a:gd name="T10" fmla="*/ 606 w 1112"/>
              <a:gd name="T11" fmla="*/ 1179 h 1654"/>
              <a:gd name="T12" fmla="*/ 608 w 1112"/>
              <a:gd name="T13" fmla="*/ 1202 h 1654"/>
              <a:gd name="T14" fmla="*/ 616 w 1112"/>
              <a:gd name="T15" fmla="*/ 1246 h 1654"/>
              <a:gd name="T16" fmla="*/ 636 w 1112"/>
              <a:gd name="T17" fmla="*/ 1289 h 1654"/>
              <a:gd name="T18" fmla="*/ 662 w 1112"/>
              <a:gd name="T19" fmla="*/ 1325 h 1654"/>
              <a:gd name="T20" fmla="*/ 678 w 1112"/>
              <a:gd name="T21" fmla="*/ 1342 h 1654"/>
              <a:gd name="T22" fmla="*/ 703 w 1112"/>
              <a:gd name="T23" fmla="*/ 1372 h 1654"/>
              <a:gd name="T24" fmla="*/ 721 w 1112"/>
              <a:gd name="T25" fmla="*/ 1406 h 1654"/>
              <a:gd name="T26" fmla="*/ 733 w 1112"/>
              <a:gd name="T27" fmla="*/ 1444 h 1654"/>
              <a:gd name="T28" fmla="*/ 736 w 1112"/>
              <a:gd name="T29" fmla="*/ 1484 h 1654"/>
              <a:gd name="T30" fmla="*/ 735 w 1112"/>
              <a:gd name="T31" fmla="*/ 1502 h 1654"/>
              <a:gd name="T32" fmla="*/ 726 w 1112"/>
              <a:gd name="T33" fmla="*/ 1533 h 1654"/>
              <a:gd name="T34" fmla="*/ 713 w 1112"/>
              <a:gd name="T35" fmla="*/ 1563 h 1654"/>
              <a:gd name="T36" fmla="*/ 695 w 1112"/>
              <a:gd name="T37" fmla="*/ 1589 h 1654"/>
              <a:gd name="T38" fmla="*/ 672 w 1112"/>
              <a:gd name="T39" fmla="*/ 1611 h 1654"/>
              <a:gd name="T40" fmla="*/ 647 w 1112"/>
              <a:gd name="T41" fmla="*/ 1631 h 1654"/>
              <a:gd name="T42" fmla="*/ 617 w 1112"/>
              <a:gd name="T43" fmla="*/ 1644 h 1654"/>
              <a:gd name="T44" fmla="*/ 586 w 1112"/>
              <a:gd name="T45" fmla="*/ 1652 h 1654"/>
              <a:gd name="T46" fmla="*/ 570 w 1112"/>
              <a:gd name="T47" fmla="*/ 1654 h 1654"/>
              <a:gd name="T48" fmla="*/ 530 w 1112"/>
              <a:gd name="T49" fmla="*/ 1652 h 1654"/>
              <a:gd name="T50" fmla="*/ 495 w 1112"/>
              <a:gd name="T51" fmla="*/ 1644 h 1654"/>
              <a:gd name="T52" fmla="*/ 462 w 1112"/>
              <a:gd name="T53" fmla="*/ 1627 h 1654"/>
              <a:gd name="T54" fmla="*/ 434 w 1112"/>
              <a:gd name="T55" fmla="*/ 1606 h 1654"/>
              <a:gd name="T56" fmla="*/ 410 w 1112"/>
              <a:gd name="T57" fmla="*/ 1579 h 1654"/>
              <a:gd name="T58" fmla="*/ 391 w 1112"/>
              <a:gd name="T59" fmla="*/ 1546 h 1654"/>
              <a:gd name="T60" fmla="*/ 380 w 1112"/>
              <a:gd name="T61" fmla="*/ 1512 h 1654"/>
              <a:gd name="T62" fmla="*/ 377 w 1112"/>
              <a:gd name="T63" fmla="*/ 1474 h 1654"/>
              <a:gd name="T64" fmla="*/ 378 w 1112"/>
              <a:gd name="T65" fmla="*/ 1454 h 1654"/>
              <a:gd name="T66" fmla="*/ 386 w 1112"/>
              <a:gd name="T67" fmla="*/ 1418 h 1654"/>
              <a:gd name="T68" fmla="*/ 401 w 1112"/>
              <a:gd name="T69" fmla="*/ 1383 h 1654"/>
              <a:gd name="T70" fmla="*/ 424 w 1112"/>
              <a:gd name="T71" fmla="*/ 1353 h 1654"/>
              <a:gd name="T72" fmla="*/ 438 w 1112"/>
              <a:gd name="T73" fmla="*/ 1340 h 1654"/>
              <a:gd name="T74" fmla="*/ 467 w 1112"/>
              <a:gd name="T75" fmla="*/ 1307 h 1654"/>
              <a:gd name="T76" fmla="*/ 490 w 1112"/>
              <a:gd name="T77" fmla="*/ 1269 h 1654"/>
              <a:gd name="T78" fmla="*/ 505 w 1112"/>
              <a:gd name="T79" fmla="*/ 1228 h 1654"/>
              <a:gd name="T80" fmla="*/ 510 w 1112"/>
              <a:gd name="T81" fmla="*/ 1183 h 1654"/>
              <a:gd name="T82" fmla="*/ 510 w 1112"/>
              <a:gd name="T83" fmla="*/ 1174 h 1654"/>
              <a:gd name="T84" fmla="*/ 507 w 1112"/>
              <a:gd name="T85" fmla="*/ 1134 h 1654"/>
              <a:gd name="T86" fmla="*/ 494 w 1112"/>
              <a:gd name="T87" fmla="*/ 1094 h 1654"/>
              <a:gd name="T88" fmla="*/ 476 w 1112"/>
              <a:gd name="T89" fmla="*/ 1060 h 1654"/>
              <a:gd name="T90" fmla="*/ 449 w 1112"/>
              <a:gd name="T91" fmla="*/ 1028 h 1654"/>
              <a:gd name="T92" fmla="*/ 17 w 1112"/>
              <a:gd name="T93" fmla="*/ 596 h 1654"/>
              <a:gd name="T94" fmla="*/ 5 w 1112"/>
              <a:gd name="T95" fmla="*/ 576 h 1654"/>
              <a:gd name="T96" fmla="*/ 0 w 1112"/>
              <a:gd name="T97" fmla="*/ 556 h 1654"/>
              <a:gd name="T98" fmla="*/ 5 w 1112"/>
              <a:gd name="T99" fmla="*/ 535 h 1654"/>
              <a:gd name="T100" fmla="*/ 17 w 1112"/>
              <a:gd name="T101" fmla="*/ 517 h 1654"/>
              <a:gd name="T102" fmla="*/ 517 w 1112"/>
              <a:gd name="T103" fmla="*/ 17 h 1654"/>
              <a:gd name="T104" fmla="*/ 535 w 1112"/>
              <a:gd name="T105" fmla="*/ 4 h 1654"/>
              <a:gd name="T106" fmla="*/ 556 w 1112"/>
              <a:gd name="T107" fmla="*/ 0 h 1654"/>
              <a:gd name="T108" fmla="*/ 578 w 1112"/>
              <a:gd name="T109" fmla="*/ 4 h 1654"/>
              <a:gd name="T110" fmla="*/ 596 w 1112"/>
              <a:gd name="T111" fmla="*/ 17 h 1654"/>
              <a:gd name="T112" fmla="*/ 1096 w 1112"/>
              <a:gd name="T113" fmla="*/ 517 h 1654"/>
              <a:gd name="T114" fmla="*/ 1107 w 1112"/>
              <a:gd name="T115" fmla="*/ 535 h 1654"/>
              <a:gd name="T116" fmla="*/ 1112 w 1112"/>
              <a:gd name="T117" fmla="*/ 556 h 1654"/>
              <a:gd name="T118" fmla="*/ 1107 w 1112"/>
              <a:gd name="T119" fmla="*/ 576 h 1654"/>
              <a:gd name="T120" fmla="*/ 1096 w 1112"/>
              <a:gd name="T121" fmla="*/ 596 h 1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2" h="1654">
                <a:moveTo>
                  <a:pt x="1096" y="596"/>
                </a:moveTo>
                <a:lnTo>
                  <a:pt x="672" y="1020"/>
                </a:lnTo>
                <a:lnTo>
                  <a:pt x="672" y="1020"/>
                </a:lnTo>
                <a:lnTo>
                  <a:pt x="657" y="1037"/>
                </a:lnTo>
                <a:lnTo>
                  <a:pt x="644" y="1053"/>
                </a:lnTo>
                <a:lnTo>
                  <a:pt x="632" y="1073"/>
                </a:lnTo>
                <a:lnTo>
                  <a:pt x="622" y="1093"/>
                </a:lnTo>
                <a:lnTo>
                  <a:pt x="616" y="1113"/>
                </a:lnTo>
                <a:lnTo>
                  <a:pt x="609" y="1134"/>
                </a:lnTo>
                <a:lnTo>
                  <a:pt x="606" y="1155"/>
                </a:lnTo>
                <a:lnTo>
                  <a:pt x="606" y="1179"/>
                </a:lnTo>
                <a:lnTo>
                  <a:pt x="606" y="1179"/>
                </a:lnTo>
                <a:lnTo>
                  <a:pt x="606" y="1179"/>
                </a:lnTo>
                <a:lnTo>
                  <a:pt x="608" y="1202"/>
                </a:lnTo>
                <a:lnTo>
                  <a:pt x="611" y="1225"/>
                </a:lnTo>
                <a:lnTo>
                  <a:pt x="616" y="1246"/>
                </a:lnTo>
                <a:lnTo>
                  <a:pt x="624" y="1268"/>
                </a:lnTo>
                <a:lnTo>
                  <a:pt x="636" y="1289"/>
                </a:lnTo>
                <a:lnTo>
                  <a:pt x="647" y="1307"/>
                </a:lnTo>
                <a:lnTo>
                  <a:pt x="662" y="1325"/>
                </a:lnTo>
                <a:lnTo>
                  <a:pt x="678" y="1342"/>
                </a:lnTo>
                <a:lnTo>
                  <a:pt x="678" y="1342"/>
                </a:lnTo>
                <a:lnTo>
                  <a:pt x="692" y="1357"/>
                </a:lnTo>
                <a:lnTo>
                  <a:pt x="703" y="1372"/>
                </a:lnTo>
                <a:lnTo>
                  <a:pt x="713" y="1388"/>
                </a:lnTo>
                <a:lnTo>
                  <a:pt x="721" y="1406"/>
                </a:lnTo>
                <a:lnTo>
                  <a:pt x="728" y="1424"/>
                </a:lnTo>
                <a:lnTo>
                  <a:pt x="733" y="1444"/>
                </a:lnTo>
                <a:lnTo>
                  <a:pt x="736" y="1464"/>
                </a:lnTo>
                <a:lnTo>
                  <a:pt x="736" y="1484"/>
                </a:lnTo>
                <a:lnTo>
                  <a:pt x="736" y="1484"/>
                </a:lnTo>
                <a:lnTo>
                  <a:pt x="735" y="1502"/>
                </a:lnTo>
                <a:lnTo>
                  <a:pt x="731" y="1517"/>
                </a:lnTo>
                <a:lnTo>
                  <a:pt x="726" y="1533"/>
                </a:lnTo>
                <a:lnTo>
                  <a:pt x="720" y="1548"/>
                </a:lnTo>
                <a:lnTo>
                  <a:pt x="713" y="1563"/>
                </a:lnTo>
                <a:lnTo>
                  <a:pt x="705" y="1576"/>
                </a:lnTo>
                <a:lnTo>
                  <a:pt x="695" y="1589"/>
                </a:lnTo>
                <a:lnTo>
                  <a:pt x="683" y="1601"/>
                </a:lnTo>
                <a:lnTo>
                  <a:pt x="672" y="1611"/>
                </a:lnTo>
                <a:lnTo>
                  <a:pt x="660" y="1621"/>
                </a:lnTo>
                <a:lnTo>
                  <a:pt x="647" y="1631"/>
                </a:lnTo>
                <a:lnTo>
                  <a:pt x="632" y="1637"/>
                </a:lnTo>
                <a:lnTo>
                  <a:pt x="617" y="1644"/>
                </a:lnTo>
                <a:lnTo>
                  <a:pt x="601" y="1649"/>
                </a:lnTo>
                <a:lnTo>
                  <a:pt x="586" y="1652"/>
                </a:lnTo>
                <a:lnTo>
                  <a:pt x="570" y="1654"/>
                </a:lnTo>
                <a:lnTo>
                  <a:pt x="570" y="1654"/>
                </a:lnTo>
                <a:lnTo>
                  <a:pt x="550" y="1654"/>
                </a:lnTo>
                <a:lnTo>
                  <a:pt x="530" y="1652"/>
                </a:lnTo>
                <a:lnTo>
                  <a:pt x="512" y="1649"/>
                </a:lnTo>
                <a:lnTo>
                  <a:pt x="495" y="1644"/>
                </a:lnTo>
                <a:lnTo>
                  <a:pt x="477" y="1636"/>
                </a:lnTo>
                <a:lnTo>
                  <a:pt x="462" y="1627"/>
                </a:lnTo>
                <a:lnTo>
                  <a:pt x="447" y="1617"/>
                </a:lnTo>
                <a:lnTo>
                  <a:pt x="434" y="1606"/>
                </a:lnTo>
                <a:lnTo>
                  <a:pt x="421" y="1593"/>
                </a:lnTo>
                <a:lnTo>
                  <a:pt x="410" y="1579"/>
                </a:lnTo>
                <a:lnTo>
                  <a:pt x="400" y="1563"/>
                </a:lnTo>
                <a:lnTo>
                  <a:pt x="391" y="1546"/>
                </a:lnTo>
                <a:lnTo>
                  <a:pt x="385" y="1530"/>
                </a:lnTo>
                <a:lnTo>
                  <a:pt x="380" y="1512"/>
                </a:lnTo>
                <a:lnTo>
                  <a:pt x="378" y="1494"/>
                </a:lnTo>
                <a:lnTo>
                  <a:pt x="377" y="1474"/>
                </a:lnTo>
                <a:lnTo>
                  <a:pt x="377" y="1474"/>
                </a:lnTo>
                <a:lnTo>
                  <a:pt x="378" y="1454"/>
                </a:lnTo>
                <a:lnTo>
                  <a:pt x="381" y="1436"/>
                </a:lnTo>
                <a:lnTo>
                  <a:pt x="386" y="1418"/>
                </a:lnTo>
                <a:lnTo>
                  <a:pt x="393" y="1400"/>
                </a:lnTo>
                <a:lnTo>
                  <a:pt x="401" y="1383"/>
                </a:lnTo>
                <a:lnTo>
                  <a:pt x="413" y="1368"/>
                </a:lnTo>
                <a:lnTo>
                  <a:pt x="424" y="1353"/>
                </a:lnTo>
                <a:lnTo>
                  <a:pt x="438" y="1340"/>
                </a:lnTo>
                <a:lnTo>
                  <a:pt x="438" y="1340"/>
                </a:lnTo>
                <a:lnTo>
                  <a:pt x="454" y="1324"/>
                </a:lnTo>
                <a:lnTo>
                  <a:pt x="467" y="1307"/>
                </a:lnTo>
                <a:lnTo>
                  <a:pt x="480" y="1289"/>
                </a:lnTo>
                <a:lnTo>
                  <a:pt x="490" y="1269"/>
                </a:lnTo>
                <a:lnTo>
                  <a:pt x="499" y="1248"/>
                </a:lnTo>
                <a:lnTo>
                  <a:pt x="505" y="1228"/>
                </a:lnTo>
                <a:lnTo>
                  <a:pt x="509" y="1205"/>
                </a:lnTo>
                <a:lnTo>
                  <a:pt x="510" y="1183"/>
                </a:lnTo>
                <a:lnTo>
                  <a:pt x="510" y="1174"/>
                </a:lnTo>
                <a:lnTo>
                  <a:pt x="510" y="1174"/>
                </a:lnTo>
                <a:lnTo>
                  <a:pt x="509" y="1154"/>
                </a:lnTo>
                <a:lnTo>
                  <a:pt x="507" y="1134"/>
                </a:lnTo>
                <a:lnTo>
                  <a:pt x="502" y="1114"/>
                </a:lnTo>
                <a:lnTo>
                  <a:pt x="494" y="1094"/>
                </a:lnTo>
                <a:lnTo>
                  <a:pt x="485" y="1076"/>
                </a:lnTo>
                <a:lnTo>
                  <a:pt x="476" y="1060"/>
                </a:lnTo>
                <a:lnTo>
                  <a:pt x="464" y="1043"/>
                </a:lnTo>
                <a:lnTo>
                  <a:pt x="449" y="1028"/>
                </a:lnTo>
                <a:lnTo>
                  <a:pt x="17" y="596"/>
                </a:lnTo>
                <a:lnTo>
                  <a:pt x="17" y="596"/>
                </a:lnTo>
                <a:lnTo>
                  <a:pt x="10" y="586"/>
                </a:lnTo>
                <a:lnTo>
                  <a:pt x="5" y="576"/>
                </a:lnTo>
                <a:lnTo>
                  <a:pt x="2" y="566"/>
                </a:lnTo>
                <a:lnTo>
                  <a:pt x="0" y="556"/>
                </a:lnTo>
                <a:lnTo>
                  <a:pt x="2" y="545"/>
                </a:lnTo>
                <a:lnTo>
                  <a:pt x="5" y="535"/>
                </a:lnTo>
                <a:lnTo>
                  <a:pt x="10" y="525"/>
                </a:lnTo>
                <a:lnTo>
                  <a:pt x="17" y="517"/>
                </a:lnTo>
                <a:lnTo>
                  <a:pt x="517" y="17"/>
                </a:lnTo>
                <a:lnTo>
                  <a:pt x="517" y="17"/>
                </a:lnTo>
                <a:lnTo>
                  <a:pt x="525" y="10"/>
                </a:lnTo>
                <a:lnTo>
                  <a:pt x="535" y="4"/>
                </a:lnTo>
                <a:lnTo>
                  <a:pt x="545" y="2"/>
                </a:lnTo>
                <a:lnTo>
                  <a:pt x="556" y="0"/>
                </a:lnTo>
                <a:lnTo>
                  <a:pt x="566" y="2"/>
                </a:lnTo>
                <a:lnTo>
                  <a:pt x="578" y="4"/>
                </a:lnTo>
                <a:lnTo>
                  <a:pt x="588" y="10"/>
                </a:lnTo>
                <a:lnTo>
                  <a:pt x="596" y="17"/>
                </a:lnTo>
                <a:lnTo>
                  <a:pt x="1096" y="517"/>
                </a:lnTo>
                <a:lnTo>
                  <a:pt x="1096" y="517"/>
                </a:lnTo>
                <a:lnTo>
                  <a:pt x="1103" y="525"/>
                </a:lnTo>
                <a:lnTo>
                  <a:pt x="1107" y="535"/>
                </a:lnTo>
                <a:lnTo>
                  <a:pt x="1111" y="545"/>
                </a:lnTo>
                <a:lnTo>
                  <a:pt x="1112" y="556"/>
                </a:lnTo>
                <a:lnTo>
                  <a:pt x="1111" y="566"/>
                </a:lnTo>
                <a:lnTo>
                  <a:pt x="1107" y="576"/>
                </a:lnTo>
                <a:lnTo>
                  <a:pt x="1103" y="586"/>
                </a:lnTo>
                <a:lnTo>
                  <a:pt x="1096" y="596"/>
                </a:lnTo>
                <a:lnTo>
                  <a:pt x="1096" y="59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5971837" y="3528058"/>
            <a:ext cx="612125" cy="450639"/>
            <a:chOff x="6487728" y="3498018"/>
            <a:chExt cx="761423" cy="560550"/>
          </a:xfrm>
        </p:grpSpPr>
        <p:sp>
          <p:nvSpPr>
            <p:cNvPr id="36" name="Freeform 566"/>
            <p:cNvSpPr>
              <a:spLocks noEditPoints="1"/>
            </p:cNvSpPr>
            <p:nvPr/>
          </p:nvSpPr>
          <p:spPr bwMode="auto">
            <a:xfrm>
              <a:off x="6487728" y="3498018"/>
              <a:ext cx="381391" cy="457397"/>
            </a:xfrm>
            <a:custGeom>
              <a:avLst/>
              <a:gdLst>
                <a:gd name="T0" fmla="*/ 281 w 281"/>
                <a:gd name="T1" fmla="*/ 187 h 337"/>
                <a:gd name="T2" fmla="*/ 271 w 281"/>
                <a:gd name="T3" fmla="*/ 236 h 337"/>
                <a:gd name="T4" fmla="*/ 257 w 281"/>
                <a:gd name="T5" fmla="*/ 266 h 337"/>
                <a:gd name="T6" fmla="*/ 241 w 281"/>
                <a:gd name="T7" fmla="*/ 290 h 337"/>
                <a:gd name="T8" fmla="*/ 210 w 281"/>
                <a:gd name="T9" fmla="*/ 319 h 337"/>
                <a:gd name="T10" fmla="*/ 183 w 281"/>
                <a:gd name="T11" fmla="*/ 330 h 337"/>
                <a:gd name="T12" fmla="*/ 140 w 281"/>
                <a:gd name="T13" fmla="*/ 337 h 337"/>
                <a:gd name="T14" fmla="*/ 112 w 281"/>
                <a:gd name="T15" fmla="*/ 333 h 337"/>
                <a:gd name="T16" fmla="*/ 84 w 281"/>
                <a:gd name="T17" fmla="*/ 325 h 337"/>
                <a:gd name="T18" fmla="*/ 50 w 281"/>
                <a:gd name="T19" fmla="*/ 300 h 337"/>
                <a:gd name="T20" fmla="*/ 31 w 281"/>
                <a:gd name="T21" fmla="*/ 277 h 337"/>
                <a:gd name="T22" fmla="*/ 12 w 281"/>
                <a:gd name="T23" fmla="*/ 236 h 337"/>
                <a:gd name="T24" fmla="*/ 3 w 281"/>
                <a:gd name="T25" fmla="*/ 205 h 337"/>
                <a:gd name="T26" fmla="*/ 0 w 281"/>
                <a:gd name="T27" fmla="*/ 168 h 337"/>
                <a:gd name="T28" fmla="*/ 7 w 281"/>
                <a:gd name="T29" fmla="*/ 117 h 337"/>
                <a:gd name="T30" fmla="*/ 17 w 281"/>
                <a:gd name="T31" fmla="*/ 88 h 337"/>
                <a:gd name="T32" fmla="*/ 40 w 281"/>
                <a:gd name="T33" fmla="*/ 48 h 337"/>
                <a:gd name="T34" fmla="*/ 61 w 281"/>
                <a:gd name="T35" fmla="*/ 28 h 337"/>
                <a:gd name="T36" fmla="*/ 84 w 281"/>
                <a:gd name="T37" fmla="*/ 13 h 337"/>
                <a:gd name="T38" fmla="*/ 125 w 281"/>
                <a:gd name="T39" fmla="*/ 2 h 337"/>
                <a:gd name="T40" fmla="*/ 155 w 281"/>
                <a:gd name="T41" fmla="*/ 2 h 337"/>
                <a:gd name="T42" fmla="*/ 196 w 281"/>
                <a:gd name="T43" fmla="*/ 13 h 337"/>
                <a:gd name="T44" fmla="*/ 221 w 281"/>
                <a:gd name="T45" fmla="*/ 28 h 337"/>
                <a:gd name="T46" fmla="*/ 241 w 281"/>
                <a:gd name="T47" fmla="*/ 48 h 337"/>
                <a:gd name="T48" fmla="*/ 264 w 281"/>
                <a:gd name="T49" fmla="*/ 88 h 337"/>
                <a:gd name="T50" fmla="*/ 276 w 281"/>
                <a:gd name="T51" fmla="*/ 117 h 337"/>
                <a:gd name="T52" fmla="*/ 281 w 281"/>
                <a:gd name="T53" fmla="*/ 168 h 337"/>
                <a:gd name="T54" fmla="*/ 231 w 281"/>
                <a:gd name="T55" fmla="*/ 168 h 337"/>
                <a:gd name="T56" fmla="*/ 224 w 281"/>
                <a:gd name="T57" fmla="*/ 119 h 337"/>
                <a:gd name="T58" fmla="*/ 206 w 281"/>
                <a:gd name="T59" fmla="*/ 81 h 337"/>
                <a:gd name="T60" fmla="*/ 193 w 281"/>
                <a:gd name="T61" fmla="*/ 66 h 337"/>
                <a:gd name="T62" fmla="*/ 178 w 281"/>
                <a:gd name="T63" fmla="*/ 55 h 337"/>
                <a:gd name="T64" fmla="*/ 150 w 281"/>
                <a:gd name="T65" fmla="*/ 46 h 337"/>
                <a:gd name="T66" fmla="*/ 130 w 281"/>
                <a:gd name="T67" fmla="*/ 46 h 337"/>
                <a:gd name="T68" fmla="*/ 104 w 281"/>
                <a:gd name="T69" fmla="*/ 55 h 337"/>
                <a:gd name="T70" fmla="*/ 87 w 281"/>
                <a:gd name="T71" fmla="*/ 66 h 337"/>
                <a:gd name="T72" fmla="*/ 74 w 281"/>
                <a:gd name="T73" fmla="*/ 81 h 337"/>
                <a:gd name="T74" fmla="*/ 56 w 281"/>
                <a:gd name="T75" fmla="*/ 119 h 337"/>
                <a:gd name="T76" fmla="*/ 50 w 281"/>
                <a:gd name="T77" fmla="*/ 168 h 337"/>
                <a:gd name="T78" fmla="*/ 56 w 281"/>
                <a:gd name="T79" fmla="*/ 220 h 337"/>
                <a:gd name="T80" fmla="*/ 74 w 281"/>
                <a:gd name="T81" fmla="*/ 257 h 337"/>
                <a:gd name="T82" fmla="*/ 96 w 281"/>
                <a:gd name="T83" fmla="*/ 277 h 337"/>
                <a:gd name="T84" fmla="*/ 112 w 281"/>
                <a:gd name="T85" fmla="*/ 287 h 337"/>
                <a:gd name="T86" fmla="*/ 140 w 281"/>
                <a:gd name="T87" fmla="*/ 292 h 337"/>
                <a:gd name="T88" fmla="*/ 160 w 281"/>
                <a:gd name="T89" fmla="*/ 289 h 337"/>
                <a:gd name="T90" fmla="*/ 178 w 281"/>
                <a:gd name="T91" fmla="*/ 282 h 337"/>
                <a:gd name="T92" fmla="*/ 200 w 281"/>
                <a:gd name="T93" fmla="*/ 266 h 337"/>
                <a:gd name="T94" fmla="*/ 213 w 281"/>
                <a:gd name="T95" fmla="*/ 249 h 337"/>
                <a:gd name="T96" fmla="*/ 224 w 281"/>
                <a:gd name="T97" fmla="*/ 220 h 337"/>
                <a:gd name="T98" fmla="*/ 231 w 281"/>
                <a:gd name="T99" fmla="*/ 16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7">
                  <a:moveTo>
                    <a:pt x="281" y="168"/>
                  </a:moveTo>
                  <a:lnTo>
                    <a:pt x="281" y="168"/>
                  </a:lnTo>
                  <a:lnTo>
                    <a:pt x="281" y="187"/>
                  </a:lnTo>
                  <a:lnTo>
                    <a:pt x="279" y="205"/>
                  </a:lnTo>
                  <a:lnTo>
                    <a:pt x="276" y="221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1"/>
                  </a:lnTo>
                  <a:lnTo>
                    <a:pt x="257" y="266"/>
                  </a:lnTo>
                  <a:lnTo>
                    <a:pt x="251" y="277"/>
                  </a:lnTo>
                  <a:lnTo>
                    <a:pt x="241" y="290"/>
                  </a:lnTo>
                  <a:lnTo>
                    <a:pt x="241" y="290"/>
                  </a:lnTo>
                  <a:lnTo>
                    <a:pt x="231" y="300"/>
                  </a:lnTo>
                  <a:lnTo>
                    <a:pt x="221" y="310"/>
                  </a:lnTo>
                  <a:lnTo>
                    <a:pt x="210" y="319"/>
                  </a:lnTo>
                  <a:lnTo>
                    <a:pt x="196" y="325"/>
                  </a:lnTo>
                  <a:lnTo>
                    <a:pt x="196" y="325"/>
                  </a:lnTo>
                  <a:lnTo>
                    <a:pt x="183" y="330"/>
                  </a:lnTo>
                  <a:lnTo>
                    <a:pt x="170" y="333"/>
                  </a:lnTo>
                  <a:lnTo>
                    <a:pt x="155" y="337"/>
                  </a:lnTo>
                  <a:lnTo>
                    <a:pt x="140" y="337"/>
                  </a:lnTo>
                  <a:lnTo>
                    <a:pt x="140" y="337"/>
                  </a:lnTo>
                  <a:lnTo>
                    <a:pt x="125" y="337"/>
                  </a:lnTo>
                  <a:lnTo>
                    <a:pt x="112" y="333"/>
                  </a:lnTo>
                  <a:lnTo>
                    <a:pt x="97" y="330"/>
                  </a:lnTo>
                  <a:lnTo>
                    <a:pt x="84" y="325"/>
                  </a:lnTo>
                  <a:lnTo>
                    <a:pt x="84" y="325"/>
                  </a:lnTo>
                  <a:lnTo>
                    <a:pt x="73" y="319"/>
                  </a:lnTo>
                  <a:lnTo>
                    <a:pt x="61" y="310"/>
                  </a:lnTo>
                  <a:lnTo>
                    <a:pt x="50" y="300"/>
                  </a:lnTo>
                  <a:lnTo>
                    <a:pt x="40" y="290"/>
                  </a:lnTo>
                  <a:lnTo>
                    <a:pt x="40" y="290"/>
                  </a:lnTo>
                  <a:lnTo>
                    <a:pt x="31" y="277"/>
                  </a:lnTo>
                  <a:lnTo>
                    <a:pt x="23" y="266"/>
                  </a:lnTo>
                  <a:lnTo>
                    <a:pt x="17" y="251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21"/>
                  </a:lnTo>
                  <a:lnTo>
                    <a:pt x="3" y="205"/>
                  </a:lnTo>
                  <a:lnTo>
                    <a:pt x="2" y="187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2"/>
                  </a:lnTo>
                  <a:lnTo>
                    <a:pt x="3" y="134"/>
                  </a:lnTo>
                  <a:lnTo>
                    <a:pt x="7" y="117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17" y="88"/>
                  </a:lnTo>
                  <a:lnTo>
                    <a:pt x="23" y="73"/>
                  </a:lnTo>
                  <a:lnTo>
                    <a:pt x="31" y="61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8"/>
                  </a:lnTo>
                  <a:lnTo>
                    <a:pt x="73" y="20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7" y="8"/>
                  </a:lnTo>
                  <a:lnTo>
                    <a:pt x="112" y="3"/>
                  </a:lnTo>
                  <a:lnTo>
                    <a:pt x="125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2"/>
                  </a:lnTo>
                  <a:lnTo>
                    <a:pt x="170" y="3"/>
                  </a:lnTo>
                  <a:lnTo>
                    <a:pt x="183" y="8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210" y="20"/>
                  </a:lnTo>
                  <a:lnTo>
                    <a:pt x="221" y="28"/>
                  </a:lnTo>
                  <a:lnTo>
                    <a:pt x="231" y="38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51" y="61"/>
                  </a:lnTo>
                  <a:lnTo>
                    <a:pt x="257" y="73"/>
                  </a:lnTo>
                  <a:lnTo>
                    <a:pt x="264" y="88"/>
                  </a:lnTo>
                  <a:lnTo>
                    <a:pt x="271" y="102"/>
                  </a:lnTo>
                  <a:lnTo>
                    <a:pt x="271" y="102"/>
                  </a:lnTo>
                  <a:lnTo>
                    <a:pt x="276" y="117"/>
                  </a:lnTo>
                  <a:lnTo>
                    <a:pt x="279" y="134"/>
                  </a:lnTo>
                  <a:lnTo>
                    <a:pt x="281" y="152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29" y="144"/>
                  </a:lnTo>
                  <a:lnTo>
                    <a:pt x="224" y="119"/>
                  </a:lnTo>
                  <a:lnTo>
                    <a:pt x="224" y="119"/>
                  </a:lnTo>
                  <a:lnTo>
                    <a:pt x="218" y="97"/>
                  </a:lnTo>
                  <a:lnTo>
                    <a:pt x="213" y="89"/>
                  </a:lnTo>
                  <a:lnTo>
                    <a:pt x="206" y="81"/>
                  </a:lnTo>
                  <a:lnTo>
                    <a:pt x="206" y="81"/>
                  </a:lnTo>
                  <a:lnTo>
                    <a:pt x="200" y="73"/>
                  </a:lnTo>
                  <a:lnTo>
                    <a:pt x="193" y="66"/>
                  </a:lnTo>
                  <a:lnTo>
                    <a:pt x="185" y="59"/>
                  </a:lnTo>
                  <a:lnTo>
                    <a:pt x="178" y="55"/>
                  </a:lnTo>
                  <a:lnTo>
                    <a:pt x="178" y="55"/>
                  </a:lnTo>
                  <a:lnTo>
                    <a:pt x="168" y="51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0" y="46"/>
                  </a:lnTo>
                  <a:lnTo>
                    <a:pt x="122" y="48"/>
                  </a:lnTo>
                  <a:lnTo>
                    <a:pt x="112" y="5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96" y="59"/>
                  </a:lnTo>
                  <a:lnTo>
                    <a:pt x="87" y="66"/>
                  </a:lnTo>
                  <a:lnTo>
                    <a:pt x="81" y="73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64" y="97"/>
                  </a:lnTo>
                  <a:lnTo>
                    <a:pt x="56" y="119"/>
                  </a:lnTo>
                  <a:lnTo>
                    <a:pt x="56" y="119"/>
                  </a:lnTo>
                  <a:lnTo>
                    <a:pt x="51" y="144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5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64" y="241"/>
                  </a:lnTo>
                  <a:lnTo>
                    <a:pt x="74" y="257"/>
                  </a:lnTo>
                  <a:lnTo>
                    <a:pt x="74" y="257"/>
                  </a:lnTo>
                  <a:lnTo>
                    <a:pt x="81" y="266"/>
                  </a:lnTo>
                  <a:lnTo>
                    <a:pt x="87" y="272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7"/>
                  </a:lnTo>
                  <a:lnTo>
                    <a:pt x="122" y="289"/>
                  </a:lnTo>
                  <a:lnTo>
                    <a:pt x="130" y="290"/>
                  </a:lnTo>
                  <a:lnTo>
                    <a:pt x="140" y="292"/>
                  </a:lnTo>
                  <a:lnTo>
                    <a:pt x="140" y="292"/>
                  </a:lnTo>
                  <a:lnTo>
                    <a:pt x="150" y="290"/>
                  </a:lnTo>
                  <a:lnTo>
                    <a:pt x="160" y="289"/>
                  </a:lnTo>
                  <a:lnTo>
                    <a:pt x="168" y="287"/>
                  </a:lnTo>
                  <a:lnTo>
                    <a:pt x="178" y="282"/>
                  </a:lnTo>
                  <a:lnTo>
                    <a:pt x="178" y="282"/>
                  </a:lnTo>
                  <a:lnTo>
                    <a:pt x="185" y="277"/>
                  </a:lnTo>
                  <a:lnTo>
                    <a:pt x="193" y="272"/>
                  </a:lnTo>
                  <a:lnTo>
                    <a:pt x="200" y="266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13" y="249"/>
                  </a:lnTo>
                  <a:lnTo>
                    <a:pt x="218" y="241"/>
                  </a:lnTo>
                  <a:lnTo>
                    <a:pt x="224" y="220"/>
                  </a:lnTo>
                  <a:lnTo>
                    <a:pt x="224" y="220"/>
                  </a:lnTo>
                  <a:lnTo>
                    <a:pt x="229" y="195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567"/>
            <p:cNvSpPr/>
            <p:nvPr/>
          </p:nvSpPr>
          <p:spPr bwMode="auto">
            <a:xfrm>
              <a:off x="6901692" y="3514306"/>
              <a:ext cx="347459" cy="544262"/>
            </a:xfrm>
            <a:custGeom>
              <a:avLst/>
              <a:gdLst>
                <a:gd name="T0" fmla="*/ 195 w 256"/>
                <a:gd name="T1" fmla="*/ 193 h 401"/>
                <a:gd name="T2" fmla="*/ 235 w 256"/>
                <a:gd name="T3" fmla="*/ 221 h 401"/>
                <a:gd name="T4" fmla="*/ 251 w 256"/>
                <a:gd name="T5" fmla="*/ 250 h 401"/>
                <a:gd name="T6" fmla="*/ 256 w 256"/>
                <a:gd name="T7" fmla="*/ 287 h 401"/>
                <a:gd name="T8" fmla="*/ 251 w 256"/>
                <a:gd name="T9" fmla="*/ 323 h 401"/>
                <a:gd name="T10" fmla="*/ 241 w 256"/>
                <a:gd name="T11" fmla="*/ 344 h 401"/>
                <a:gd name="T12" fmla="*/ 220 w 256"/>
                <a:gd name="T13" fmla="*/ 369 h 401"/>
                <a:gd name="T14" fmla="*/ 200 w 256"/>
                <a:gd name="T15" fmla="*/ 382 h 401"/>
                <a:gd name="T16" fmla="*/ 177 w 256"/>
                <a:gd name="T17" fmla="*/ 392 h 401"/>
                <a:gd name="T18" fmla="*/ 137 w 256"/>
                <a:gd name="T19" fmla="*/ 401 h 401"/>
                <a:gd name="T20" fmla="*/ 103 w 256"/>
                <a:gd name="T21" fmla="*/ 401 h 401"/>
                <a:gd name="T22" fmla="*/ 50 w 256"/>
                <a:gd name="T23" fmla="*/ 386 h 401"/>
                <a:gd name="T24" fmla="*/ 20 w 256"/>
                <a:gd name="T25" fmla="*/ 366 h 401"/>
                <a:gd name="T26" fmla="*/ 32 w 256"/>
                <a:gd name="T27" fmla="*/ 308 h 401"/>
                <a:gd name="T28" fmla="*/ 46 w 256"/>
                <a:gd name="T29" fmla="*/ 328 h 401"/>
                <a:gd name="T30" fmla="*/ 66 w 256"/>
                <a:gd name="T31" fmla="*/ 343 h 401"/>
                <a:gd name="T32" fmla="*/ 106 w 256"/>
                <a:gd name="T33" fmla="*/ 356 h 401"/>
                <a:gd name="T34" fmla="*/ 141 w 256"/>
                <a:gd name="T35" fmla="*/ 356 h 401"/>
                <a:gd name="T36" fmla="*/ 183 w 256"/>
                <a:gd name="T37" fmla="*/ 340 h 401"/>
                <a:gd name="T38" fmla="*/ 200 w 256"/>
                <a:gd name="T39" fmla="*/ 318 h 401"/>
                <a:gd name="T40" fmla="*/ 205 w 256"/>
                <a:gd name="T41" fmla="*/ 287 h 401"/>
                <a:gd name="T42" fmla="*/ 192 w 256"/>
                <a:gd name="T43" fmla="*/ 242 h 401"/>
                <a:gd name="T44" fmla="*/ 169 w 256"/>
                <a:gd name="T45" fmla="*/ 222 h 401"/>
                <a:gd name="T46" fmla="*/ 112 w 256"/>
                <a:gd name="T47" fmla="*/ 211 h 401"/>
                <a:gd name="T48" fmla="*/ 114 w 256"/>
                <a:gd name="T49" fmla="*/ 170 h 401"/>
                <a:gd name="T50" fmla="*/ 149 w 256"/>
                <a:gd name="T51" fmla="*/ 165 h 401"/>
                <a:gd name="T52" fmla="*/ 175 w 256"/>
                <a:gd name="T53" fmla="*/ 151 h 401"/>
                <a:gd name="T54" fmla="*/ 195 w 256"/>
                <a:gd name="T55" fmla="*/ 117 h 401"/>
                <a:gd name="T56" fmla="*/ 195 w 256"/>
                <a:gd name="T57" fmla="*/ 89 h 401"/>
                <a:gd name="T58" fmla="*/ 177 w 256"/>
                <a:gd name="T59" fmla="*/ 59 h 401"/>
                <a:gd name="T60" fmla="*/ 154 w 256"/>
                <a:gd name="T61" fmla="*/ 47 h 401"/>
                <a:gd name="T62" fmla="*/ 124 w 256"/>
                <a:gd name="T63" fmla="*/ 44 h 401"/>
                <a:gd name="T64" fmla="*/ 83 w 256"/>
                <a:gd name="T65" fmla="*/ 51 h 401"/>
                <a:gd name="T66" fmla="*/ 61 w 256"/>
                <a:gd name="T67" fmla="*/ 64 h 401"/>
                <a:gd name="T68" fmla="*/ 35 w 256"/>
                <a:gd name="T69" fmla="*/ 94 h 401"/>
                <a:gd name="T70" fmla="*/ 13 w 256"/>
                <a:gd name="T71" fmla="*/ 49 h 401"/>
                <a:gd name="T72" fmla="*/ 38 w 256"/>
                <a:gd name="T73" fmla="*/ 26 h 401"/>
                <a:gd name="T74" fmla="*/ 71 w 256"/>
                <a:gd name="T75" fmla="*/ 10 h 401"/>
                <a:gd name="T76" fmla="*/ 109 w 256"/>
                <a:gd name="T77" fmla="*/ 1 h 401"/>
                <a:gd name="T78" fmla="*/ 155 w 256"/>
                <a:gd name="T79" fmla="*/ 3 h 401"/>
                <a:gd name="T80" fmla="*/ 178 w 256"/>
                <a:gd name="T81" fmla="*/ 8 h 401"/>
                <a:gd name="T82" fmla="*/ 215 w 256"/>
                <a:gd name="T83" fmla="*/ 28 h 401"/>
                <a:gd name="T84" fmla="*/ 230 w 256"/>
                <a:gd name="T85" fmla="*/ 41 h 401"/>
                <a:gd name="T86" fmla="*/ 240 w 256"/>
                <a:gd name="T87" fmla="*/ 59 h 401"/>
                <a:gd name="T88" fmla="*/ 248 w 256"/>
                <a:gd name="T89" fmla="*/ 89 h 401"/>
                <a:gd name="T90" fmla="*/ 248 w 256"/>
                <a:gd name="T91" fmla="*/ 115 h 401"/>
                <a:gd name="T92" fmla="*/ 238 w 256"/>
                <a:gd name="T93" fmla="*/ 145 h 401"/>
                <a:gd name="T94" fmla="*/ 220 w 256"/>
                <a:gd name="T95" fmla="*/ 170 h 401"/>
                <a:gd name="T96" fmla="*/ 193 w 256"/>
                <a:gd name="T97" fmla="*/ 184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" h="401">
                  <a:moveTo>
                    <a:pt x="178" y="189"/>
                  </a:moveTo>
                  <a:lnTo>
                    <a:pt x="178" y="189"/>
                  </a:lnTo>
                  <a:lnTo>
                    <a:pt x="195" y="193"/>
                  </a:lnTo>
                  <a:lnTo>
                    <a:pt x="210" y="199"/>
                  </a:lnTo>
                  <a:lnTo>
                    <a:pt x="223" y="209"/>
                  </a:lnTo>
                  <a:lnTo>
                    <a:pt x="235" y="221"/>
                  </a:lnTo>
                  <a:lnTo>
                    <a:pt x="235" y="221"/>
                  </a:lnTo>
                  <a:lnTo>
                    <a:pt x="244" y="236"/>
                  </a:lnTo>
                  <a:lnTo>
                    <a:pt x="251" y="250"/>
                  </a:lnTo>
                  <a:lnTo>
                    <a:pt x="254" y="269"/>
                  </a:lnTo>
                  <a:lnTo>
                    <a:pt x="256" y="287"/>
                  </a:lnTo>
                  <a:lnTo>
                    <a:pt x="256" y="287"/>
                  </a:lnTo>
                  <a:lnTo>
                    <a:pt x="254" y="300"/>
                  </a:lnTo>
                  <a:lnTo>
                    <a:pt x="253" y="311"/>
                  </a:lnTo>
                  <a:lnTo>
                    <a:pt x="251" y="323"/>
                  </a:lnTo>
                  <a:lnTo>
                    <a:pt x="246" y="335"/>
                  </a:lnTo>
                  <a:lnTo>
                    <a:pt x="246" y="335"/>
                  </a:lnTo>
                  <a:lnTo>
                    <a:pt x="241" y="344"/>
                  </a:lnTo>
                  <a:lnTo>
                    <a:pt x="235" y="353"/>
                  </a:lnTo>
                  <a:lnTo>
                    <a:pt x="228" y="363"/>
                  </a:lnTo>
                  <a:lnTo>
                    <a:pt x="220" y="369"/>
                  </a:lnTo>
                  <a:lnTo>
                    <a:pt x="220" y="369"/>
                  </a:lnTo>
                  <a:lnTo>
                    <a:pt x="210" y="377"/>
                  </a:lnTo>
                  <a:lnTo>
                    <a:pt x="200" y="382"/>
                  </a:lnTo>
                  <a:lnTo>
                    <a:pt x="188" y="389"/>
                  </a:lnTo>
                  <a:lnTo>
                    <a:pt x="177" y="392"/>
                  </a:lnTo>
                  <a:lnTo>
                    <a:pt x="177" y="392"/>
                  </a:lnTo>
                  <a:lnTo>
                    <a:pt x="165" y="396"/>
                  </a:lnTo>
                  <a:lnTo>
                    <a:pt x="152" y="399"/>
                  </a:lnTo>
                  <a:lnTo>
                    <a:pt x="137" y="401"/>
                  </a:lnTo>
                  <a:lnTo>
                    <a:pt x="122" y="401"/>
                  </a:lnTo>
                  <a:lnTo>
                    <a:pt x="122" y="401"/>
                  </a:lnTo>
                  <a:lnTo>
                    <a:pt x="103" y="401"/>
                  </a:lnTo>
                  <a:lnTo>
                    <a:pt x="84" y="397"/>
                  </a:lnTo>
                  <a:lnTo>
                    <a:pt x="66" y="392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35" y="376"/>
                  </a:lnTo>
                  <a:lnTo>
                    <a:pt x="20" y="366"/>
                  </a:lnTo>
                  <a:lnTo>
                    <a:pt x="10" y="354"/>
                  </a:lnTo>
                  <a:lnTo>
                    <a:pt x="0" y="341"/>
                  </a:lnTo>
                  <a:lnTo>
                    <a:pt x="32" y="308"/>
                  </a:lnTo>
                  <a:lnTo>
                    <a:pt x="32" y="308"/>
                  </a:lnTo>
                  <a:lnTo>
                    <a:pt x="40" y="318"/>
                  </a:lnTo>
                  <a:lnTo>
                    <a:pt x="46" y="328"/>
                  </a:lnTo>
                  <a:lnTo>
                    <a:pt x="56" y="336"/>
                  </a:lnTo>
                  <a:lnTo>
                    <a:pt x="66" y="343"/>
                  </a:lnTo>
                  <a:lnTo>
                    <a:pt x="66" y="343"/>
                  </a:lnTo>
                  <a:lnTo>
                    <a:pt x="78" y="349"/>
                  </a:lnTo>
                  <a:lnTo>
                    <a:pt x="91" y="353"/>
                  </a:lnTo>
                  <a:lnTo>
                    <a:pt x="106" y="356"/>
                  </a:lnTo>
                  <a:lnTo>
                    <a:pt x="122" y="356"/>
                  </a:lnTo>
                  <a:lnTo>
                    <a:pt x="122" y="356"/>
                  </a:lnTo>
                  <a:lnTo>
                    <a:pt x="141" y="356"/>
                  </a:lnTo>
                  <a:lnTo>
                    <a:pt x="157" y="353"/>
                  </a:lnTo>
                  <a:lnTo>
                    <a:pt x="172" y="346"/>
                  </a:lnTo>
                  <a:lnTo>
                    <a:pt x="183" y="340"/>
                  </a:lnTo>
                  <a:lnTo>
                    <a:pt x="183" y="340"/>
                  </a:lnTo>
                  <a:lnTo>
                    <a:pt x="193" y="330"/>
                  </a:lnTo>
                  <a:lnTo>
                    <a:pt x="200" y="318"/>
                  </a:lnTo>
                  <a:lnTo>
                    <a:pt x="203" y="303"/>
                  </a:lnTo>
                  <a:lnTo>
                    <a:pt x="205" y="287"/>
                  </a:lnTo>
                  <a:lnTo>
                    <a:pt x="205" y="287"/>
                  </a:lnTo>
                  <a:lnTo>
                    <a:pt x="203" y="270"/>
                  </a:lnTo>
                  <a:lnTo>
                    <a:pt x="200" y="255"/>
                  </a:lnTo>
                  <a:lnTo>
                    <a:pt x="192" y="242"/>
                  </a:lnTo>
                  <a:lnTo>
                    <a:pt x="182" y="232"/>
                  </a:lnTo>
                  <a:lnTo>
                    <a:pt x="182" y="232"/>
                  </a:lnTo>
                  <a:lnTo>
                    <a:pt x="169" y="222"/>
                  </a:lnTo>
                  <a:lnTo>
                    <a:pt x="152" y="216"/>
                  </a:lnTo>
                  <a:lnTo>
                    <a:pt x="134" y="212"/>
                  </a:lnTo>
                  <a:lnTo>
                    <a:pt x="112" y="211"/>
                  </a:lnTo>
                  <a:lnTo>
                    <a:pt x="99" y="211"/>
                  </a:lnTo>
                  <a:lnTo>
                    <a:pt x="99" y="170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32" y="168"/>
                  </a:lnTo>
                  <a:lnTo>
                    <a:pt x="149" y="165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75" y="151"/>
                  </a:lnTo>
                  <a:lnTo>
                    <a:pt x="185" y="140"/>
                  </a:lnTo>
                  <a:lnTo>
                    <a:pt x="192" y="128"/>
                  </a:lnTo>
                  <a:lnTo>
                    <a:pt x="195" y="117"/>
                  </a:lnTo>
                  <a:lnTo>
                    <a:pt x="197" y="102"/>
                  </a:lnTo>
                  <a:lnTo>
                    <a:pt x="197" y="102"/>
                  </a:lnTo>
                  <a:lnTo>
                    <a:pt x="195" y="89"/>
                  </a:lnTo>
                  <a:lnTo>
                    <a:pt x="192" y="77"/>
                  </a:lnTo>
                  <a:lnTo>
                    <a:pt x="185" y="67"/>
                  </a:lnTo>
                  <a:lnTo>
                    <a:pt x="177" y="59"/>
                  </a:lnTo>
                  <a:lnTo>
                    <a:pt x="177" y="59"/>
                  </a:lnTo>
                  <a:lnTo>
                    <a:pt x="165" y="52"/>
                  </a:lnTo>
                  <a:lnTo>
                    <a:pt x="154" y="47"/>
                  </a:lnTo>
                  <a:lnTo>
                    <a:pt x="139" y="46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11" y="44"/>
                  </a:lnTo>
                  <a:lnTo>
                    <a:pt x="96" y="47"/>
                  </a:lnTo>
                  <a:lnTo>
                    <a:pt x="83" y="51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61" y="64"/>
                  </a:lnTo>
                  <a:lnTo>
                    <a:pt x="51" y="72"/>
                  </a:lnTo>
                  <a:lnTo>
                    <a:pt x="43" y="82"/>
                  </a:lnTo>
                  <a:lnTo>
                    <a:pt x="35" y="94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3" y="4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38" y="26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71" y="10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109" y="1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55" y="3"/>
                  </a:lnTo>
                  <a:lnTo>
                    <a:pt x="167" y="5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98" y="16"/>
                  </a:lnTo>
                  <a:lnTo>
                    <a:pt x="207" y="21"/>
                  </a:lnTo>
                  <a:lnTo>
                    <a:pt x="215" y="28"/>
                  </a:lnTo>
                  <a:lnTo>
                    <a:pt x="215" y="28"/>
                  </a:lnTo>
                  <a:lnTo>
                    <a:pt x="223" y="34"/>
                  </a:lnTo>
                  <a:lnTo>
                    <a:pt x="230" y="41"/>
                  </a:lnTo>
                  <a:lnTo>
                    <a:pt x="235" y="49"/>
                  </a:lnTo>
                  <a:lnTo>
                    <a:pt x="240" y="59"/>
                  </a:lnTo>
                  <a:lnTo>
                    <a:pt x="240" y="59"/>
                  </a:lnTo>
                  <a:lnTo>
                    <a:pt x="243" y="67"/>
                  </a:lnTo>
                  <a:lnTo>
                    <a:pt x="246" y="77"/>
                  </a:lnTo>
                  <a:lnTo>
                    <a:pt x="248" y="89"/>
                  </a:lnTo>
                  <a:lnTo>
                    <a:pt x="248" y="99"/>
                  </a:lnTo>
                  <a:lnTo>
                    <a:pt x="248" y="99"/>
                  </a:lnTo>
                  <a:lnTo>
                    <a:pt x="248" y="115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8" y="145"/>
                  </a:lnTo>
                  <a:lnTo>
                    <a:pt x="230" y="158"/>
                  </a:lnTo>
                  <a:lnTo>
                    <a:pt x="230" y="158"/>
                  </a:lnTo>
                  <a:lnTo>
                    <a:pt x="220" y="170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193" y="184"/>
                  </a:lnTo>
                  <a:lnTo>
                    <a:pt x="178" y="189"/>
                  </a:lnTo>
                  <a:lnTo>
                    <a:pt x="178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8" name="Freeform 568"/>
          <p:cNvSpPr>
            <a:spLocks noEditPoints="1"/>
          </p:cNvSpPr>
          <p:nvPr/>
        </p:nvSpPr>
        <p:spPr bwMode="auto">
          <a:xfrm>
            <a:off x="6104170" y="4802615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3 h 315"/>
              <a:gd name="T4" fmla="*/ 58 w 315"/>
              <a:gd name="T5" fmla="*/ 279 h 315"/>
              <a:gd name="T6" fmla="*/ 28 w 315"/>
              <a:gd name="T7" fmla="*/ 246 h 315"/>
              <a:gd name="T8" fmla="*/ 8 w 315"/>
              <a:gd name="T9" fmla="*/ 204 h 315"/>
              <a:gd name="T10" fmla="*/ 0 w 315"/>
              <a:gd name="T11" fmla="*/ 158 h 315"/>
              <a:gd name="T12" fmla="*/ 3 w 315"/>
              <a:gd name="T13" fmla="*/ 125 h 315"/>
              <a:gd name="T14" fmla="*/ 20 w 315"/>
              <a:gd name="T15" fmla="*/ 82 h 315"/>
              <a:gd name="T16" fmla="*/ 46 w 315"/>
              <a:gd name="T17" fmla="*/ 46 h 315"/>
              <a:gd name="T18" fmla="*/ 82 w 315"/>
              <a:gd name="T19" fmla="*/ 20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6 h 315"/>
              <a:gd name="T26" fmla="*/ 246 w 315"/>
              <a:gd name="T27" fmla="*/ 26 h 315"/>
              <a:gd name="T28" fmla="*/ 280 w 315"/>
              <a:gd name="T29" fmla="*/ 58 h 315"/>
              <a:gd name="T30" fmla="*/ 304 w 315"/>
              <a:gd name="T31" fmla="*/ 96 h 315"/>
              <a:gd name="T32" fmla="*/ 315 w 315"/>
              <a:gd name="T33" fmla="*/ 142 h 315"/>
              <a:gd name="T34" fmla="*/ 315 w 315"/>
              <a:gd name="T35" fmla="*/ 173 h 315"/>
              <a:gd name="T36" fmla="*/ 304 w 315"/>
              <a:gd name="T37" fmla="*/ 219 h 315"/>
              <a:gd name="T38" fmla="*/ 280 w 315"/>
              <a:gd name="T39" fmla="*/ 257 h 315"/>
              <a:gd name="T40" fmla="*/ 246 w 315"/>
              <a:gd name="T41" fmla="*/ 289 h 315"/>
              <a:gd name="T42" fmla="*/ 205 w 315"/>
              <a:gd name="T43" fmla="*/ 308 h 315"/>
              <a:gd name="T44" fmla="*/ 158 w 315"/>
              <a:gd name="T45" fmla="*/ 315 h 315"/>
              <a:gd name="T46" fmla="*/ 158 w 315"/>
              <a:gd name="T47" fmla="*/ 6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1 h 315"/>
              <a:gd name="T54" fmla="*/ 20 w 315"/>
              <a:gd name="T55" fmla="*/ 99 h 315"/>
              <a:gd name="T56" fmla="*/ 8 w 315"/>
              <a:gd name="T57" fmla="*/ 142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2 h 315"/>
              <a:gd name="T66" fmla="*/ 114 w 315"/>
              <a:gd name="T67" fmla="*/ 302 h 315"/>
              <a:gd name="T68" fmla="*/ 158 w 315"/>
              <a:gd name="T69" fmla="*/ 308 h 315"/>
              <a:gd name="T70" fmla="*/ 188 w 315"/>
              <a:gd name="T71" fmla="*/ 305 h 315"/>
              <a:gd name="T72" fmla="*/ 231 w 315"/>
              <a:gd name="T73" fmla="*/ 290 h 315"/>
              <a:gd name="T74" fmla="*/ 266 w 315"/>
              <a:gd name="T75" fmla="*/ 264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2 h 315"/>
              <a:gd name="T84" fmla="*/ 284 w 315"/>
              <a:gd name="T85" fmla="*/ 72 h 315"/>
              <a:gd name="T86" fmla="*/ 254 w 315"/>
              <a:gd name="T87" fmla="*/ 41 h 315"/>
              <a:gd name="T88" fmla="*/ 218 w 315"/>
              <a:gd name="T89" fmla="*/ 18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2"/>
                </a:lnTo>
                <a:lnTo>
                  <a:pt x="112" y="308"/>
                </a:lnTo>
                <a:lnTo>
                  <a:pt x="97" y="303"/>
                </a:lnTo>
                <a:lnTo>
                  <a:pt x="82" y="297"/>
                </a:lnTo>
                <a:lnTo>
                  <a:pt x="71" y="289"/>
                </a:lnTo>
                <a:lnTo>
                  <a:pt x="58" y="279"/>
                </a:lnTo>
                <a:lnTo>
                  <a:pt x="46" y="269"/>
                </a:lnTo>
                <a:lnTo>
                  <a:pt x="36" y="257"/>
                </a:lnTo>
                <a:lnTo>
                  <a:pt x="28" y="246"/>
                </a:lnTo>
                <a:lnTo>
                  <a:pt x="20" y="232"/>
                </a:lnTo>
                <a:lnTo>
                  <a:pt x="13" y="219"/>
                </a:lnTo>
                <a:lnTo>
                  <a:pt x="8" y="204"/>
                </a:lnTo>
                <a:lnTo>
                  <a:pt x="3" y="190"/>
                </a:lnTo>
                <a:lnTo>
                  <a:pt x="2" y="173"/>
                </a:lnTo>
                <a:lnTo>
                  <a:pt x="0" y="158"/>
                </a:lnTo>
                <a:lnTo>
                  <a:pt x="0" y="158"/>
                </a:lnTo>
                <a:lnTo>
                  <a:pt x="2" y="142"/>
                </a:lnTo>
                <a:lnTo>
                  <a:pt x="3" y="125"/>
                </a:lnTo>
                <a:lnTo>
                  <a:pt x="8" y="110"/>
                </a:lnTo>
                <a:lnTo>
                  <a:pt x="13" y="96"/>
                </a:lnTo>
                <a:lnTo>
                  <a:pt x="20" y="82"/>
                </a:lnTo>
                <a:lnTo>
                  <a:pt x="28" y="69"/>
                </a:lnTo>
                <a:lnTo>
                  <a:pt x="36" y="58"/>
                </a:lnTo>
                <a:lnTo>
                  <a:pt x="46" y="46"/>
                </a:lnTo>
                <a:lnTo>
                  <a:pt x="58" y="36"/>
                </a:lnTo>
                <a:lnTo>
                  <a:pt x="71" y="26"/>
                </a:lnTo>
                <a:lnTo>
                  <a:pt x="82" y="20"/>
                </a:lnTo>
                <a:lnTo>
                  <a:pt x="97" y="13"/>
                </a:lnTo>
                <a:lnTo>
                  <a:pt x="112" y="6"/>
                </a:lnTo>
                <a:lnTo>
                  <a:pt x="127" y="3"/>
                </a:lnTo>
                <a:lnTo>
                  <a:pt x="142" y="1"/>
                </a:lnTo>
                <a:lnTo>
                  <a:pt x="158" y="0"/>
                </a:lnTo>
                <a:lnTo>
                  <a:pt x="158" y="0"/>
                </a:lnTo>
                <a:lnTo>
                  <a:pt x="175" y="1"/>
                </a:lnTo>
                <a:lnTo>
                  <a:pt x="190" y="3"/>
                </a:lnTo>
                <a:lnTo>
                  <a:pt x="205" y="6"/>
                </a:lnTo>
                <a:lnTo>
                  <a:pt x="219" y="13"/>
                </a:lnTo>
                <a:lnTo>
                  <a:pt x="233" y="20"/>
                </a:lnTo>
                <a:lnTo>
                  <a:pt x="246" y="26"/>
                </a:lnTo>
                <a:lnTo>
                  <a:pt x="259" y="36"/>
                </a:lnTo>
                <a:lnTo>
                  <a:pt x="269" y="46"/>
                </a:lnTo>
                <a:lnTo>
                  <a:pt x="280" y="58"/>
                </a:lnTo>
                <a:lnTo>
                  <a:pt x="289" y="69"/>
                </a:lnTo>
                <a:lnTo>
                  <a:pt x="297" y="82"/>
                </a:lnTo>
                <a:lnTo>
                  <a:pt x="304" y="96"/>
                </a:lnTo>
                <a:lnTo>
                  <a:pt x="309" y="110"/>
                </a:lnTo>
                <a:lnTo>
                  <a:pt x="312" y="125"/>
                </a:lnTo>
                <a:lnTo>
                  <a:pt x="315" y="142"/>
                </a:lnTo>
                <a:lnTo>
                  <a:pt x="315" y="158"/>
                </a:lnTo>
                <a:lnTo>
                  <a:pt x="315" y="158"/>
                </a:lnTo>
                <a:lnTo>
                  <a:pt x="315" y="173"/>
                </a:lnTo>
                <a:lnTo>
                  <a:pt x="312" y="190"/>
                </a:lnTo>
                <a:lnTo>
                  <a:pt x="309" y="204"/>
                </a:lnTo>
                <a:lnTo>
                  <a:pt x="304" y="219"/>
                </a:lnTo>
                <a:lnTo>
                  <a:pt x="297" y="232"/>
                </a:lnTo>
                <a:lnTo>
                  <a:pt x="289" y="246"/>
                </a:lnTo>
                <a:lnTo>
                  <a:pt x="280" y="257"/>
                </a:lnTo>
                <a:lnTo>
                  <a:pt x="269" y="269"/>
                </a:lnTo>
                <a:lnTo>
                  <a:pt x="259" y="279"/>
                </a:lnTo>
                <a:lnTo>
                  <a:pt x="246" y="289"/>
                </a:lnTo>
                <a:lnTo>
                  <a:pt x="233" y="297"/>
                </a:lnTo>
                <a:lnTo>
                  <a:pt x="219" y="303"/>
                </a:lnTo>
                <a:lnTo>
                  <a:pt x="205" y="308"/>
                </a:lnTo>
                <a:lnTo>
                  <a:pt x="190" y="312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6"/>
                </a:moveTo>
                <a:lnTo>
                  <a:pt x="158" y="6"/>
                </a:lnTo>
                <a:lnTo>
                  <a:pt x="144" y="8"/>
                </a:lnTo>
                <a:lnTo>
                  <a:pt x="129" y="10"/>
                </a:lnTo>
                <a:lnTo>
                  <a:pt x="114" y="13"/>
                </a:lnTo>
                <a:lnTo>
                  <a:pt x="99" y="18"/>
                </a:lnTo>
                <a:lnTo>
                  <a:pt x="86" y="25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1"/>
                </a:lnTo>
                <a:lnTo>
                  <a:pt x="33" y="72"/>
                </a:lnTo>
                <a:lnTo>
                  <a:pt x="26" y="86"/>
                </a:lnTo>
                <a:lnTo>
                  <a:pt x="20" y="99"/>
                </a:lnTo>
                <a:lnTo>
                  <a:pt x="15" y="112"/>
                </a:lnTo>
                <a:lnTo>
                  <a:pt x="10" y="127"/>
                </a:lnTo>
                <a:lnTo>
                  <a:pt x="8" y="142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3"/>
                </a:lnTo>
                <a:lnTo>
                  <a:pt x="20" y="216"/>
                </a:lnTo>
                <a:lnTo>
                  <a:pt x="26" y="229"/>
                </a:lnTo>
                <a:lnTo>
                  <a:pt x="33" y="242"/>
                </a:lnTo>
                <a:lnTo>
                  <a:pt x="41" y="254"/>
                </a:lnTo>
                <a:lnTo>
                  <a:pt x="51" y="264"/>
                </a:lnTo>
                <a:lnTo>
                  <a:pt x="63" y="274"/>
                </a:lnTo>
                <a:lnTo>
                  <a:pt x="74" y="282"/>
                </a:lnTo>
                <a:lnTo>
                  <a:pt x="86" y="290"/>
                </a:lnTo>
                <a:lnTo>
                  <a:pt x="99" y="297"/>
                </a:lnTo>
                <a:lnTo>
                  <a:pt x="114" y="302"/>
                </a:lnTo>
                <a:lnTo>
                  <a:pt x="129" y="305"/>
                </a:lnTo>
                <a:lnTo>
                  <a:pt x="144" y="308"/>
                </a:lnTo>
                <a:lnTo>
                  <a:pt x="158" y="308"/>
                </a:lnTo>
                <a:lnTo>
                  <a:pt x="158" y="308"/>
                </a:lnTo>
                <a:lnTo>
                  <a:pt x="173" y="308"/>
                </a:lnTo>
                <a:lnTo>
                  <a:pt x="188" y="305"/>
                </a:lnTo>
                <a:lnTo>
                  <a:pt x="203" y="302"/>
                </a:lnTo>
                <a:lnTo>
                  <a:pt x="218" y="297"/>
                </a:lnTo>
                <a:lnTo>
                  <a:pt x="231" y="290"/>
                </a:lnTo>
                <a:lnTo>
                  <a:pt x="243" y="282"/>
                </a:lnTo>
                <a:lnTo>
                  <a:pt x="254" y="274"/>
                </a:lnTo>
                <a:lnTo>
                  <a:pt x="266" y="264"/>
                </a:lnTo>
                <a:lnTo>
                  <a:pt x="276" y="254"/>
                </a:lnTo>
                <a:lnTo>
                  <a:pt x="284" y="242"/>
                </a:lnTo>
                <a:lnTo>
                  <a:pt x="290" y="229"/>
                </a:lnTo>
                <a:lnTo>
                  <a:pt x="297" y="216"/>
                </a:lnTo>
                <a:lnTo>
                  <a:pt x="302" y="203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2"/>
                </a:lnTo>
                <a:lnTo>
                  <a:pt x="307" y="127"/>
                </a:lnTo>
                <a:lnTo>
                  <a:pt x="302" y="112"/>
                </a:lnTo>
                <a:lnTo>
                  <a:pt x="297" y="99"/>
                </a:lnTo>
                <a:lnTo>
                  <a:pt x="290" y="86"/>
                </a:lnTo>
                <a:lnTo>
                  <a:pt x="284" y="72"/>
                </a:lnTo>
                <a:lnTo>
                  <a:pt x="276" y="61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31" y="25"/>
                </a:lnTo>
                <a:lnTo>
                  <a:pt x="218" y="18"/>
                </a:lnTo>
                <a:lnTo>
                  <a:pt x="203" y="13"/>
                </a:lnTo>
                <a:lnTo>
                  <a:pt x="188" y="10"/>
                </a:lnTo>
                <a:lnTo>
                  <a:pt x="173" y="8"/>
                </a:lnTo>
                <a:lnTo>
                  <a:pt x="158" y="6"/>
                </a:lnTo>
                <a:lnTo>
                  <a:pt x="15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569"/>
          <p:cNvSpPr>
            <a:spLocks noEditPoints="1"/>
          </p:cNvSpPr>
          <p:nvPr/>
        </p:nvSpPr>
        <p:spPr bwMode="auto">
          <a:xfrm>
            <a:off x="6267041" y="4927483"/>
            <a:ext cx="109939" cy="188660"/>
          </a:xfrm>
          <a:custGeom>
            <a:avLst/>
            <a:gdLst>
              <a:gd name="T0" fmla="*/ 60 w 81"/>
              <a:gd name="T1" fmla="*/ 38 h 139"/>
              <a:gd name="T2" fmla="*/ 43 w 81"/>
              <a:gd name="T3" fmla="*/ 33 h 139"/>
              <a:gd name="T4" fmla="*/ 47 w 81"/>
              <a:gd name="T5" fmla="*/ 60 h 139"/>
              <a:gd name="T6" fmla="*/ 61 w 81"/>
              <a:gd name="T7" fmla="*/ 65 h 139"/>
              <a:gd name="T8" fmla="*/ 71 w 81"/>
              <a:gd name="T9" fmla="*/ 70 h 139"/>
              <a:gd name="T10" fmla="*/ 78 w 81"/>
              <a:gd name="T11" fmla="*/ 78 h 139"/>
              <a:gd name="T12" fmla="*/ 80 w 81"/>
              <a:gd name="T13" fmla="*/ 84 h 139"/>
              <a:gd name="T14" fmla="*/ 80 w 81"/>
              <a:gd name="T15" fmla="*/ 98 h 139"/>
              <a:gd name="T16" fmla="*/ 78 w 81"/>
              <a:gd name="T17" fmla="*/ 104 h 139"/>
              <a:gd name="T18" fmla="*/ 63 w 81"/>
              <a:gd name="T19" fmla="*/ 117 h 139"/>
              <a:gd name="T20" fmla="*/ 45 w 81"/>
              <a:gd name="T21" fmla="*/ 122 h 139"/>
              <a:gd name="T22" fmla="*/ 45 w 81"/>
              <a:gd name="T23" fmla="*/ 134 h 139"/>
              <a:gd name="T24" fmla="*/ 40 w 81"/>
              <a:gd name="T25" fmla="*/ 139 h 139"/>
              <a:gd name="T26" fmla="*/ 40 w 81"/>
              <a:gd name="T27" fmla="*/ 139 h 139"/>
              <a:gd name="T28" fmla="*/ 35 w 81"/>
              <a:gd name="T29" fmla="*/ 134 h 139"/>
              <a:gd name="T30" fmla="*/ 35 w 81"/>
              <a:gd name="T31" fmla="*/ 122 h 139"/>
              <a:gd name="T32" fmla="*/ 5 w 81"/>
              <a:gd name="T33" fmla="*/ 114 h 139"/>
              <a:gd name="T34" fmla="*/ 2 w 81"/>
              <a:gd name="T35" fmla="*/ 111 h 139"/>
              <a:gd name="T36" fmla="*/ 0 w 81"/>
              <a:gd name="T37" fmla="*/ 104 h 139"/>
              <a:gd name="T38" fmla="*/ 4 w 81"/>
              <a:gd name="T39" fmla="*/ 98 h 139"/>
              <a:gd name="T40" fmla="*/ 10 w 81"/>
              <a:gd name="T41" fmla="*/ 94 h 139"/>
              <a:gd name="T42" fmla="*/ 15 w 81"/>
              <a:gd name="T43" fmla="*/ 96 h 139"/>
              <a:gd name="T44" fmla="*/ 37 w 81"/>
              <a:gd name="T45" fmla="*/ 103 h 139"/>
              <a:gd name="T46" fmla="*/ 37 w 81"/>
              <a:gd name="T47" fmla="*/ 78 h 139"/>
              <a:gd name="T48" fmla="*/ 19 w 81"/>
              <a:gd name="T49" fmla="*/ 71 h 139"/>
              <a:gd name="T50" fmla="*/ 10 w 81"/>
              <a:gd name="T51" fmla="*/ 68 h 139"/>
              <a:gd name="T52" fmla="*/ 2 w 81"/>
              <a:gd name="T53" fmla="*/ 55 h 139"/>
              <a:gd name="T54" fmla="*/ 2 w 81"/>
              <a:gd name="T55" fmla="*/ 48 h 139"/>
              <a:gd name="T56" fmla="*/ 7 w 81"/>
              <a:gd name="T57" fmla="*/ 30 h 139"/>
              <a:gd name="T58" fmla="*/ 22 w 81"/>
              <a:gd name="T59" fmla="*/ 18 h 139"/>
              <a:gd name="T60" fmla="*/ 35 w 81"/>
              <a:gd name="T61" fmla="*/ 15 h 139"/>
              <a:gd name="T62" fmla="*/ 35 w 81"/>
              <a:gd name="T63" fmla="*/ 5 h 139"/>
              <a:gd name="T64" fmla="*/ 40 w 81"/>
              <a:gd name="T65" fmla="*/ 0 h 139"/>
              <a:gd name="T66" fmla="*/ 40 w 81"/>
              <a:gd name="T67" fmla="*/ 0 h 139"/>
              <a:gd name="T68" fmla="*/ 45 w 81"/>
              <a:gd name="T69" fmla="*/ 5 h 139"/>
              <a:gd name="T70" fmla="*/ 45 w 81"/>
              <a:gd name="T71" fmla="*/ 15 h 139"/>
              <a:gd name="T72" fmla="*/ 68 w 81"/>
              <a:gd name="T73" fmla="*/ 22 h 139"/>
              <a:gd name="T74" fmla="*/ 71 w 81"/>
              <a:gd name="T75" fmla="*/ 25 h 139"/>
              <a:gd name="T76" fmla="*/ 73 w 81"/>
              <a:gd name="T77" fmla="*/ 32 h 139"/>
              <a:gd name="T78" fmla="*/ 73 w 81"/>
              <a:gd name="T79" fmla="*/ 35 h 139"/>
              <a:gd name="T80" fmla="*/ 68 w 81"/>
              <a:gd name="T81" fmla="*/ 40 h 139"/>
              <a:gd name="T82" fmla="*/ 60 w 81"/>
              <a:gd name="T83" fmla="*/ 38 h 139"/>
              <a:gd name="T84" fmla="*/ 24 w 81"/>
              <a:gd name="T85" fmla="*/ 45 h 139"/>
              <a:gd name="T86" fmla="*/ 24 w 81"/>
              <a:gd name="T87" fmla="*/ 50 h 139"/>
              <a:gd name="T88" fmla="*/ 27 w 81"/>
              <a:gd name="T89" fmla="*/ 53 h 139"/>
              <a:gd name="T90" fmla="*/ 37 w 81"/>
              <a:gd name="T91" fmla="*/ 33 h 139"/>
              <a:gd name="T92" fmla="*/ 30 w 81"/>
              <a:gd name="T93" fmla="*/ 35 h 139"/>
              <a:gd name="T94" fmla="*/ 24 w 81"/>
              <a:gd name="T95" fmla="*/ 40 h 139"/>
              <a:gd name="T96" fmla="*/ 24 w 81"/>
              <a:gd name="T97" fmla="*/ 45 h 139"/>
              <a:gd name="T98" fmla="*/ 58 w 81"/>
              <a:gd name="T99" fmla="*/ 93 h 139"/>
              <a:gd name="T100" fmla="*/ 55 w 81"/>
              <a:gd name="T101" fmla="*/ 84 h 139"/>
              <a:gd name="T102" fmla="*/ 43 w 81"/>
              <a:gd name="T103" fmla="*/ 79 h 139"/>
              <a:gd name="T104" fmla="*/ 43 w 81"/>
              <a:gd name="T105" fmla="*/ 104 h 139"/>
              <a:gd name="T106" fmla="*/ 55 w 81"/>
              <a:gd name="T107" fmla="*/ 101 h 139"/>
              <a:gd name="T108" fmla="*/ 58 w 81"/>
              <a:gd name="T109" fmla="*/ 9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139">
                <a:moveTo>
                  <a:pt x="60" y="38"/>
                </a:moveTo>
                <a:lnTo>
                  <a:pt x="60" y="38"/>
                </a:lnTo>
                <a:lnTo>
                  <a:pt x="52" y="35"/>
                </a:lnTo>
                <a:lnTo>
                  <a:pt x="43" y="33"/>
                </a:lnTo>
                <a:lnTo>
                  <a:pt x="43" y="60"/>
                </a:lnTo>
                <a:lnTo>
                  <a:pt x="47" y="60"/>
                </a:lnTo>
                <a:lnTo>
                  <a:pt x="47" y="60"/>
                </a:lnTo>
                <a:lnTo>
                  <a:pt x="61" y="65"/>
                </a:lnTo>
                <a:lnTo>
                  <a:pt x="61" y="65"/>
                </a:lnTo>
                <a:lnTo>
                  <a:pt x="71" y="70"/>
                </a:lnTo>
                <a:lnTo>
                  <a:pt x="75" y="74"/>
                </a:lnTo>
                <a:lnTo>
                  <a:pt x="78" y="78"/>
                </a:lnTo>
                <a:lnTo>
                  <a:pt x="78" y="78"/>
                </a:lnTo>
                <a:lnTo>
                  <a:pt x="80" y="84"/>
                </a:lnTo>
                <a:lnTo>
                  <a:pt x="81" y="91"/>
                </a:lnTo>
                <a:lnTo>
                  <a:pt x="80" y="98"/>
                </a:lnTo>
                <a:lnTo>
                  <a:pt x="78" y="104"/>
                </a:lnTo>
                <a:lnTo>
                  <a:pt x="78" y="104"/>
                </a:lnTo>
                <a:lnTo>
                  <a:pt x="71" y="112"/>
                </a:lnTo>
                <a:lnTo>
                  <a:pt x="63" y="117"/>
                </a:lnTo>
                <a:lnTo>
                  <a:pt x="55" y="121"/>
                </a:lnTo>
                <a:lnTo>
                  <a:pt x="45" y="122"/>
                </a:lnTo>
                <a:lnTo>
                  <a:pt x="45" y="134"/>
                </a:lnTo>
                <a:lnTo>
                  <a:pt x="45" y="134"/>
                </a:lnTo>
                <a:lnTo>
                  <a:pt x="43" y="137"/>
                </a:lnTo>
                <a:lnTo>
                  <a:pt x="40" y="139"/>
                </a:lnTo>
                <a:lnTo>
                  <a:pt x="40" y="139"/>
                </a:lnTo>
                <a:lnTo>
                  <a:pt x="40" y="139"/>
                </a:lnTo>
                <a:lnTo>
                  <a:pt x="37" y="137"/>
                </a:lnTo>
                <a:lnTo>
                  <a:pt x="35" y="134"/>
                </a:lnTo>
                <a:lnTo>
                  <a:pt x="35" y="122"/>
                </a:lnTo>
                <a:lnTo>
                  <a:pt x="35" y="122"/>
                </a:lnTo>
                <a:lnTo>
                  <a:pt x="20" y="119"/>
                </a:lnTo>
                <a:lnTo>
                  <a:pt x="5" y="114"/>
                </a:lnTo>
                <a:lnTo>
                  <a:pt x="5" y="114"/>
                </a:lnTo>
                <a:lnTo>
                  <a:pt x="2" y="111"/>
                </a:lnTo>
                <a:lnTo>
                  <a:pt x="0" y="107"/>
                </a:lnTo>
                <a:lnTo>
                  <a:pt x="0" y="104"/>
                </a:lnTo>
                <a:lnTo>
                  <a:pt x="2" y="101"/>
                </a:lnTo>
                <a:lnTo>
                  <a:pt x="4" y="98"/>
                </a:lnTo>
                <a:lnTo>
                  <a:pt x="7" y="96"/>
                </a:lnTo>
                <a:lnTo>
                  <a:pt x="10" y="94"/>
                </a:lnTo>
                <a:lnTo>
                  <a:pt x="15" y="96"/>
                </a:lnTo>
                <a:lnTo>
                  <a:pt x="15" y="96"/>
                </a:lnTo>
                <a:lnTo>
                  <a:pt x="25" y="101"/>
                </a:lnTo>
                <a:lnTo>
                  <a:pt x="37" y="103"/>
                </a:lnTo>
                <a:lnTo>
                  <a:pt x="37" y="78"/>
                </a:lnTo>
                <a:lnTo>
                  <a:pt x="37" y="78"/>
                </a:lnTo>
                <a:lnTo>
                  <a:pt x="28" y="76"/>
                </a:lnTo>
                <a:lnTo>
                  <a:pt x="19" y="71"/>
                </a:lnTo>
                <a:lnTo>
                  <a:pt x="19" y="71"/>
                </a:lnTo>
                <a:lnTo>
                  <a:pt x="10" y="68"/>
                </a:lnTo>
                <a:lnTo>
                  <a:pt x="5" y="61"/>
                </a:lnTo>
                <a:lnTo>
                  <a:pt x="2" y="55"/>
                </a:lnTo>
                <a:lnTo>
                  <a:pt x="2" y="48"/>
                </a:lnTo>
                <a:lnTo>
                  <a:pt x="2" y="48"/>
                </a:lnTo>
                <a:lnTo>
                  <a:pt x="4" y="38"/>
                </a:lnTo>
                <a:lnTo>
                  <a:pt x="7" y="30"/>
                </a:lnTo>
                <a:lnTo>
                  <a:pt x="14" y="23"/>
                </a:lnTo>
                <a:lnTo>
                  <a:pt x="22" y="18"/>
                </a:lnTo>
                <a:lnTo>
                  <a:pt x="22" y="18"/>
                </a:lnTo>
                <a:lnTo>
                  <a:pt x="35" y="15"/>
                </a:lnTo>
                <a:lnTo>
                  <a:pt x="35" y="5"/>
                </a:lnTo>
                <a:lnTo>
                  <a:pt x="35" y="5"/>
                </a:lnTo>
                <a:lnTo>
                  <a:pt x="37" y="2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3" y="2"/>
                </a:lnTo>
                <a:lnTo>
                  <a:pt x="45" y="5"/>
                </a:lnTo>
                <a:lnTo>
                  <a:pt x="45" y="15"/>
                </a:lnTo>
                <a:lnTo>
                  <a:pt x="45" y="15"/>
                </a:lnTo>
                <a:lnTo>
                  <a:pt x="57" y="17"/>
                </a:lnTo>
                <a:lnTo>
                  <a:pt x="68" y="22"/>
                </a:lnTo>
                <a:lnTo>
                  <a:pt x="68" y="22"/>
                </a:lnTo>
                <a:lnTo>
                  <a:pt x="71" y="25"/>
                </a:lnTo>
                <a:lnTo>
                  <a:pt x="73" y="27"/>
                </a:lnTo>
                <a:lnTo>
                  <a:pt x="73" y="32"/>
                </a:lnTo>
                <a:lnTo>
                  <a:pt x="73" y="35"/>
                </a:lnTo>
                <a:lnTo>
                  <a:pt x="73" y="35"/>
                </a:lnTo>
                <a:lnTo>
                  <a:pt x="70" y="38"/>
                </a:lnTo>
                <a:lnTo>
                  <a:pt x="68" y="40"/>
                </a:lnTo>
                <a:lnTo>
                  <a:pt x="63" y="40"/>
                </a:lnTo>
                <a:lnTo>
                  <a:pt x="60" y="38"/>
                </a:lnTo>
                <a:lnTo>
                  <a:pt x="60" y="38"/>
                </a:lnTo>
                <a:close/>
                <a:moveTo>
                  <a:pt x="24" y="45"/>
                </a:moveTo>
                <a:lnTo>
                  <a:pt x="24" y="45"/>
                </a:lnTo>
                <a:lnTo>
                  <a:pt x="24" y="50"/>
                </a:lnTo>
                <a:lnTo>
                  <a:pt x="27" y="53"/>
                </a:lnTo>
                <a:lnTo>
                  <a:pt x="27" y="53"/>
                </a:lnTo>
                <a:lnTo>
                  <a:pt x="37" y="56"/>
                </a:lnTo>
                <a:lnTo>
                  <a:pt x="37" y="33"/>
                </a:lnTo>
                <a:lnTo>
                  <a:pt x="37" y="33"/>
                </a:lnTo>
                <a:lnTo>
                  <a:pt x="30" y="35"/>
                </a:lnTo>
                <a:lnTo>
                  <a:pt x="27" y="37"/>
                </a:lnTo>
                <a:lnTo>
                  <a:pt x="24" y="40"/>
                </a:lnTo>
                <a:lnTo>
                  <a:pt x="24" y="45"/>
                </a:lnTo>
                <a:lnTo>
                  <a:pt x="24" y="45"/>
                </a:lnTo>
                <a:close/>
                <a:moveTo>
                  <a:pt x="58" y="93"/>
                </a:moveTo>
                <a:lnTo>
                  <a:pt x="58" y="93"/>
                </a:lnTo>
                <a:lnTo>
                  <a:pt x="58" y="88"/>
                </a:lnTo>
                <a:lnTo>
                  <a:pt x="55" y="84"/>
                </a:lnTo>
                <a:lnTo>
                  <a:pt x="55" y="84"/>
                </a:lnTo>
                <a:lnTo>
                  <a:pt x="43" y="79"/>
                </a:lnTo>
                <a:lnTo>
                  <a:pt x="43" y="104"/>
                </a:lnTo>
                <a:lnTo>
                  <a:pt x="43" y="104"/>
                </a:lnTo>
                <a:lnTo>
                  <a:pt x="50" y="103"/>
                </a:lnTo>
                <a:lnTo>
                  <a:pt x="55" y="101"/>
                </a:lnTo>
                <a:lnTo>
                  <a:pt x="58" y="98"/>
                </a:lnTo>
                <a:lnTo>
                  <a:pt x="58" y="93"/>
                </a:lnTo>
                <a:lnTo>
                  <a:pt x="58" y="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570"/>
          <p:cNvSpPr/>
          <p:nvPr/>
        </p:nvSpPr>
        <p:spPr bwMode="auto">
          <a:xfrm>
            <a:off x="6184248" y="4889480"/>
            <a:ext cx="294526" cy="271452"/>
          </a:xfrm>
          <a:custGeom>
            <a:avLst/>
            <a:gdLst>
              <a:gd name="T0" fmla="*/ 197 w 217"/>
              <a:gd name="T1" fmla="*/ 73 h 200"/>
              <a:gd name="T2" fmla="*/ 192 w 217"/>
              <a:gd name="T3" fmla="*/ 56 h 200"/>
              <a:gd name="T4" fmla="*/ 172 w 217"/>
              <a:gd name="T5" fmla="*/ 28 h 200"/>
              <a:gd name="T6" fmla="*/ 144 w 217"/>
              <a:gd name="T7" fmla="*/ 8 h 200"/>
              <a:gd name="T8" fmla="*/ 109 w 217"/>
              <a:gd name="T9" fmla="*/ 0 h 200"/>
              <a:gd name="T10" fmla="*/ 91 w 217"/>
              <a:gd name="T11" fmla="*/ 0 h 200"/>
              <a:gd name="T12" fmla="*/ 56 w 217"/>
              <a:gd name="T13" fmla="*/ 8 h 200"/>
              <a:gd name="T14" fmla="*/ 30 w 217"/>
              <a:gd name="T15" fmla="*/ 30 h 200"/>
              <a:gd name="T16" fmla="*/ 10 w 217"/>
              <a:gd name="T17" fmla="*/ 58 h 200"/>
              <a:gd name="T18" fmla="*/ 0 w 217"/>
              <a:gd name="T19" fmla="*/ 91 h 200"/>
              <a:gd name="T20" fmla="*/ 0 w 217"/>
              <a:gd name="T21" fmla="*/ 102 h 200"/>
              <a:gd name="T22" fmla="*/ 4 w 217"/>
              <a:gd name="T23" fmla="*/ 122 h 200"/>
              <a:gd name="T24" fmla="*/ 10 w 217"/>
              <a:gd name="T25" fmla="*/ 142 h 200"/>
              <a:gd name="T26" fmla="*/ 22 w 217"/>
              <a:gd name="T27" fmla="*/ 160 h 200"/>
              <a:gd name="T28" fmla="*/ 35 w 217"/>
              <a:gd name="T29" fmla="*/ 173 h 200"/>
              <a:gd name="T30" fmla="*/ 52 w 217"/>
              <a:gd name="T31" fmla="*/ 187 h 200"/>
              <a:gd name="T32" fmla="*/ 70 w 217"/>
              <a:gd name="T33" fmla="*/ 195 h 200"/>
              <a:gd name="T34" fmla="*/ 89 w 217"/>
              <a:gd name="T35" fmla="*/ 198 h 200"/>
              <a:gd name="T36" fmla="*/ 101 w 217"/>
              <a:gd name="T37" fmla="*/ 200 h 200"/>
              <a:gd name="T38" fmla="*/ 127 w 217"/>
              <a:gd name="T39" fmla="*/ 195 h 200"/>
              <a:gd name="T40" fmla="*/ 151 w 217"/>
              <a:gd name="T41" fmla="*/ 185 h 200"/>
              <a:gd name="T42" fmla="*/ 172 w 217"/>
              <a:gd name="T43" fmla="*/ 170 h 200"/>
              <a:gd name="T44" fmla="*/ 187 w 217"/>
              <a:gd name="T45" fmla="*/ 149 h 200"/>
              <a:gd name="T46" fmla="*/ 188 w 217"/>
              <a:gd name="T47" fmla="*/ 147 h 200"/>
              <a:gd name="T48" fmla="*/ 187 w 217"/>
              <a:gd name="T49" fmla="*/ 140 h 200"/>
              <a:gd name="T50" fmla="*/ 184 w 217"/>
              <a:gd name="T51" fmla="*/ 139 h 200"/>
              <a:gd name="T52" fmla="*/ 184 w 217"/>
              <a:gd name="T53" fmla="*/ 139 h 200"/>
              <a:gd name="T54" fmla="*/ 175 w 217"/>
              <a:gd name="T55" fmla="*/ 140 h 200"/>
              <a:gd name="T56" fmla="*/ 174 w 217"/>
              <a:gd name="T57" fmla="*/ 142 h 200"/>
              <a:gd name="T58" fmla="*/ 160 w 217"/>
              <a:gd name="T59" fmla="*/ 160 h 200"/>
              <a:gd name="T60" fmla="*/ 141 w 217"/>
              <a:gd name="T61" fmla="*/ 173 h 200"/>
              <a:gd name="T62" fmla="*/ 119 w 217"/>
              <a:gd name="T63" fmla="*/ 182 h 200"/>
              <a:gd name="T64" fmla="*/ 94 w 217"/>
              <a:gd name="T65" fmla="*/ 183 h 200"/>
              <a:gd name="T66" fmla="*/ 80 w 217"/>
              <a:gd name="T67" fmla="*/ 182 h 200"/>
              <a:gd name="T68" fmla="*/ 52 w 217"/>
              <a:gd name="T69" fmla="*/ 168 h 200"/>
              <a:gd name="T70" fmla="*/ 32 w 217"/>
              <a:gd name="T71" fmla="*/ 149 h 200"/>
              <a:gd name="T72" fmla="*/ 19 w 217"/>
              <a:gd name="T73" fmla="*/ 121 h 200"/>
              <a:gd name="T74" fmla="*/ 15 w 217"/>
              <a:gd name="T75" fmla="*/ 106 h 200"/>
              <a:gd name="T76" fmla="*/ 20 w 217"/>
              <a:gd name="T77" fmla="*/ 69 h 200"/>
              <a:gd name="T78" fmla="*/ 38 w 217"/>
              <a:gd name="T79" fmla="*/ 41 h 200"/>
              <a:gd name="T80" fmla="*/ 66 w 217"/>
              <a:gd name="T81" fmla="*/ 22 h 200"/>
              <a:gd name="T82" fmla="*/ 101 w 217"/>
              <a:gd name="T83" fmla="*/ 13 h 200"/>
              <a:gd name="T84" fmla="*/ 114 w 217"/>
              <a:gd name="T85" fmla="*/ 15 h 200"/>
              <a:gd name="T86" fmla="*/ 141 w 217"/>
              <a:gd name="T87" fmla="*/ 23 h 200"/>
              <a:gd name="T88" fmla="*/ 160 w 217"/>
              <a:gd name="T89" fmla="*/ 40 h 200"/>
              <a:gd name="T90" fmla="*/ 177 w 217"/>
              <a:gd name="T91" fmla="*/ 61 h 200"/>
              <a:gd name="T92" fmla="*/ 169 w 217"/>
              <a:gd name="T93" fmla="*/ 73 h 200"/>
              <a:gd name="T94" fmla="*/ 165 w 217"/>
              <a:gd name="T95" fmla="*/ 74 h 200"/>
              <a:gd name="T96" fmla="*/ 162 w 217"/>
              <a:gd name="T97" fmla="*/ 79 h 200"/>
              <a:gd name="T98" fmla="*/ 184 w 217"/>
              <a:gd name="T99" fmla="*/ 116 h 200"/>
              <a:gd name="T100" fmla="*/ 185 w 217"/>
              <a:gd name="T101" fmla="*/ 117 h 200"/>
              <a:gd name="T102" fmla="*/ 192 w 217"/>
              <a:gd name="T103" fmla="*/ 117 h 200"/>
              <a:gd name="T104" fmla="*/ 215 w 217"/>
              <a:gd name="T105" fmla="*/ 84 h 200"/>
              <a:gd name="T106" fmla="*/ 217 w 217"/>
              <a:gd name="T107" fmla="*/ 81 h 200"/>
              <a:gd name="T108" fmla="*/ 213 w 217"/>
              <a:gd name="T109" fmla="*/ 74 h 200"/>
              <a:gd name="T110" fmla="*/ 210 w 217"/>
              <a:gd name="T111" fmla="*/ 7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17" h="200">
                <a:moveTo>
                  <a:pt x="210" y="73"/>
                </a:moveTo>
                <a:lnTo>
                  <a:pt x="197" y="73"/>
                </a:lnTo>
                <a:lnTo>
                  <a:pt x="197" y="73"/>
                </a:lnTo>
                <a:lnTo>
                  <a:pt x="192" y="56"/>
                </a:lnTo>
                <a:lnTo>
                  <a:pt x="182" y="41"/>
                </a:lnTo>
                <a:lnTo>
                  <a:pt x="172" y="28"/>
                </a:lnTo>
                <a:lnTo>
                  <a:pt x="159" y="18"/>
                </a:lnTo>
                <a:lnTo>
                  <a:pt x="144" y="8"/>
                </a:lnTo>
                <a:lnTo>
                  <a:pt x="127" y="3"/>
                </a:lnTo>
                <a:lnTo>
                  <a:pt x="109" y="0"/>
                </a:lnTo>
                <a:lnTo>
                  <a:pt x="91" y="0"/>
                </a:lnTo>
                <a:lnTo>
                  <a:pt x="91" y="0"/>
                </a:lnTo>
                <a:lnTo>
                  <a:pt x="73" y="3"/>
                </a:lnTo>
                <a:lnTo>
                  <a:pt x="56" y="8"/>
                </a:lnTo>
                <a:lnTo>
                  <a:pt x="42" y="18"/>
                </a:lnTo>
                <a:lnTo>
                  <a:pt x="30" y="30"/>
                </a:lnTo>
                <a:lnTo>
                  <a:pt x="19" y="43"/>
                </a:lnTo>
                <a:lnTo>
                  <a:pt x="10" y="58"/>
                </a:lnTo>
                <a:lnTo>
                  <a:pt x="4" y="74"/>
                </a:lnTo>
                <a:lnTo>
                  <a:pt x="0" y="91"/>
                </a:lnTo>
                <a:lnTo>
                  <a:pt x="0" y="91"/>
                </a:lnTo>
                <a:lnTo>
                  <a:pt x="0" y="102"/>
                </a:lnTo>
                <a:lnTo>
                  <a:pt x="2" y="112"/>
                </a:lnTo>
                <a:lnTo>
                  <a:pt x="4" y="122"/>
                </a:lnTo>
                <a:lnTo>
                  <a:pt x="7" y="132"/>
                </a:lnTo>
                <a:lnTo>
                  <a:pt x="10" y="142"/>
                </a:lnTo>
                <a:lnTo>
                  <a:pt x="15" y="152"/>
                </a:lnTo>
                <a:lnTo>
                  <a:pt x="22" y="160"/>
                </a:lnTo>
                <a:lnTo>
                  <a:pt x="27" y="167"/>
                </a:lnTo>
                <a:lnTo>
                  <a:pt x="35" y="173"/>
                </a:lnTo>
                <a:lnTo>
                  <a:pt x="43" y="180"/>
                </a:lnTo>
                <a:lnTo>
                  <a:pt x="52" y="187"/>
                </a:lnTo>
                <a:lnTo>
                  <a:pt x="60" y="190"/>
                </a:lnTo>
                <a:lnTo>
                  <a:pt x="70" y="195"/>
                </a:lnTo>
                <a:lnTo>
                  <a:pt x="80" y="197"/>
                </a:lnTo>
                <a:lnTo>
                  <a:pt x="89" y="198"/>
                </a:lnTo>
                <a:lnTo>
                  <a:pt x="101" y="200"/>
                </a:lnTo>
                <a:lnTo>
                  <a:pt x="101" y="200"/>
                </a:lnTo>
                <a:lnTo>
                  <a:pt x="114" y="198"/>
                </a:lnTo>
                <a:lnTo>
                  <a:pt x="127" y="195"/>
                </a:lnTo>
                <a:lnTo>
                  <a:pt x="139" y="192"/>
                </a:lnTo>
                <a:lnTo>
                  <a:pt x="151" y="185"/>
                </a:lnTo>
                <a:lnTo>
                  <a:pt x="162" y="178"/>
                </a:lnTo>
                <a:lnTo>
                  <a:pt x="172" y="170"/>
                </a:lnTo>
                <a:lnTo>
                  <a:pt x="180" y="160"/>
                </a:lnTo>
                <a:lnTo>
                  <a:pt x="187" y="149"/>
                </a:lnTo>
                <a:lnTo>
                  <a:pt x="187" y="149"/>
                </a:lnTo>
                <a:lnTo>
                  <a:pt x="188" y="147"/>
                </a:lnTo>
                <a:lnTo>
                  <a:pt x="188" y="144"/>
                </a:lnTo>
                <a:lnTo>
                  <a:pt x="187" y="140"/>
                </a:lnTo>
                <a:lnTo>
                  <a:pt x="184" y="139"/>
                </a:lnTo>
                <a:lnTo>
                  <a:pt x="184" y="139"/>
                </a:lnTo>
                <a:lnTo>
                  <a:pt x="184" y="139"/>
                </a:lnTo>
                <a:lnTo>
                  <a:pt x="184" y="139"/>
                </a:lnTo>
                <a:lnTo>
                  <a:pt x="179" y="139"/>
                </a:lnTo>
                <a:lnTo>
                  <a:pt x="175" y="140"/>
                </a:lnTo>
                <a:lnTo>
                  <a:pt x="174" y="142"/>
                </a:lnTo>
                <a:lnTo>
                  <a:pt x="174" y="142"/>
                </a:lnTo>
                <a:lnTo>
                  <a:pt x="167" y="152"/>
                </a:lnTo>
                <a:lnTo>
                  <a:pt x="160" y="160"/>
                </a:lnTo>
                <a:lnTo>
                  <a:pt x="151" y="167"/>
                </a:lnTo>
                <a:lnTo>
                  <a:pt x="141" y="173"/>
                </a:lnTo>
                <a:lnTo>
                  <a:pt x="131" y="178"/>
                </a:lnTo>
                <a:lnTo>
                  <a:pt x="119" y="182"/>
                </a:lnTo>
                <a:lnTo>
                  <a:pt x="108" y="183"/>
                </a:lnTo>
                <a:lnTo>
                  <a:pt x="94" y="183"/>
                </a:lnTo>
                <a:lnTo>
                  <a:pt x="94" y="183"/>
                </a:lnTo>
                <a:lnTo>
                  <a:pt x="80" y="182"/>
                </a:lnTo>
                <a:lnTo>
                  <a:pt x="65" y="177"/>
                </a:lnTo>
                <a:lnTo>
                  <a:pt x="52" y="168"/>
                </a:lnTo>
                <a:lnTo>
                  <a:pt x="40" y="159"/>
                </a:lnTo>
                <a:lnTo>
                  <a:pt x="32" y="149"/>
                </a:lnTo>
                <a:lnTo>
                  <a:pt x="23" y="135"/>
                </a:lnTo>
                <a:lnTo>
                  <a:pt x="19" y="121"/>
                </a:lnTo>
                <a:lnTo>
                  <a:pt x="15" y="106"/>
                </a:lnTo>
                <a:lnTo>
                  <a:pt x="15" y="106"/>
                </a:lnTo>
                <a:lnTo>
                  <a:pt x="17" y="88"/>
                </a:lnTo>
                <a:lnTo>
                  <a:pt x="20" y="69"/>
                </a:lnTo>
                <a:lnTo>
                  <a:pt x="28" y="55"/>
                </a:lnTo>
                <a:lnTo>
                  <a:pt x="38" y="41"/>
                </a:lnTo>
                <a:lnTo>
                  <a:pt x="52" y="30"/>
                </a:lnTo>
                <a:lnTo>
                  <a:pt x="66" y="22"/>
                </a:lnTo>
                <a:lnTo>
                  <a:pt x="83" y="15"/>
                </a:lnTo>
                <a:lnTo>
                  <a:pt x="101" y="13"/>
                </a:lnTo>
                <a:lnTo>
                  <a:pt x="101" y="13"/>
                </a:lnTo>
                <a:lnTo>
                  <a:pt x="114" y="15"/>
                </a:lnTo>
                <a:lnTo>
                  <a:pt x="127" y="18"/>
                </a:lnTo>
                <a:lnTo>
                  <a:pt x="141" y="23"/>
                </a:lnTo>
                <a:lnTo>
                  <a:pt x="151" y="30"/>
                </a:lnTo>
                <a:lnTo>
                  <a:pt x="160" y="40"/>
                </a:lnTo>
                <a:lnTo>
                  <a:pt x="170" y="50"/>
                </a:lnTo>
                <a:lnTo>
                  <a:pt x="177" y="61"/>
                </a:lnTo>
                <a:lnTo>
                  <a:pt x="182" y="73"/>
                </a:lnTo>
                <a:lnTo>
                  <a:pt x="169" y="73"/>
                </a:lnTo>
                <a:lnTo>
                  <a:pt x="169" y="73"/>
                </a:lnTo>
                <a:lnTo>
                  <a:pt x="165" y="74"/>
                </a:lnTo>
                <a:lnTo>
                  <a:pt x="162" y="76"/>
                </a:lnTo>
                <a:lnTo>
                  <a:pt x="162" y="79"/>
                </a:lnTo>
                <a:lnTo>
                  <a:pt x="162" y="84"/>
                </a:lnTo>
                <a:lnTo>
                  <a:pt x="184" y="116"/>
                </a:lnTo>
                <a:lnTo>
                  <a:pt x="184" y="116"/>
                </a:lnTo>
                <a:lnTo>
                  <a:pt x="185" y="117"/>
                </a:lnTo>
                <a:lnTo>
                  <a:pt x="188" y="119"/>
                </a:lnTo>
                <a:lnTo>
                  <a:pt x="192" y="117"/>
                </a:lnTo>
                <a:lnTo>
                  <a:pt x="195" y="116"/>
                </a:lnTo>
                <a:lnTo>
                  <a:pt x="215" y="84"/>
                </a:lnTo>
                <a:lnTo>
                  <a:pt x="215" y="84"/>
                </a:lnTo>
                <a:lnTo>
                  <a:pt x="217" y="81"/>
                </a:lnTo>
                <a:lnTo>
                  <a:pt x="215" y="76"/>
                </a:lnTo>
                <a:lnTo>
                  <a:pt x="213" y="74"/>
                </a:lnTo>
                <a:lnTo>
                  <a:pt x="210" y="73"/>
                </a:lnTo>
                <a:lnTo>
                  <a:pt x="210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571"/>
          <p:cNvSpPr/>
          <p:nvPr/>
        </p:nvSpPr>
        <p:spPr bwMode="auto">
          <a:xfrm>
            <a:off x="6215465" y="1949652"/>
            <a:ext cx="1714221" cy="1723722"/>
          </a:xfrm>
          <a:custGeom>
            <a:avLst/>
            <a:gdLst>
              <a:gd name="T0" fmla="*/ 1246 w 1263"/>
              <a:gd name="T1" fmla="*/ 754 h 1270"/>
              <a:gd name="T2" fmla="*/ 1261 w 1263"/>
              <a:gd name="T3" fmla="*/ 726 h 1270"/>
              <a:gd name="T4" fmla="*/ 1259 w 1263"/>
              <a:gd name="T5" fmla="*/ 693 h 1270"/>
              <a:gd name="T6" fmla="*/ 746 w 1263"/>
              <a:gd name="T7" fmla="*/ 175 h 1270"/>
              <a:gd name="T8" fmla="*/ 728 w 1263"/>
              <a:gd name="T9" fmla="*/ 163 h 1270"/>
              <a:gd name="T10" fmla="*/ 697 w 1263"/>
              <a:gd name="T11" fmla="*/ 160 h 1270"/>
              <a:gd name="T12" fmla="*/ 667 w 1263"/>
              <a:gd name="T13" fmla="*/ 175 h 1270"/>
              <a:gd name="T14" fmla="*/ 524 w 1263"/>
              <a:gd name="T15" fmla="*/ 318 h 1270"/>
              <a:gd name="T16" fmla="*/ 482 w 1263"/>
              <a:gd name="T17" fmla="*/ 338 h 1270"/>
              <a:gd name="T18" fmla="*/ 428 w 1263"/>
              <a:gd name="T19" fmla="*/ 333 h 1270"/>
              <a:gd name="T20" fmla="*/ 396 w 1263"/>
              <a:gd name="T21" fmla="*/ 312 h 1270"/>
              <a:gd name="T22" fmla="*/ 370 w 1263"/>
              <a:gd name="T23" fmla="*/ 285 h 1270"/>
              <a:gd name="T24" fmla="*/ 355 w 1263"/>
              <a:gd name="T25" fmla="*/ 254 h 1270"/>
              <a:gd name="T26" fmla="*/ 350 w 1263"/>
              <a:gd name="T27" fmla="*/ 221 h 1270"/>
              <a:gd name="T28" fmla="*/ 355 w 1263"/>
              <a:gd name="T29" fmla="*/ 186 h 1270"/>
              <a:gd name="T30" fmla="*/ 352 w 1263"/>
              <a:gd name="T31" fmla="*/ 147 h 1270"/>
              <a:gd name="T32" fmla="*/ 339 w 1263"/>
              <a:gd name="T33" fmla="*/ 102 h 1270"/>
              <a:gd name="T34" fmla="*/ 312 w 1263"/>
              <a:gd name="T35" fmla="*/ 62 h 1270"/>
              <a:gd name="T36" fmla="*/ 278 w 1263"/>
              <a:gd name="T37" fmla="*/ 31 h 1270"/>
              <a:gd name="T38" fmla="*/ 236 w 1263"/>
              <a:gd name="T39" fmla="*/ 10 h 1270"/>
              <a:gd name="T40" fmla="*/ 190 w 1263"/>
              <a:gd name="T41" fmla="*/ 0 h 1270"/>
              <a:gd name="T42" fmla="*/ 151 w 1263"/>
              <a:gd name="T43" fmla="*/ 1 h 1270"/>
              <a:gd name="T44" fmla="*/ 98 w 1263"/>
              <a:gd name="T45" fmla="*/ 20 h 1270"/>
              <a:gd name="T46" fmla="*/ 53 w 1263"/>
              <a:gd name="T47" fmla="*/ 51 h 1270"/>
              <a:gd name="T48" fmla="*/ 20 w 1263"/>
              <a:gd name="T49" fmla="*/ 95 h 1270"/>
              <a:gd name="T50" fmla="*/ 4 w 1263"/>
              <a:gd name="T51" fmla="*/ 148 h 1270"/>
              <a:gd name="T52" fmla="*/ 0 w 1263"/>
              <a:gd name="T53" fmla="*/ 188 h 1270"/>
              <a:gd name="T54" fmla="*/ 10 w 1263"/>
              <a:gd name="T55" fmla="*/ 234 h 1270"/>
              <a:gd name="T56" fmla="*/ 30 w 1263"/>
              <a:gd name="T57" fmla="*/ 275 h 1270"/>
              <a:gd name="T58" fmla="*/ 60 w 1263"/>
              <a:gd name="T59" fmla="*/ 310 h 1270"/>
              <a:gd name="T60" fmla="*/ 98 w 1263"/>
              <a:gd name="T61" fmla="*/ 335 h 1270"/>
              <a:gd name="T62" fmla="*/ 142 w 1263"/>
              <a:gd name="T63" fmla="*/ 351 h 1270"/>
              <a:gd name="T64" fmla="*/ 180 w 1263"/>
              <a:gd name="T65" fmla="*/ 354 h 1270"/>
              <a:gd name="T66" fmla="*/ 212 w 1263"/>
              <a:gd name="T67" fmla="*/ 351 h 1270"/>
              <a:gd name="T68" fmla="*/ 245 w 1263"/>
              <a:gd name="T69" fmla="*/ 356 h 1270"/>
              <a:gd name="T70" fmla="*/ 273 w 1263"/>
              <a:gd name="T71" fmla="*/ 373 h 1270"/>
              <a:gd name="T72" fmla="*/ 304 w 1263"/>
              <a:gd name="T73" fmla="*/ 402 h 1270"/>
              <a:gd name="T74" fmla="*/ 330 w 1263"/>
              <a:gd name="T75" fmla="*/ 452 h 1270"/>
              <a:gd name="T76" fmla="*/ 326 w 1263"/>
              <a:gd name="T77" fmla="*/ 506 h 1270"/>
              <a:gd name="T78" fmla="*/ 304 w 1263"/>
              <a:gd name="T79" fmla="*/ 538 h 1270"/>
              <a:gd name="T80" fmla="*/ 161 w 1263"/>
              <a:gd name="T81" fmla="*/ 683 h 1270"/>
              <a:gd name="T82" fmla="*/ 152 w 1263"/>
              <a:gd name="T83" fmla="*/ 714 h 1270"/>
              <a:gd name="T84" fmla="*/ 161 w 1263"/>
              <a:gd name="T85" fmla="*/ 746 h 1270"/>
              <a:gd name="T86" fmla="*/ 667 w 1263"/>
              <a:gd name="T87" fmla="*/ 1254 h 1270"/>
              <a:gd name="T88" fmla="*/ 697 w 1263"/>
              <a:gd name="T89" fmla="*/ 1269 h 1270"/>
              <a:gd name="T90" fmla="*/ 728 w 1263"/>
              <a:gd name="T91" fmla="*/ 1265 h 1270"/>
              <a:gd name="T92" fmla="*/ 746 w 1263"/>
              <a:gd name="T93" fmla="*/ 1254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63" h="1270">
                <a:moveTo>
                  <a:pt x="746" y="1254"/>
                </a:moveTo>
                <a:lnTo>
                  <a:pt x="1246" y="754"/>
                </a:lnTo>
                <a:lnTo>
                  <a:pt x="1246" y="754"/>
                </a:lnTo>
                <a:lnTo>
                  <a:pt x="1253" y="746"/>
                </a:lnTo>
                <a:lnTo>
                  <a:pt x="1259" y="736"/>
                </a:lnTo>
                <a:lnTo>
                  <a:pt x="1261" y="726"/>
                </a:lnTo>
                <a:lnTo>
                  <a:pt x="1263" y="714"/>
                </a:lnTo>
                <a:lnTo>
                  <a:pt x="1261" y="704"/>
                </a:lnTo>
                <a:lnTo>
                  <a:pt x="1259" y="693"/>
                </a:lnTo>
                <a:lnTo>
                  <a:pt x="1253" y="683"/>
                </a:lnTo>
                <a:lnTo>
                  <a:pt x="1246" y="675"/>
                </a:lnTo>
                <a:lnTo>
                  <a:pt x="746" y="175"/>
                </a:lnTo>
                <a:lnTo>
                  <a:pt x="746" y="175"/>
                </a:lnTo>
                <a:lnTo>
                  <a:pt x="738" y="168"/>
                </a:lnTo>
                <a:lnTo>
                  <a:pt x="728" y="163"/>
                </a:lnTo>
                <a:lnTo>
                  <a:pt x="718" y="160"/>
                </a:lnTo>
                <a:lnTo>
                  <a:pt x="707" y="158"/>
                </a:lnTo>
                <a:lnTo>
                  <a:pt x="697" y="160"/>
                </a:lnTo>
                <a:lnTo>
                  <a:pt x="687" y="163"/>
                </a:lnTo>
                <a:lnTo>
                  <a:pt x="677" y="168"/>
                </a:lnTo>
                <a:lnTo>
                  <a:pt x="667" y="175"/>
                </a:lnTo>
                <a:lnTo>
                  <a:pt x="530" y="312"/>
                </a:lnTo>
                <a:lnTo>
                  <a:pt x="530" y="312"/>
                </a:lnTo>
                <a:lnTo>
                  <a:pt x="524" y="318"/>
                </a:lnTo>
                <a:lnTo>
                  <a:pt x="515" y="325"/>
                </a:lnTo>
                <a:lnTo>
                  <a:pt x="499" y="333"/>
                </a:lnTo>
                <a:lnTo>
                  <a:pt x="482" y="338"/>
                </a:lnTo>
                <a:lnTo>
                  <a:pt x="464" y="340"/>
                </a:lnTo>
                <a:lnTo>
                  <a:pt x="446" y="338"/>
                </a:lnTo>
                <a:lnTo>
                  <a:pt x="428" y="333"/>
                </a:lnTo>
                <a:lnTo>
                  <a:pt x="411" y="325"/>
                </a:lnTo>
                <a:lnTo>
                  <a:pt x="403" y="318"/>
                </a:lnTo>
                <a:lnTo>
                  <a:pt x="396" y="312"/>
                </a:lnTo>
                <a:lnTo>
                  <a:pt x="378" y="293"/>
                </a:lnTo>
                <a:lnTo>
                  <a:pt x="378" y="293"/>
                </a:lnTo>
                <a:lnTo>
                  <a:pt x="370" y="285"/>
                </a:lnTo>
                <a:lnTo>
                  <a:pt x="363" y="275"/>
                </a:lnTo>
                <a:lnTo>
                  <a:pt x="359" y="265"/>
                </a:lnTo>
                <a:lnTo>
                  <a:pt x="355" y="254"/>
                </a:lnTo>
                <a:lnTo>
                  <a:pt x="352" y="244"/>
                </a:lnTo>
                <a:lnTo>
                  <a:pt x="350" y="232"/>
                </a:lnTo>
                <a:lnTo>
                  <a:pt x="350" y="221"/>
                </a:lnTo>
                <a:lnTo>
                  <a:pt x="352" y="209"/>
                </a:lnTo>
                <a:lnTo>
                  <a:pt x="352" y="209"/>
                </a:lnTo>
                <a:lnTo>
                  <a:pt x="355" y="186"/>
                </a:lnTo>
                <a:lnTo>
                  <a:pt x="354" y="163"/>
                </a:lnTo>
                <a:lnTo>
                  <a:pt x="354" y="163"/>
                </a:lnTo>
                <a:lnTo>
                  <a:pt x="352" y="147"/>
                </a:lnTo>
                <a:lnTo>
                  <a:pt x="349" y="132"/>
                </a:lnTo>
                <a:lnTo>
                  <a:pt x="344" y="117"/>
                </a:lnTo>
                <a:lnTo>
                  <a:pt x="339" y="102"/>
                </a:lnTo>
                <a:lnTo>
                  <a:pt x="330" y="87"/>
                </a:lnTo>
                <a:lnTo>
                  <a:pt x="322" y="76"/>
                </a:lnTo>
                <a:lnTo>
                  <a:pt x="312" y="62"/>
                </a:lnTo>
                <a:lnTo>
                  <a:pt x="302" y="51"/>
                </a:lnTo>
                <a:lnTo>
                  <a:pt x="291" y="41"/>
                </a:lnTo>
                <a:lnTo>
                  <a:pt x="278" y="31"/>
                </a:lnTo>
                <a:lnTo>
                  <a:pt x="264" y="23"/>
                </a:lnTo>
                <a:lnTo>
                  <a:pt x="251" y="16"/>
                </a:lnTo>
                <a:lnTo>
                  <a:pt x="236" y="10"/>
                </a:lnTo>
                <a:lnTo>
                  <a:pt x="222" y="5"/>
                </a:lnTo>
                <a:lnTo>
                  <a:pt x="205" y="1"/>
                </a:lnTo>
                <a:lnTo>
                  <a:pt x="190" y="0"/>
                </a:lnTo>
                <a:lnTo>
                  <a:pt x="190" y="0"/>
                </a:lnTo>
                <a:lnTo>
                  <a:pt x="170" y="0"/>
                </a:lnTo>
                <a:lnTo>
                  <a:pt x="151" y="1"/>
                </a:lnTo>
                <a:lnTo>
                  <a:pt x="132" y="6"/>
                </a:lnTo>
                <a:lnTo>
                  <a:pt x="114" y="11"/>
                </a:lnTo>
                <a:lnTo>
                  <a:pt x="98" y="20"/>
                </a:lnTo>
                <a:lnTo>
                  <a:pt x="81" y="28"/>
                </a:lnTo>
                <a:lnTo>
                  <a:pt x="66" y="39"/>
                </a:lnTo>
                <a:lnTo>
                  <a:pt x="53" y="51"/>
                </a:lnTo>
                <a:lnTo>
                  <a:pt x="42" y="64"/>
                </a:lnTo>
                <a:lnTo>
                  <a:pt x="30" y="79"/>
                </a:lnTo>
                <a:lnTo>
                  <a:pt x="20" y="95"/>
                </a:lnTo>
                <a:lnTo>
                  <a:pt x="14" y="112"/>
                </a:lnTo>
                <a:lnTo>
                  <a:pt x="7" y="130"/>
                </a:lnTo>
                <a:lnTo>
                  <a:pt x="4" y="148"/>
                </a:lnTo>
                <a:lnTo>
                  <a:pt x="0" y="168"/>
                </a:lnTo>
                <a:lnTo>
                  <a:pt x="0" y="188"/>
                </a:lnTo>
                <a:lnTo>
                  <a:pt x="0" y="188"/>
                </a:lnTo>
                <a:lnTo>
                  <a:pt x="2" y="203"/>
                </a:lnTo>
                <a:lnTo>
                  <a:pt x="5" y="219"/>
                </a:lnTo>
                <a:lnTo>
                  <a:pt x="10" y="234"/>
                </a:lnTo>
                <a:lnTo>
                  <a:pt x="15" y="247"/>
                </a:lnTo>
                <a:lnTo>
                  <a:pt x="22" y="262"/>
                </a:lnTo>
                <a:lnTo>
                  <a:pt x="30" y="275"/>
                </a:lnTo>
                <a:lnTo>
                  <a:pt x="40" y="287"/>
                </a:lnTo>
                <a:lnTo>
                  <a:pt x="50" y="298"/>
                </a:lnTo>
                <a:lnTo>
                  <a:pt x="60" y="310"/>
                </a:lnTo>
                <a:lnTo>
                  <a:pt x="71" y="318"/>
                </a:lnTo>
                <a:lnTo>
                  <a:pt x="85" y="328"/>
                </a:lnTo>
                <a:lnTo>
                  <a:pt x="98" y="335"/>
                </a:lnTo>
                <a:lnTo>
                  <a:pt x="113" y="341"/>
                </a:lnTo>
                <a:lnTo>
                  <a:pt x="128" y="346"/>
                </a:lnTo>
                <a:lnTo>
                  <a:pt x="142" y="351"/>
                </a:lnTo>
                <a:lnTo>
                  <a:pt x="157" y="353"/>
                </a:lnTo>
                <a:lnTo>
                  <a:pt x="157" y="353"/>
                </a:lnTo>
                <a:lnTo>
                  <a:pt x="180" y="354"/>
                </a:lnTo>
                <a:lnTo>
                  <a:pt x="200" y="353"/>
                </a:lnTo>
                <a:lnTo>
                  <a:pt x="200" y="353"/>
                </a:lnTo>
                <a:lnTo>
                  <a:pt x="212" y="351"/>
                </a:lnTo>
                <a:lnTo>
                  <a:pt x="223" y="353"/>
                </a:lnTo>
                <a:lnTo>
                  <a:pt x="233" y="354"/>
                </a:lnTo>
                <a:lnTo>
                  <a:pt x="245" y="356"/>
                </a:lnTo>
                <a:lnTo>
                  <a:pt x="255" y="361"/>
                </a:lnTo>
                <a:lnTo>
                  <a:pt x="264" y="366"/>
                </a:lnTo>
                <a:lnTo>
                  <a:pt x="273" y="373"/>
                </a:lnTo>
                <a:lnTo>
                  <a:pt x="281" y="379"/>
                </a:lnTo>
                <a:lnTo>
                  <a:pt x="304" y="402"/>
                </a:lnTo>
                <a:lnTo>
                  <a:pt x="304" y="402"/>
                </a:lnTo>
                <a:lnTo>
                  <a:pt x="317" y="417"/>
                </a:lnTo>
                <a:lnTo>
                  <a:pt x="326" y="435"/>
                </a:lnTo>
                <a:lnTo>
                  <a:pt x="330" y="452"/>
                </a:lnTo>
                <a:lnTo>
                  <a:pt x="332" y="470"/>
                </a:lnTo>
                <a:lnTo>
                  <a:pt x="330" y="488"/>
                </a:lnTo>
                <a:lnTo>
                  <a:pt x="326" y="506"/>
                </a:lnTo>
                <a:lnTo>
                  <a:pt x="317" y="523"/>
                </a:lnTo>
                <a:lnTo>
                  <a:pt x="311" y="531"/>
                </a:lnTo>
                <a:lnTo>
                  <a:pt x="304" y="538"/>
                </a:lnTo>
                <a:lnTo>
                  <a:pt x="169" y="675"/>
                </a:lnTo>
                <a:lnTo>
                  <a:pt x="169" y="675"/>
                </a:lnTo>
                <a:lnTo>
                  <a:pt x="161" y="683"/>
                </a:lnTo>
                <a:lnTo>
                  <a:pt x="156" y="693"/>
                </a:lnTo>
                <a:lnTo>
                  <a:pt x="152" y="704"/>
                </a:lnTo>
                <a:lnTo>
                  <a:pt x="152" y="714"/>
                </a:lnTo>
                <a:lnTo>
                  <a:pt x="152" y="726"/>
                </a:lnTo>
                <a:lnTo>
                  <a:pt x="156" y="736"/>
                </a:lnTo>
                <a:lnTo>
                  <a:pt x="161" y="746"/>
                </a:lnTo>
                <a:lnTo>
                  <a:pt x="169" y="754"/>
                </a:lnTo>
                <a:lnTo>
                  <a:pt x="667" y="1254"/>
                </a:lnTo>
                <a:lnTo>
                  <a:pt x="667" y="1254"/>
                </a:lnTo>
                <a:lnTo>
                  <a:pt x="677" y="1260"/>
                </a:lnTo>
                <a:lnTo>
                  <a:pt x="687" y="1265"/>
                </a:lnTo>
                <a:lnTo>
                  <a:pt x="697" y="1269"/>
                </a:lnTo>
                <a:lnTo>
                  <a:pt x="707" y="1270"/>
                </a:lnTo>
                <a:lnTo>
                  <a:pt x="718" y="1269"/>
                </a:lnTo>
                <a:lnTo>
                  <a:pt x="728" y="1265"/>
                </a:lnTo>
                <a:lnTo>
                  <a:pt x="738" y="1260"/>
                </a:lnTo>
                <a:lnTo>
                  <a:pt x="746" y="1254"/>
                </a:lnTo>
                <a:lnTo>
                  <a:pt x="746" y="125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6786872" y="2673073"/>
            <a:ext cx="603981" cy="426827"/>
            <a:chOff x="7356375" y="2701307"/>
            <a:chExt cx="791283" cy="559191"/>
          </a:xfrm>
        </p:grpSpPr>
        <p:sp>
          <p:nvSpPr>
            <p:cNvPr id="43" name="Freeform 572"/>
            <p:cNvSpPr>
              <a:spLocks noEditPoints="1"/>
            </p:cNvSpPr>
            <p:nvPr/>
          </p:nvSpPr>
          <p:spPr bwMode="auto">
            <a:xfrm>
              <a:off x="7356375" y="2701307"/>
              <a:ext cx="381391" cy="456040"/>
            </a:xfrm>
            <a:custGeom>
              <a:avLst/>
              <a:gdLst>
                <a:gd name="T0" fmla="*/ 281 w 281"/>
                <a:gd name="T1" fmla="*/ 186 h 336"/>
                <a:gd name="T2" fmla="*/ 271 w 281"/>
                <a:gd name="T3" fmla="*/ 236 h 336"/>
                <a:gd name="T4" fmla="*/ 258 w 281"/>
                <a:gd name="T5" fmla="*/ 264 h 336"/>
                <a:gd name="T6" fmla="*/ 241 w 281"/>
                <a:gd name="T7" fmla="*/ 288 h 336"/>
                <a:gd name="T8" fmla="*/ 210 w 281"/>
                <a:gd name="T9" fmla="*/ 316 h 336"/>
                <a:gd name="T10" fmla="*/ 183 w 281"/>
                <a:gd name="T11" fmla="*/ 330 h 336"/>
                <a:gd name="T12" fmla="*/ 140 w 281"/>
                <a:gd name="T13" fmla="*/ 336 h 336"/>
                <a:gd name="T14" fmla="*/ 111 w 281"/>
                <a:gd name="T15" fmla="*/ 333 h 336"/>
                <a:gd name="T16" fmla="*/ 84 w 281"/>
                <a:gd name="T17" fmla="*/ 323 h 336"/>
                <a:gd name="T18" fmla="*/ 50 w 281"/>
                <a:gd name="T19" fmla="*/ 298 h 336"/>
                <a:gd name="T20" fmla="*/ 32 w 281"/>
                <a:gd name="T21" fmla="*/ 277 h 336"/>
                <a:gd name="T22" fmla="*/ 12 w 281"/>
                <a:gd name="T23" fmla="*/ 236 h 336"/>
                <a:gd name="T24" fmla="*/ 4 w 281"/>
                <a:gd name="T25" fmla="*/ 203 h 336"/>
                <a:gd name="T26" fmla="*/ 0 w 281"/>
                <a:gd name="T27" fmla="*/ 168 h 336"/>
                <a:gd name="T28" fmla="*/ 7 w 281"/>
                <a:gd name="T29" fmla="*/ 117 h 336"/>
                <a:gd name="T30" fmla="*/ 17 w 281"/>
                <a:gd name="T31" fmla="*/ 85 h 336"/>
                <a:gd name="T32" fmla="*/ 40 w 281"/>
                <a:gd name="T33" fmla="*/ 48 h 336"/>
                <a:gd name="T34" fmla="*/ 61 w 281"/>
                <a:gd name="T35" fmla="*/ 28 h 336"/>
                <a:gd name="T36" fmla="*/ 84 w 281"/>
                <a:gd name="T37" fmla="*/ 13 h 336"/>
                <a:gd name="T38" fmla="*/ 126 w 281"/>
                <a:gd name="T39" fmla="*/ 0 h 336"/>
                <a:gd name="T40" fmla="*/ 155 w 281"/>
                <a:gd name="T41" fmla="*/ 0 h 336"/>
                <a:gd name="T42" fmla="*/ 197 w 281"/>
                <a:gd name="T43" fmla="*/ 13 h 336"/>
                <a:gd name="T44" fmla="*/ 221 w 281"/>
                <a:gd name="T45" fmla="*/ 28 h 336"/>
                <a:gd name="T46" fmla="*/ 241 w 281"/>
                <a:gd name="T47" fmla="*/ 48 h 336"/>
                <a:gd name="T48" fmla="*/ 264 w 281"/>
                <a:gd name="T49" fmla="*/ 85 h 336"/>
                <a:gd name="T50" fmla="*/ 276 w 281"/>
                <a:gd name="T51" fmla="*/ 117 h 336"/>
                <a:gd name="T52" fmla="*/ 281 w 281"/>
                <a:gd name="T53" fmla="*/ 168 h 336"/>
                <a:gd name="T54" fmla="*/ 231 w 281"/>
                <a:gd name="T55" fmla="*/ 168 h 336"/>
                <a:gd name="T56" fmla="*/ 225 w 281"/>
                <a:gd name="T57" fmla="*/ 118 h 336"/>
                <a:gd name="T58" fmla="*/ 206 w 281"/>
                <a:gd name="T59" fmla="*/ 79 h 336"/>
                <a:gd name="T60" fmla="*/ 193 w 281"/>
                <a:gd name="T61" fmla="*/ 64 h 336"/>
                <a:gd name="T62" fmla="*/ 177 w 281"/>
                <a:gd name="T63" fmla="*/ 54 h 336"/>
                <a:gd name="T64" fmla="*/ 150 w 281"/>
                <a:gd name="T65" fmla="*/ 46 h 336"/>
                <a:gd name="T66" fmla="*/ 131 w 281"/>
                <a:gd name="T67" fmla="*/ 46 h 336"/>
                <a:gd name="T68" fmla="*/ 104 w 281"/>
                <a:gd name="T69" fmla="*/ 54 h 336"/>
                <a:gd name="T70" fmla="*/ 88 w 281"/>
                <a:gd name="T71" fmla="*/ 64 h 336"/>
                <a:gd name="T72" fmla="*/ 74 w 281"/>
                <a:gd name="T73" fmla="*/ 79 h 336"/>
                <a:gd name="T74" fmla="*/ 56 w 281"/>
                <a:gd name="T75" fmla="*/ 118 h 336"/>
                <a:gd name="T76" fmla="*/ 50 w 281"/>
                <a:gd name="T77" fmla="*/ 168 h 336"/>
                <a:gd name="T78" fmla="*/ 56 w 281"/>
                <a:gd name="T79" fmla="*/ 217 h 336"/>
                <a:gd name="T80" fmla="*/ 74 w 281"/>
                <a:gd name="T81" fmla="*/ 257 h 336"/>
                <a:gd name="T82" fmla="*/ 96 w 281"/>
                <a:gd name="T83" fmla="*/ 277 h 336"/>
                <a:gd name="T84" fmla="*/ 112 w 281"/>
                <a:gd name="T85" fmla="*/ 285 h 336"/>
                <a:gd name="T86" fmla="*/ 140 w 281"/>
                <a:gd name="T87" fmla="*/ 290 h 336"/>
                <a:gd name="T88" fmla="*/ 160 w 281"/>
                <a:gd name="T89" fmla="*/ 288 h 336"/>
                <a:gd name="T90" fmla="*/ 177 w 281"/>
                <a:gd name="T91" fmla="*/ 282 h 336"/>
                <a:gd name="T92" fmla="*/ 200 w 281"/>
                <a:gd name="T93" fmla="*/ 264 h 336"/>
                <a:gd name="T94" fmla="*/ 211 w 281"/>
                <a:gd name="T95" fmla="*/ 249 h 336"/>
                <a:gd name="T96" fmla="*/ 225 w 281"/>
                <a:gd name="T97" fmla="*/ 217 h 336"/>
                <a:gd name="T98" fmla="*/ 231 w 281"/>
                <a:gd name="T99" fmla="*/ 168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1" h="336">
                  <a:moveTo>
                    <a:pt x="281" y="168"/>
                  </a:moveTo>
                  <a:lnTo>
                    <a:pt x="281" y="168"/>
                  </a:lnTo>
                  <a:lnTo>
                    <a:pt x="281" y="186"/>
                  </a:lnTo>
                  <a:lnTo>
                    <a:pt x="279" y="203"/>
                  </a:lnTo>
                  <a:lnTo>
                    <a:pt x="276" y="219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64" y="250"/>
                  </a:lnTo>
                  <a:lnTo>
                    <a:pt x="258" y="264"/>
                  </a:lnTo>
                  <a:lnTo>
                    <a:pt x="249" y="277"/>
                  </a:lnTo>
                  <a:lnTo>
                    <a:pt x="241" y="288"/>
                  </a:lnTo>
                  <a:lnTo>
                    <a:pt x="241" y="288"/>
                  </a:lnTo>
                  <a:lnTo>
                    <a:pt x="231" y="298"/>
                  </a:lnTo>
                  <a:lnTo>
                    <a:pt x="221" y="308"/>
                  </a:lnTo>
                  <a:lnTo>
                    <a:pt x="210" y="316"/>
                  </a:lnTo>
                  <a:lnTo>
                    <a:pt x="197" y="323"/>
                  </a:lnTo>
                  <a:lnTo>
                    <a:pt x="197" y="323"/>
                  </a:lnTo>
                  <a:lnTo>
                    <a:pt x="183" y="330"/>
                  </a:lnTo>
                  <a:lnTo>
                    <a:pt x="170" y="333"/>
                  </a:lnTo>
                  <a:lnTo>
                    <a:pt x="155" y="335"/>
                  </a:lnTo>
                  <a:lnTo>
                    <a:pt x="140" y="336"/>
                  </a:lnTo>
                  <a:lnTo>
                    <a:pt x="140" y="336"/>
                  </a:lnTo>
                  <a:lnTo>
                    <a:pt x="126" y="335"/>
                  </a:lnTo>
                  <a:lnTo>
                    <a:pt x="111" y="333"/>
                  </a:lnTo>
                  <a:lnTo>
                    <a:pt x="98" y="330"/>
                  </a:lnTo>
                  <a:lnTo>
                    <a:pt x="84" y="323"/>
                  </a:lnTo>
                  <a:lnTo>
                    <a:pt x="84" y="323"/>
                  </a:lnTo>
                  <a:lnTo>
                    <a:pt x="73" y="316"/>
                  </a:lnTo>
                  <a:lnTo>
                    <a:pt x="61" y="308"/>
                  </a:lnTo>
                  <a:lnTo>
                    <a:pt x="50" y="298"/>
                  </a:lnTo>
                  <a:lnTo>
                    <a:pt x="40" y="288"/>
                  </a:lnTo>
                  <a:lnTo>
                    <a:pt x="40" y="288"/>
                  </a:lnTo>
                  <a:lnTo>
                    <a:pt x="32" y="277"/>
                  </a:lnTo>
                  <a:lnTo>
                    <a:pt x="23" y="264"/>
                  </a:lnTo>
                  <a:lnTo>
                    <a:pt x="17" y="250"/>
                  </a:lnTo>
                  <a:lnTo>
                    <a:pt x="12" y="236"/>
                  </a:lnTo>
                  <a:lnTo>
                    <a:pt x="12" y="236"/>
                  </a:lnTo>
                  <a:lnTo>
                    <a:pt x="7" y="219"/>
                  </a:lnTo>
                  <a:lnTo>
                    <a:pt x="4" y="203"/>
                  </a:lnTo>
                  <a:lnTo>
                    <a:pt x="2" y="186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2" y="150"/>
                  </a:lnTo>
                  <a:lnTo>
                    <a:pt x="4" y="133"/>
                  </a:lnTo>
                  <a:lnTo>
                    <a:pt x="7" y="117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7" y="85"/>
                  </a:lnTo>
                  <a:lnTo>
                    <a:pt x="23" y="72"/>
                  </a:lnTo>
                  <a:lnTo>
                    <a:pt x="32" y="5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50" y="38"/>
                  </a:lnTo>
                  <a:lnTo>
                    <a:pt x="61" y="28"/>
                  </a:lnTo>
                  <a:lnTo>
                    <a:pt x="73" y="19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98" y="6"/>
                  </a:lnTo>
                  <a:lnTo>
                    <a:pt x="111" y="3"/>
                  </a:lnTo>
                  <a:lnTo>
                    <a:pt x="126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0"/>
                  </a:lnTo>
                  <a:lnTo>
                    <a:pt x="170" y="3"/>
                  </a:lnTo>
                  <a:lnTo>
                    <a:pt x="183" y="6"/>
                  </a:lnTo>
                  <a:lnTo>
                    <a:pt x="197" y="13"/>
                  </a:lnTo>
                  <a:lnTo>
                    <a:pt x="197" y="13"/>
                  </a:lnTo>
                  <a:lnTo>
                    <a:pt x="210" y="19"/>
                  </a:lnTo>
                  <a:lnTo>
                    <a:pt x="221" y="28"/>
                  </a:lnTo>
                  <a:lnTo>
                    <a:pt x="231" y="38"/>
                  </a:lnTo>
                  <a:lnTo>
                    <a:pt x="241" y="48"/>
                  </a:lnTo>
                  <a:lnTo>
                    <a:pt x="241" y="48"/>
                  </a:lnTo>
                  <a:lnTo>
                    <a:pt x="249" y="59"/>
                  </a:lnTo>
                  <a:lnTo>
                    <a:pt x="258" y="72"/>
                  </a:lnTo>
                  <a:lnTo>
                    <a:pt x="264" y="85"/>
                  </a:lnTo>
                  <a:lnTo>
                    <a:pt x="271" y="100"/>
                  </a:lnTo>
                  <a:lnTo>
                    <a:pt x="271" y="100"/>
                  </a:lnTo>
                  <a:lnTo>
                    <a:pt x="276" y="117"/>
                  </a:lnTo>
                  <a:lnTo>
                    <a:pt x="279" y="133"/>
                  </a:lnTo>
                  <a:lnTo>
                    <a:pt x="281" y="150"/>
                  </a:lnTo>
                  <a:lnTo>
                    <a:pt x="281" y="168"/>
                  </a:lnTo>
                  <a:lnTo>
                    <a:pt x="281" y="168"/>
                  </a:lnTo>
                  <a:close/>
                  <a:moveTo>
                    <a:pt x="231" y="168"/>
                  </a:moveTo>
                  <a:lnTo>
                    <a:pt x="231" y="168"/>
                  </a:lnTo>
                  <a:lnTo>
                    <a:pt x="230" y="142"/>
                  </a:lnTo>
                  <a:lnTo>
                    <a:pt x="225" y="118"/>
                  </a:lnTo>
                  <a:lnTo>
                    <a:pt x="225" y="118"/>
                  </a:lnTo>
                  <a:lnTo>
                    <a:pt x="216" y="97"/>
                  </a:lnTo>
                  <a:lnTo>
                    <a:pt x="211" y="87"/>
                  </a:lnTo>
                  <a:lnTo>
                    <a:pt x="206" y="79"/>
                  </a:lnTo>
                  <a:lnTo>
                    <a:pt x="206" y="79"/>
                  </a:lnTo>
                  <a:lnTo>
                    <a:pt x="200" y="71"/>
                  </a:lnTo>
                  <a:lnTo>
                    <a:pt x="193" y="64"/>
                  </a:lnTo>
                  <a:lnTo>
                    <a:pt x="185" y="59"/>
                  </a:lnTo>
                  <a:lnTo>
                    <a:pt x="177" y="54"/>
                  </a:lnTo>
                  <a:lnTo>
                    <a:pt x="177" y="54"/>
                  </a:lnTo>
                  <a:lnTo>
                    <a:pt x="169" y="51"/>
                  </a:lnTo>
                  <a:lnTo>
                    <a:pt x="160" y="48"/>
                  </a:lnTo>
                  <a:lnTo>
                    <a:pt x="150" y="46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1" y="46"/>
                  </a:lnTo>
                  <a:lnTo>
                    <a:pt x="121" y="48"/>
                  </a:lnTo>
                  <a:lnTo>
                    <a:pt x="112" y="51"/>
                  </a:lnTo>
                  <a:lnTo>
                    <a:pt x="104" y="54"/>
                  </a:lnTo>
                  <a:lnTo>
                    <a:pt x="104" y="54"/>
                  </a:lnTo>
                  <a:lnTo>
                    <a:pt x="96" y="59"/>
                  </a:lnTo>
                  <a:lnTo>
                    <a:pt x="88" y="64"/>
                  </a:lnTo>
                  <a:lnTo>
                    <a:pt x="81" y="71"/>
                  </a:lnTo>
                  <a:lnTo>
                    <a:pt x="74" y="79"/>
                  </a:lnTo>
                  <a:lnTo>
                    <a:pt x="74" y="79"/>
                  </a:lnTo>
                  <a:lnTo>
                    <a:pt x="65" y="9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1" y="142"/>
                  </a:lnTo>
                  <a:lnTo>
                    <a:pt x="50" y="168"/>
                  </a:lnTo>
                  <a:lnTo>
                    <a:pt x="50" y="168"/>
                  </a:lnTo>
                  <a:lnTo>
                    <a:pt x="51" y="194"/>
                  </a:lnTo>
                  <a:lnTo>
                    <a:pt x="56" y="217"/>
                  </a:lnTo>
                  <a:lnTo>
                    <a:pt x="56" y="217"/>
                  </a:lnTo>
                  <a:lnTo>
                    <a:pt x="65" y="239"/>
                  </a:lnTo>
                  <a:lnTo>
                    <a:pt x="74" y="257"/>
                  </a:lnTo>
                  <a:lnTo>
                    <a:pt x="74" y="257"/>
                  </a:lnTo>
                  <a:lnTo>
                    <a:pt x="81" y="264"/>
                  </a:lnTo>
                  <a:lnTo>
                    <a:pt x="88" y="270"/>
                  </a:lnTo>
                  <a:lnTo>
                    <a:pt x="96" y="277"/>
                  </a:lnTo>
                  <a:lnTo>
                    <a:pt x="104" y="282"/>
                  </a:lnTo>
                  <a:lnTo>
                    <a:pt x="104" y="282"/>
                  </a:lnTo>
                  <a:lnTo>
                    <a:pt x="112" y="285"/>
                  </a:lnTo>
                  <a:lnTo>
                    <a:pt x="121" y="288"/>
                  </a:lnTo>
                  <a:lnTo>
                    <a:pt x="131" y="290"/>
                  </a:lnTo>
                  <a:lnTo>
                    <a:pt x="140" y="290"/>
                  </a:lnTo>
                  <a:lnTo>
                    <a:pt x="140" y="290"/>
                  </a:lnTo>
                  <a:lnTo>
                    <a:pt x="150" y="290"/>
                  </a:lnTo>
                  <a:lnTo>
                    <a:pt x="160" y="288"/>
                  </a:lnTo>
                  <a:lnTo>
                    <a:pt x="169" y="285"/>
                  </a:lnTo>
                  <a:lnTo>
                    <a:pt x="177" y="282"/>
                  </a:lnTo>
                  <a:lnTo>
                    <a:pt x="177" y="282"/>
                  </a:lnTo>
                  <a:lnTo>
                    <a:pt x="185" y="277"/>
                  </a:lnTo>
                  <a:lnTo>
                    <a:pt x="193" y="270"/>
                  </a:lnTo>
                  <a:lnTo>
                    <a:pt x="200" y="264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11" y="249"/>
                  </a:lnTo>
                  <a:lnTo>
                    <a:pt x="216" y="239"/>
                  </a:lnTo>
                  <a:lnTo>
                    <a:pt x="225" y="217"/>
                  </a:lnTo>
                  <a:lnTo>
                    <a:pt x="225" y="217"/>
                  </a:lnTo>
                  <a:lnTo>
                    <a:pt x="230" y="194"/>
                  </a:lnTo>
                  <a:lnTo>
                    <a:pt x="231" y="168"/>
                  </a:lnTo>
                  <a:lnTo>
                    <a:pt x="231" y="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73"/>
            <p:cNvSpPr/>
            <p:nvPr/>
          </p:nvSpPr>
          <p:spPr bwMode="auto">
            <a:xfrm>
              <a:off x="7786627" y="2721665"/>
              <a:ext cx="361031" cy="538833"/>
            </a:xfrm>
            <a:custGeom>
              <a:avLst/>
              <a:gdLst>
                <a:gd name="T0" fmla="*/ 137 w 266"/>
                <a:gd name="T1" fmla="*/ 141 h 397"/>
                <a:gd name="T2" fmla="*/ 163 w 266"/>
                <a:gd name="T3" fmla="*/ 143 h 397"/>
                <a:gd name="T4" fmla="*/ 188 w 266"/>
                <a:gd name="T5" fmla="*/ 151 h 397"/>
                <a:gd name="T6" fmla="*/ 200 w 266"/>
                <a:gd name="T7" fmla="*/ 156 h 397"/>
                <a:gd name="T8" fmla="*/ 219 w 266"/>
                <a:gd name="T9" fmla="*/ 168 h 397"/>
                <a:gd name="T10" fmla="*/ 229 w 266"/>
                <a:gd name="T11" fmla="*/ 176 h 397"/>
                <a:gd name="T12" fmla="*/ 244 w 266"/>
                <a:gd name="T13" fmla="*/ 194 h 397"/>
                <a:gd name="T14" fmla="*/ 256 w 266"/>
                <a:gd name="T15" fmla="*/ 216 h 397"/>
                <a:gd name="T16" fmla="*/ 261 w 266"/>
                <a:gd name="T17" fmla="*/ 229 h 397"/>
                <a:gd name="T18" fmla="*/ 266 w 266"/>
                <a:gd name="T19" fmla="*/ 254 h 397"/>
                <a:gd name="T20" fmla="*/ 266 w 266"/>
                <a:gd name="T21" fmla="*/ 267 h 397"/>
                <a:gd name="T22" fmla="*/ 262 w 266"/>
                <a:gd name="T23" fmla="*/ 295 h 397"/>
                <a:gd name="T24" fmla="*/ 254 w 266"/>
                <a:gd name="T25" fmla="*/ 321 h 397"/>
                <a:gd name="T26" fmla="*/ 249 w 266"/>
                <a:gd name="T27" fmla="*/ 333 h 397"/>
                <a:gd name="T28" fmla="*/ 234 w 266"/>
                <a:gd name="T29" fmla="*/ 353 h 397"/>
                <a:gd name="T30" fmla="*/ 226 w 266"/>
                <a:gd name="T31" fmla="*/ 363 h 397"/>
                <a:gd name="T32" fmla="*/ 205 w 266"/>
                <a:gd name="T33" fmla="*/ 377 h 397"/>
                <a:gd name="T34" fmla="*/ 182 w 266"/>
                <a:gd name="T35" fmla="*/ 389 h 397"/>
                <a:gd name="T36" fmla="*/ 168 w 266"/>
                <a:gd name="T37" fmla="*/ 392 h 397"/>
                <a:gd name="T38" fmla="*/ 140 w 266"/>
                <a:gd name="T39" fmla="*/ 397 h 397"/>
                <a:gd name="T40" fmla="*/ 127 w 266"/>
                <a:gd name="T41" fmla="*/ 397 h 397"/>
                <a:gd name="T42" fmla="*/ 86 w 266"/>
                <a:gd name="T43" fmla="*/ 392 h 397"/>
                <a:gd name="T44" fmla="*/ 51 w 266"/>
                <a:gd name="T45" fmla="*/ 377 h 397"/>
                <a:gd name="T46" fmla="*/ 35 w 266"/>
                <a:gd name="T47" fmla="*/ 367 h 397"/>
                <a:gd name="T48" fmla="*/ 10 w 266"/>
                <a:gd name="T49" fmla="*/ 341 h 397"/>
                <a:gd name="T50" fmla="*/ 30 w 266"/>
                <a:gd name="T51" fmla="*/ 298 h 397"/>
                <a:gd name="T52" fmla="*/ 38 w 266"/>
                <a:gd name="T53" fmla="*/ 310 h 397"/>
                <a:gd name="T54" fmla="*/ 59 w 266"/>
                <a:gd name="T55" fmla="*/ 331 h 397"/>
                <a:gd name="T56" fmla="*/ 71 w 266"/>
                <a:gd name="T57" fmla="*/ 339 h 397"/>
                <a:gd name="T58" fmla="*/ 99 w 266"/>
                <a:gd name="T59" fmla="*/ 351 h 397"/>
                <a:gd name="T60" fmla="*/ 127 w 266"/>
                <a:gd name="T61" fmla="*/ 354 h 397"/>
                <a:gd name="T62" fmla="*/ 145 w 266"/>
                <a:gd name="T63" fmla="*/ 353 h 397"/>
                <a:gd name="T64" fmla="*/ 162 w 266"/>
                <a:gd name="T65" fmla="*/ 348 h 397"/>
                <a:gd name="T66" fmla="*/ 191 w 266"/>
                <a:gd name="T67" fmla="*/ 331 h 397"/>
                <a:gd name="T68" fmla="*/ 201 w 266"/>
                <a:gd name="T69" fmla="*/ 318 h 397"/>
                <a:gd name="T70" fmla="*/ 210 w 266"/>
                <a:gd name="T71" fmla="*/ 303 h 397"/>
                <a:gd name="T72" fmla="*/ 216 w 266"/>
                <a:gd name="T73" fmla="*/ 268 h 397"/>
                <a:gd name="T74" fmla="*/ 215 w 266"/>
                <a:gd name="T75" fmla="*/ 250 h 397"/>
                <a:gd name="T76" fmla="*/ 210 w 266"/>
                <a:gd name="T77" fmla="*/ 234 h 397"/>
                <a:gd name="T78" fmla="*/ 191 w 266"/>
                <a:gd name="T79" fmla="*/ 207 h 397"/>
                <a:gd name="T80" fmla="*/ 178 w 266"/>
                <a:gd name="T81" fmla="*/ 198 h 397"/>
                <a:gd name="T82" fmla="*/ 165 w 266"/>
                <a:gd name="T83" fmla="*/ 191 h 397"/>
                <a:gd name="T84" fmla="*/ 130 w 266"/>
                <a:gd name="T85" fmla="*/ 184 h 397"/>
                <a:gd name="T86" fmla="*/ 119 w 266"/>
                <a:gd name="T87" fmla="*/ 184 h 397"/>
                <a:gd name="T88" fmla="*/ 97 w 266"/>
                <a:gd name="T89" fmla="*/ 189 h 397"/>
                <a:gd name="T90" fmla="*/ 86 w 266"/>
                <a:gd name="T91" fmla="*/ 194 h 397"/>
                <a:gd name="T92" fmla="*/ 68 w 266"/>
                <a:gd name="T93" fmla="*/ 207 h 397"/>
                <a:gd name="T94" fmla="*/ 53 w 266"/>
                <a:gd name="T95" fmla="*/ 224 h 397"/>
                <a:gd name="T96" fmla="*/ 8 w 266"/>
                <a:gd name="T97" fmla="*/ 224 h 397"/>
                <a:gd name="T98" fmla="*/ 12 w 266"/>
                <a:gd name="T99" fmla="*/ 211 h 397"/>
                <a:gd name="T100" fmla="*/ 17 w 266"/>
                <a:gd name="T101" fmla="*/ 183 h 397"/>
                <a:gd name="T102" fmla="*/ 25 w 266"/>
                <a:gd name="T103" fmla="*/ 146 h 397"/>
                <a:gd name="T104" fmla="*/ 31 w 266"/>
                <a:gd name="T105" fmla="*/ 107 h 397"/>
                <a:gd name="T106" fmla="*/ 244 w 266"/>
                <a:gd name="T107" fmla="*/ 0 h 397"/>
                <a:gd name="T108" fmla="*/ 89 w 266"/>
                <a:gd name="T109" fmla="*/ 44 h 397"/>
                <a:gd name="T110" fmla="*/ 64 w 266"/>
                <a:gd name="T111" fmla="*/ 169 h 397"/>
                <a:gd name="T112" fmla="*/ 79 w 266"/>
                <a:gd name="T113" fmla="*/ 158 h 397"/>
                <a:gd name="T114" fmla="*/ 96 w 266"/>
                <a:gd name="T115" fmla="*/ 150 h 397"/>
                <a:gd name="T116" fmla="*/ 116 w 266"/>
                <a:gd name="T117" fmla="*/ 143 h 397"/>
                <a:gd name="T118" fmla="*/ 137 w 266"/>
                <a:gd name="T119" fmla="*/ 141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6" h="397">
                  <a:moveTo>
                    <a:pt x="137" y="141"/>
                  </a:moveTo>
                  <a:lnTo>
                    <a:pt x="137" y="141"/>
                  </a:lnTo>
                  <a:lnTo>
                    <a:pt x="150" y="141"/>
                  </a:lnTo>
                  <a:lnTo>
                    <a:pt x="163" y="143"/>
                  </a:lnTo>
                  <a:lnTo>
                    <a:pt x="177" y="146"/>
                  </a:lnTo>
                  <a:lnTo>
                    <a:pt x="188" y="151"/>
                  </a:lnTo>
                  <a:lnTo>
                    <a:pt x="188" y="151"/>
                  </a:lnTo>
                  <a:lnTo>
                    <a:pt x="200" y="156"/>
                  </a:lnTo>
                  <a:lnTo>
                    <a:pt x="210" y="161"/>
                  </a:lnTo>
                  <a:lnTo>
                    <a:pt x="219" y="168"/>
                  </a:lnTo>
                  <a:lnTo>
                    <a:pt x="229" y="176"/>
                  </a:lnTo>
                  <a:lnTo>
                    <a:pt x="229" y="176"/>
                  </a:lnTo>
                  <a:lnTo>
                    <a:pt x="236" y="184"/>
                  </a:lnTo>
                  <a:lnTo>
                    <a:pt x="244" y="194"/>
                  </a:lnTo>
                  <a:lnTo>
                    <a:pt x="251" y="206"/>
                  </a:lnTo>
                  <a:lnTo>
                    <a:pt x="256" y="216"/>
                  </a:lnTo>
                  <a:lnTo>
                    <a:pt x="256" y="216"/>
                  </a:lnTo>
                  <a:lnTo>
                    <a:pt x="261" y="229"/>
                  </a:lnTo>
                  <a:lnTo>
                    <a:pt x="262" y="240"/>
                  </a:lnTo>
                  <a:lnTo>
                    <a:pt x="266" y="254"/>
                  </a:lnTo>
                  <a:lnTo>
                    <a:pt x="266" y="267"/>
                  </a:lnTo>
                  <a:lnTo>
                    <a:pt x="266" y="267"/>
                  </a:lnTo>
                  <a:lnTo>
                    <a:pt x="266" y="282"/>
                  </a:lnTo>
                  <a:lnTo>
                    <a:pt x="262" y="295"/>
                  </a:lnTo>
                  <a:lnTo>
                    <a:pt x="259" y="308"/>
                  </a:lnTo>
                  <a:lnTo>
                    <a:pt x="254" y="321"/>
                  </a:lnTo>
                  <a:lnTo>
                    <a:pt x="254" y="321"/>
                  </a:lnTo>
                  <a:lnTo>
                    <a:pt x="249" y="333"/>
                  </a:lnTo>
                  <a:lnTo>
                    <a:pt x="243" y="343"/>
                  </a:lnTo>
                  <a:lnTo>
                    <a:pt x="234" y="353"/>
                  </a:lnTo>
                  <a:lnTo>
                    <a:pt x="226" y="363"/>
                  </a:lnTo>
                  <a:lnTo>
                    <a:pt x="226" y="363"/>
                  </a:lnTo>
                  <a:lnTo>
                    <a:pt x="216" y="371"/>
                  </a:lnTo>
                  <a:lnTo>
                    <a:pt x="205" y="377"/>
                  </a:lnTo>
                  <a:lnTo>
                    <a:pt x="193" y="384"/>
                  </a:lnTo>
                  <a:lnTo>
                    <a:pt x="182" y="389"/>
                  </a:lnTo>
                  <a:lnTo>
                    <a:pt x="182" y="389"/>
                  </a:lnTo>
                  <a:lnTo>
                    <a:pt x="168" y="392"/>
                  </a:lnTo>
                  <a:lnTo>
                    <a:pt x="155" y="396"/>
                  </a:lnTo>
                  <a:lnTo>
                    <a:pt x="140" y="397"/>
                  </a:lnTo>
                  <a:lnTo>
                    <a:pt x="127" y="397"/>
                  </a:lnTo>
                  <a:lnTo>
                    <a:pt x="127" y="397"/>
                  </a:lnTo>
                  <a:lnTo>
                    <a:pt x="106" y="397"/>
                  </a:lnTo>
                  <a:lnTo>
                    <a:pt x="86" y="392"/>
                  </a:lnTo>
                  <a:lnTo>
                    <a:pt x="68" y="387"/>
                  </a:lnTo>
                  <a:lnTo>
                    <a:pt x="51" y="377"/>
                  </a:lnTo>
                  <a:lnTo>
                    <a:pt x="51" y="377"/>
                  </a:lnTo>
                  <a:lnTo>
                    <a:pt x="35" y="367"/>
                  </a:lnTo>
                  <a:lnTo>
                    <a:pt x="21" y="354"/>
                  </a:lnTo>
                  <a:lnTo>
                    <a:pt x="10" y="341"/>
                  </a:lnTo>
                  <a:lnTo>
                    <a:pt x="0" y="325"/>
                  </a:lnTo>
                  <a:lnTo>
                    <a:pt x="30" y="298"/>
                  </a:lnTo>
                  <a:lnTo>
                    <a:pt x="30" y="298"/>
                  </a:lnTo>
                  <a:lnTo>
                    <a:pt x="38" y="310"/>
                  </a:lnTo>
                  <a:lnTo>
                    <a:pt x="48" y="321"/>
                  </a:lnTo>
                  <a:lnTo>
                    <a:pt x="59" y="331"/>
                  </a:lnTo>
                  <a:lnTo>
                    <a:pt x="71" y="339"/>
                  </a:lnTo>
                  <a:lnTo>
                    <a:pt x="71" y="339"/>
                  </a:lnTo>
                  <a:lnTo>
                    <a:pt x="84" y="346"/>
                  </a:lnTo>
                  <a:lnTo>
                    <a:pt x="99" y="351"/>
                  </a:lnTo>
                  <a:lnTo>
                    <a:pt x="112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45" y="353"/>
                  </a:lnTo>
                  <a:lnTo>
                    <a:pt x="162" y="348"/>
                  </a:lnTo>
                  <a:lnTo>
                    <a:pt x="162" y="348"/>
                  </a:lnTo>
                  <a:lnTo>
                    <a:pt x="178" y="341"/>
                  </a:lnTo>
                  <a:lnTo>
                    <a:pt x="191" y="331"/>
                  </a:lnTo>
                  <a:lnTo>
                    <a:pt x="191" y="331"/>
                  </a:lnTo>
                  <a:lnTo>
                    <a:pt x="201" y="318"/>
                  </a:lnTo>
                  <a:lnTo>
                    <a:pt x="210" y="303"/>
                  </a:lnTo>
                  <a:lnTo>
                    <a:pt x="210" y="303"/>
                  </a:lnTo>
                  <a:lnTo>
                    <a:pt x="215" y="287"/>
                  </a:lnTo>
                  <a:lnTo>
                    <a:pt x="216" y="268"/>
                  </a:lnTo>
                  <a:lnTo>
                    <a:pt x="216" y="268"/>
                  </a:lnTo>
                  <a:lnTo>
                    <a:pt x="215" y="250"/>
                  </a:lnTo>
                  <a:lnTo>
                    <a:pt x="210" y="234"/>
                  </a:lnTo>
                  <a:lnTo>
                    <a:pt x="210" y="234"/>
                  </a:lnTo>
                  <a:lnTo>
                    <a:pt x="201" y="219"/>
                  </a:lnTo>
                  <a:lnTo>
                    <a:pt x="191" y="207"/>
                  </a:lnTo>
                  <a:lnTo>
                    <a:pt x="191" y="207"/>
                  </a:lnTo>
                  <a:lnTo>
                    <a:pt x="178" y="198"/>
                  </a:lnTo>
                  <a:lnTo>
                    <a:pt x="165" y="191"/>
                  </a:lnTo>
                  <a:lnTo>
                    <a:pt x="165" y="191"/>
                  </a:lnTo>
                  <a:lnTo>
                    <a:pt x="149" y="186"/>
                  </a:lnTo>
                  <a:lnTo>
                    <a:pt x="130" y="184"/>
                  </a:lnTo>
                  <a:lnTo>
                    <a:pt x="130" y="184"/>
                  </a:lnTo>
                  <a:lnTo>
                    <a:pt x="119" y="184"/>
                  </a:lnTo>
                  <a:lnTo>
                    <a:pt x="107" y="186"/>
                  </a:lnTo>
                  <a:lnTo>
                    <a:pt x="97" y="189"/>
                  </a:lnTo>
                  <a:lnTo>
                    <a:pt x="86" y="194"/>
                  </a:lnTo>
                  <a:lnTo>
                    <a:pt x="86" y="194"/>
                  </a:lnTo>
                  <a:lnTo>
                    <a:pt x="76" y="201"/>
                  </a:lnTo>
                  <a:lnTo>
                    <a:pt x="68" y="207"/>
                  </a:lnTo>
                  <a:lnTo>
                    <a:pt x="59" y="216"/>
                  </a:lnTo>
                  <a:lnTo>
                    <a:pt x="53" y="224"/>
                  </a:lnTo>
                  <a:lnTo>
                    <a:pt x="8" y="224"/>
                  </a:lnTo>
                  <a:lnTo>
                    <a:pt x="8" y="22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25" y="146"/>
                  </a:lnTo>
                  <a:lnTo>
                    <a:pt x="25" y="146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53" y="0"/>
                  </a:lnTo>
                  <a:lnTo>
                    <a:pt x="244" y="0"/>
                  </a:lnTo>
                  <a:lnTo>
                    <a:pt x="244" y="44"/>
                  </a:lnTo>
                  <a:lnTo>
                    <a:pt x="89" y="44"/>
                  </a:lnTo>
                  <a:lnTo>
                    <a:pt x="64" y="169"/>
                  </a:lnTo>
                  <a:lnTo>
                    <a:pt x="64" y="169"/>
                  </a:lnTo>
                  <a:lnTo>
                    <a:pt x="71" y="163"/>
                  </a:lnTo>
                  <a:lnTo>
                    <a:pt x="79" y="158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106" y="146"/>
                  </a:lnTo>
                  <a:lnTo>
                    <a:pt x="116" y="143"/>
                  </a:lnTo>
                  <a:lnTo>
                    <a:pt x="137" y="141"/>
                  </a:lnTo>
                  <a:lnTo>
                    <a:pt x="13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5" name="Freeform 574"/>
          <p:cNvSpPr>
            <a:spLocks noEditPoints="1"/>
          </p:cNvSpPr>
          <p:nvPr/>
        </p:nvSpPr>
        <p:spPr bwMode="auto">
          <a:xfrm>
            <a:off x="6238539" y="1976797"/>
            <a:ext cx="427538" cy="427538"/>
          </a:xfrm>
          <a:custGeom>
            <a:avLst/>
            <a:gdLst>
              <a:gd name="T0" fmla="*/ 142 w 315"/>
              <a:gd name="T1" fmla="*/ 315 h 315"/>
              <a:gd name="T2" fmla="*/ 97 w 315"/>
              <a:gd name="T3" fmla="*/ 303 h 315"/>
              <a:gd name="T4" fmla="*/ 58 w 315"/>
              <a:gd name="T5" fmla="*/ 280 h 315"/>
              <a:gd name="T6" fmla="*/ 28 w 315"/>
              <a:gd name="T7" fmla="*/ 245 h 315"/>
              <a:gd name="T8" fmla="*/ 8 w 315"/>
              <a:gd name="T9" fmla="*/ 204 h 315"/>
              <a:gd name="T10" fmla="*/ 0 w 315"/>
              <a:gd name="T11" fmla="*/ 158 h 315"/>
              <a:gd name="T12" fmla="*/ 3 w 315"/>
              <a:gd name="T13" fmla="*/ 127 h 315"/>
              <a:gd name="T14" fmla="*/ 20 w 315"/>
              <a:gd name="T15" fmla="*/ 82 h 315"/>
              <a:gd name="T16" fmla="*/ 46 w 315"/>
              <a:gd name="T17" fmla="*/ 46 h 315"/>
              <a:gd name="T18" fmla="*/ 82 w 315"/>
              <a:gd name="T19" fmla="*/ 19 h 315"/>
              <a:gd name="T20" fmla="*/ 127 w 315"/>
              <a:gd name="T21" fmla="*/ 3 h 315"/>
              <a:gd name="T22" fmla="*/ 158 w 315"/>
              <a:gd name="T23" fmla="*/ 0 h 315"/>
              <a:gd name="T24" fmla="*/ 205 w 315"/>
              <a:gd name="T25" fmla="*/ 8 h 315"/>
              <a:gd name="T26" fmla="*/ 246 w 315"/>
              <a:gd name="T27" fmla="*/ 28 h 315"/>
              <a:gd name="T28" fmla="*/ 280 w 315"/>
              <a:gd name="T29" fmla="*/ 57 h 315"/>
              <a:gd name="T30" fmla="*/ 304 w 315"/>
              <a:gd name="T31" fmla="*/ 97 h 315"/>
              <a:gd name="T32" fmla="*/ 315 w 315"/>
              <a:gd name="T33" fmla="*/ 141 h 315"/>
              <a:gd name="T34" fmla="*/ 315 w 315"/>
              <a:gd name="T35" fmla="*/ 174 h 315"/>
              <a:gd name="T36" fmla="*/ 304 w 315"/>
              <a:gd name="T37" fmla="*/ 219 h 315"/>
              <a:gd name="T38" fmla="*/ 280 w 315"/>
              <a:gd name="T39" fmla="*/ 259 h 315"/>
              <a:gd name="T40" fmla="*/ 246 w 315"/>
              <a:gd name="T41" fmla="*/ 288 h 315"/>
              <a:gd name="T42" fmla="*/ 205 w 315"/>
              <a:gd name="T43" fmla="*/ 308 h 315"/>
              <a:gd name="T44" fmla="*/ 158 w 315"/>
              <a:gd name="T45" fmla="*/ 315 h 315"/>
              <a:gd name="T46" fmla="*/ 158 w 315"/>
              <a:gd name="T47" fmla="*/ 6 h 315"/>
              <a:gd name="T48" fmla="*/ 114 w 315"/>
              <a:gd name="T49" fmla="*/ 13 h 315"/>
              <a:gd name="T50" fmla="*/ 74 w 315"/>
              <a:gd name="T51" fmla="*/ 33 h 315"/>
              <a:gd name="T52" fmla="*/ 41 w 315"/>
              <a:gd name="T53" fmla="*/ 62 h 315"/>
              <a:gd name="T54" fmla="*/ 20 w 315"/>
              <a:gd name="T55" fmla="*/ 99 h 315"/>
              <a:gd name="T56" fmla="*/ 8 w 315"/>
              <a:gd name="T57" fmla="*/ 143 h 315"/>
              <a:gd name="T58" fmla="*/ 8 w 315"/>
              <a:gd name="T59" fmla="*/ 173 h 315"/>
              <a:gd name="T60" fmla="*/ 20 w 315"/>
              <a:gd name="T61" fmla="*/ 216 h 315"/>
              <a:gd name="T62" fmla="*/ 41 w 315"/>
              <a:gd name="T63" fmla="*/ 254 h 315"/>
              <a:gd name="T64" fmla="*/ 74 w 315"/>
              <a:gd name="T65" fmla="*/ 283 h 315"/>
              <a:gd name="T66" fmla="*/ 114 w 315"/>
              <a:gd name="T67" fmla="*/ 301 h 315"/>
              <a:gd name="T68" fmla="*/ 158 w 315"/>
              <a:gd name="T69" fmla="*/ 308 h 315"/>
              <a:gd name="T70" fmla="*/ 188 w 315"/>
              <a:gd name="T71" fmla="*/ 306 h 315"/>
              <a:gd name="T72" fmla="*/ 229 w 315"/>
              <a:gd name="T73" fmla="*/ 290 h 315"/>
              <a:gd name="T74" fmla="*/ 266 w 315"/>
              <a:gd name="T75" fmla="*/ 265 h 315"/>
              <a:gd name="T76" fmla="*/ 290 w 315"/>
              <a:gd name="T77" fmla="*/ 229 h 315"/>
              <a:gd name="T78" fmla="*/ 307 w 315"/>
              <a:gd name="T79" fmla="*/ 188 h 315"/>
              <a:gd name="T80" fmla="*/ 309 w 315"/>
              <a:gd name="T81" fmla="*/ 158 h 315"/>
              <a:gd name="T82" fmla="*/ 302 w 315"/>
              <a:gd name="T83" fmla="*/ 113 h 315"/>
              <a:gd name="T84" fmla="*/ 284 w 315"/>
              <a:gd name="T85" fmla="*/ 74 h 315"/>
              <a:gd name="T86" fmla="*/ 254 w 315"/>
              <a:gd name="T87" fmla="*/ 41 h 315"/>
              <a:gd name="T88" fmla="*/ 216 w 315"/>
              <a:gd name="T89" fmla="*/ 19 h 315"/>
              <a:gd name="T90" fmla="*/ 173 w 315"/>
              <a:gd name="T91" fmla="*/ 8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15" h="315">
                <a:moveTo>
                  <a:pt x="158" y="315"/>
                </a:moveTo>
                <a:lnTo>
                  <a:pt x="158" y="315"/>
                </a:lnTo>
                <a:lnTo>
                  <a:pt x="142" y="315"/>
                </a:lnTo>
                <a:lnTo>
                  <a:pt x="127" y="311"/>
                </a:lnTo>
                <a:lnTo>
                  <a:pt x="112" y="308"/>
                </a:lnTo>
                <a:lnTo>
                  <a:pt x="97" y="303"/>
                </a:lnTo>
                <a:lnTo>
                  <a:pt x="82" y="297"/>
                </a:lnTo>
                <a:lnTo>
                  <a:pt x="71" y="288"/>
                </a:lnTo>
                <a:lnTo>
                  <a:pt x="58" y="280"/>
                </a:lnTo>
                <a:lnTo>
                  <a:pt x="46" y="268"/>
                </a:lnTo>
                <a:lnTo>
                  <a:pt x="36" y="259"/>
                </a:lnTo>
                <a:lnTo>
                  <a:pt x="28" y="245"/>
                </a:lnTo>
                <a:lnTo>
                  <a:pt x="20" y="232"/>
                </a:lnTo>
                <a:lnTo>
                  <a:pt x="13" y="219"/>
                </a:lnTo>
                <a:lnTo>
                  <a:pt x="8" y="204"/>
                </a:lnTo>
                <a:lnTo>
                  <a:pt x="3" y="189"/>
                </a:lnTo>
                <a:lnTo>
                  <a:pt x="2" y="174"/>
                </a:lnTo>
                <a:lnTo>
                  <a:pt x="0" y="158"/>
                </a:lnTo>
                <a:lnTo>
                  <a:pt x="0" y="158"/>
                </a:lnTo>
                <a:lnTo>
                  <a:pt x="2" y="141"/>
                </a:lnTo>
                <a:lnTo>
                  <a:pt x="3" y="127"/>
                </a:lnTo>
                <a:lnTo>
                  <a:pt x="8" y="112"/>
                </a:lnTo>
                <a:lnTo>
                  <a:pt x="13" y="97"/>
                </a:lnTo>
                <a:lnTo>
                  <a:pt x="20" y="82"/>
                </a:lnTo>
                <a:lnTo>
                  <a:pt x="28" y="70"/>
                </a:lnTo>
                <a:lnTo>
                  <a:pt x="36" y="57"/>
                </a:lnTo>
                <a:lnTo>
                  <a:pt x="46" y="46"/>
                </a:lnTo>
                <a:lnTo>
                  <a:pt x="58" y="36"/>
                </a:lnTo>
                <a:lnTo>
                  <a:pt x="71" y="28"/>
                </a:lnTo>
                <a:lnTo>
                  <a:pt x="82" y="19"/>
                </a:lnTo>
                <a:lnTo>
                  <a:pt x="97" y="13"/>
                </a:lnTo>
                <a:lnTo>
                  <a:pt x="112" y="8"/>
                </a:lnTo>
                <a:lnTo>
                  <a:pt x="127" y="3"/>
                </a:lnTo>
                <a:lnTo>
                  <a:pt x="142" y="1"/>
                </a:lnTo>
                <a:lnTo>
                  <a:pt x="158" y="0"/>
                </a:lnTo>
                <a:lnTo>
                  <a:pt x="158" y="0"/>
                </a:lnTo>
                <a:lnTo>
                  <a:pt x="175" y="1"/>
                </a:lnTo>
                <a:lnTo>
                  <a:pt x="190" y="3"/>
                </a:lnTo>
                <a:lnTo>
                  <a:pt x="205" y="8"/>
                </a:lnTo>
                <a:lnTo>
                  <a:pt x="219" y="13"/>
                </a:lnTo>
                <a:lnTo>
                  <a:pt x="233" y="19"/>
                </a:lnTo>
                <a:lnTo>
                  <a:pt x="246" y="28"/>
                </a:lnTo>
                <a:lnTo>
                  <a:pt x="259" y="36"/>
                </a:lnTo>
                <a:lnTo>
                  <a:pt x="269" y="46"/>
                </a:lnTo>
                <a:lnTo>
                  <a:pt x="280" y="57"/>
                </a:lnTo>
                <a:lnTo>
                  <a:pt x="289" y="70"/>
                </a:lnTo>
                <a:lnTo>
                  <a:pt x="297" y="82"/>
                </a:lnTo>
                <a:lnTo>
                  <a:pt x="304" y="97"/>
                </a:lnTo>
                <a:lnTo>
                  <a:pt x="309" y="112"/>
                </a:lnTo>
                <a:lnTo>
                  <a:pt x="312" y="127"/>
                </a:lnTo>
                <a:lnTo>
                  <a:pt x="315" y="141"/>
                </a:lnTo>
                <a:lnTo>
                  <a:pt x="315" y="158"/>
                </a:lnTo>
                <a:lnTo>
                  <a:pt x="315" y="158"/>
                </a:lnTo>
                <a:lnTo>
                  <a:pt x="315" y="174"/>
                </a:lnTo>
                <a:lnTo>
                  <a:pt x="312" y="189"/>
                </a:lnTo>
                <a:lnTo>
                  <a:pt x="309" y="204"/>
                </a:lnTo>
                <a:lnTo>
                  <a:pt x="304" y="219"/>
                </a:lnTo>
                <a:lnTo>
                  <a:pt x="297" y="232"/>
                </a:lnTo>
                <a:lnTo>
                  <a:pt x="289" y="245"/>
                </a:lnTo>
                <a:lnTo>
                  <a:pt x="280" y="259"/>
                </a:lnTo>
                <a:lnTo>
                  <a:pt x="269" y="268"/>
                </a:lnTo>
                <a:lnTo>
                  <a:pt x="259" y="280"/>
                </a:lnTo>
                <a:lnTo>
                  <a:pt x="246" y="288"/>
                </a:lnTo>
                <a:lnTo>
                  <a:pt x="233" y="297"/>
                </a:lnTo>
                <a:lnTo>
                  <a:pt x="219" y="303"/>
                </a:lnTo>
                <a:lnTo>
                  <a:pt x="205" y="308"/>
                </a:lnTo>
                <a:lnTo>
                  <a:pt x="190" y="311"/>
                </a:lnTo>
                <a:lnTo>
                  <a:pt x="175" y="315"/>
                </a:lnTo>
                <a:lnTo>
                  <a:pt x="158" y="315"/>
                </a:lnTo>
                <a:lnTo>
                  <a:pt x="158" y="315"/>
                </a:lnTo>
                <a:close/>
                <a:moveTo>
                  <a:pt x="158" y="6"/>
                </a:moveTo>
                <a:lnTo>
                  <a:pt x="158" y="6"/>
                </a:lnTo>
                <a:lnTo>
                  <a:pt x="144" y="8"/>
                </a:lnTo>
                <a:lnTo>
                  <a:pt x="127" y="9"/>
                </a:lnTo>
                <a:lnTo>
                  <a:pt x="114" y="13"/>
                </a:lnTo>
                <a:lnTo>
                  <a:pt x="99" y="19"/>
                </a:lnTo>
                <a:lnTo>
                  <a:pt x="86" y="24"/>
                </a:lnTo>
                <a:lnTo>
                  <a:pt x="74" y="33"/>
                </a:lnTo>
                <a:lnTo>
                  <a:pt x="63" y="41"/>
                </a:lnTo>
                <a:lnTo>
                  <a:pt x="51" y="51"/>
                </a:lnTo>
                <a:lnTo>
                  <a:pt x="41" y="62"/>
                </a:lnTo>
                <a:lnTo>
                  <a:pt x="33" y="74"/>
                </a:lnTo>
                <a:lnTo>
                  <a:pt x="25" y="85"/>
                </a:lnTo>
                <a:lnTo>
                  <a:pt x="20" y="99"/>
                </a:lnTo>
                <a:lnTo>
                  <a:pt x="15" y="113"/>
                </a:lnTo>
                <a:lnTo>
                  <a:pt x="10" y="127"/>
                </a:lnTo>
                <a:lnTo>
                  <a:pt x="8" y="143"/>
                </a:lnTo>
                <a:lnTo>
                  <a:pt x="7" y="158"/>
                </a:lnTo>
                <a:lnTo>
                  <a:pt x="7" y="158"/>
                </a:lnTo>
                <a:lnTo>
                  <a:pt x="8" y="173"/>
                </a:lnTo>
                <a:lnTo>
                  <a:pt x="10" y="188"/>
                </a:lnTo>
                <a:lnTo>
                  <a:pt x="15" y="202"/>
                </a:lnTo>
                <a:lnTo>
                  <a:pt x="20" y="216"/>
                </a:lnTo>
                <a:lnTo>
                  <a:pt x="25" y="229"/>
                </a:lnTo>
                <a:lnTo>
                  <a:pt x="33" y="242"/>
                </a:lnTo>
                <a:lnTo>
                  <a:pt x="41" y="254"/>
                </a:lnTo>
                <a:lnTo>
                  <a:pt x="51" y="265"/>
                </a:lnTo>
                <a:lnTo>
                  <a:pt x="63" y="273"/>
                </a:lnTo>
                <a:lnTo>
                  <a:pt x="74" y="283"/>
                </a:lnTo>
                <a:lnTo>
                  <a:pt x="86" y="290"/>
                </a:lnTo>
                <a:lnTo>
                  <a:pt x="99" y="297"/>
                </a:lnTo>
                <a:lnTo>
                  <a:pt x="114" y="301"/>
                </a:lnTo>
                <a:lnTo>
                  <a:pt x="127" y="306"/>
                </a:lnTo>
                <a:lnTo>
                  <a:pt x="144" y="308"/>
                </a:lnTo>
                <a:lnTo>
                  <a:pt x="158" y="308"/>
                </a:lnTo>
                <a:lnTo>
                  <a:pt x="158" y="308"/>
                </a:lnTo>
                <a:lnTo>
                  <a:pt x="173" y="308"/>
                </a:lnTo>
                <a:lnTo>
                  <a:pt x="188" y="306"/>
                </a:lnTo>
                <a:lnTo>
                  <a:pt x="203" y="301"/>
                </a:lnTo>
                <a:lnTo>
                  <a:pt x="216" y="297"/>
                </a:lnTo>
                <a:lnTo>
                  <a:pt x="229" y="290"/>
                </a:lnTo>
                <a:lnTo>
                  <a:pt x="243" y="283"/>
                </a:lnTo>
                <a:lnTo>
                  <a:pt x="254" y="273"/>
                </a:lnTo>
                <a:lnTo>
                  <a:pt x="266" y="265"/>
                </a:lnTo>
                <a:lnTo>
                  <a:pt x="274" y="254"/>
                </a:lnTo>
                <a:lnTo>
                  <a:pt x="284" y="242"/>
                </a:lnTo>
                <a:lnTo>
                  <a:pt x="290" y="229"/>
                </a:lnTo>
                <a:lnTo>
                  <a:pt x="297" y="216"/>
                </a:lnTo>
                <a:lnTo>
                  <a:pt x="302" y="202"/>
                </a:lnTo>
                <a:lnTo>
                  <a:pt x="307" y="188"/>
                </a:lnTo>
                <a:lnTo>
                  <a:pt x="309" y="173"/>
                </a:lnTo>
                <a:lnTo>
                  <a:pt x="309" y="158"/>
                </a:lnTo>
                <a:lnTo>
                  <a:pt x="309" y="158"/>
                </a:lnTo>
                <a:lnTo>
                  <a:pt x="309" y="143"/>
                </a:lnTo>
                <a:lnTo>
                  <a:pt x="307" y="127"/>
                </a:lnTo>
                <a:lnTo>
                  <a:pt x="302" y="113"/>
                </a:lnTo>
                <a:lnTo>
                  <a:pt x="297" y="99"/>
                </a:lnTo>
                <a:lnTo>
                  <a:pt x="290" y="85"/>
                </a:lnTo>
                <a:lnTo>
                  <a:pt x="284" y="74"/>
                </a:lnTo>
                <a:lnTo>
                  <a:pt x="274" y="62"/>
                </a:lnTo>
                <a:lnTo>
                  <a:pt x="266" y="51"/>
                </a:lnTo>
                <a:lnTo>
                  <a:pt x="254" y="41"/>
                </a:lnTo>
                <a:lnTo>
                  <a:pt x="243" y="33"/>
                </a:lnTo>
                <a:lnTo>
                  <a:pt x="229" y="24"/>
                </a:lnTo>
                <a:lnTo>
                  <a:pt x="216" y="19"/>
                </a:lnTo>
                <a:lnTo>
                  <a:pt x="203" y="13"/>
                </a:lnTo>
                <a:lnTo>
                  <a:pt x="188" y="9"/>
                </a:lnTo>
                <a:lnTo>
                  <a:pt x="173" y="8"/>
                </a:lnTo>
                <a:lnTo>
                  <a:pt x="158" y="6"/>
                </a:lnTo>
                <a:lnTo>
                  <a:pt x="15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575"/>
          <p:cNvSpPr>
            <a:spLocks noEditPoints="1"/>
          </p:cNvSpPr>
          <p:nvPr/>
        </p:nvSpPr>
        <p:spPr bwMode="auto">
          <a:xfrm>
            <a:off x="6366121" y="2050089"/>
            <a:ext cx="183231" cy="234807"/>
          </a:xfrm>
          <a:custGeom>
            <a:avLst/>
            <a:gdLst>
              <a:gd name="T0" fmla="*/ 91 w 135"/>
              <a:gd name="T1" fmla="*/ 160 h 173"/>
              <a:gd name="T2" fmla="*/ 96 w 135"/>
              <a:gd name="T3" fmla="*/ 147 h 173"/>
              <a:gd name="T4" fmla="*/ 124 w 135"/>
              <a:gd name="T5" fmla="*/ 106 h 173"/>
              <a:gd name="T6" fmla="*/ 135 w 135"/>
              <a:gd name="T7" fmla="*/ 68 h 173"/>
              <a:gd name="T8" fmla="*/ 129 w 135"/>
              <a:gd name="T9" fmla="*/ 41 h 173"/>
              <a:gd name="T10" fmla="*/ 106 w 135"/>
              <a:gd name="T11" fmla="*/ 12 h 173"/>
              <a:gd name="T12" fmla="*/ 68 w 135"/>
              <a:gd name="T13" fmla="*/ 0 h 173"/>
              <a:gd name="T14" fmla="*/ 41 w 135"/>
              <a:gd name="T15" fmla="*/ 5 h 173"/>
              <a:gd name="T16" fmla="*/ 12 w 135"/>
              <a:gd name="T17" fmla="*/ 30 h 173"/>
              <a:gd name="T18" fmla="*/ 0 w 135"/>
              <a:gd name="T19" fmla="*/ 68 h 173"/>
              <a:gd name="T20" fmla="*/ 3 w 135"/>
              <a:gd name="T21" fmla="*/ 92 h 173"/>
              <a:gd name="T22" fmla="*/ 28 w 135"/>
              <a:gd name="T23" fmla="*/ 130 h 173"/>
              <a:gd name="T24" fmla="*/ 41 w 135"/>
              <a:gd name="T25" fmla="*/ 150 h 173"/>
              <a:gd name="T26" fmla="*/ 43 w 135"/>
              <a:gd name="T27" fmla="*/ 160 h 173"/>
              <a:gd name="T28" fmla="*/ 92 w 135"/>
              <a:gd name="T29" fmla="*/ 173 h 173"/>
              <a:gd name="T30" fmla="*/ 78 w 135"/>
              <a:gd name="T31" fmla="*/ 122 h 173"/>
              <a:gd name="T32" fmla="*/ 78 w 135"/>
              <a:gd name="T33" fmla="*/ 119 h 173"/>
              <a:gd name="T34" fmla="*/ 104 w 135"/>
              <a:gd name="T35" fmla="*/ 68 h 173"/>
              <a:gd name="T36" fmla="*/ 114 w 135"/>
              <a:gd name="T37" fmla="*/ 63 h 173"/>
              <a:gd name="T38" fmla="*/ 114 w 135"/>
              <a:gd name="T39" fmla="*/ 54 h 173"/>
              <a:gd name="T40" fmla="*/ 101 w 135"/>
              <a:gd name="T41" fmla="*/ 48 h 173"/>
              <a:gd name="T42" fmla="*/ 94 w 135"/>
              <a:gd name="T43" fmla="*/ 51 h 173"/>
              <a:gd name="T44" fmla="*/ 89 w 135"/>
              <a:gd name="T45" fmla="*/ 64 h 173"/>
              <a:gd name="T46" fmla="*/ 45 w 135"/>
              <a:gd name="T47" fmla="*/ 59 h 173"/>
              <a:gd name="T48" fmla="*/ 36 w 135"/>
              <a:gd name="T49" fmla="*/ 48 h 173"/>
              <a:gd name="T50" fmla="*/ 28 w 135"/>
              <a:gd name="T51" fmla="*/ 48 h 173"/>
              <a:gd name="T52" fmla="*/ 20 w 135"/>
              <a:gd name="T53" fmla="*/ 59 h 173"/>
              <a:gd name="T54" fmla="*/ 25 w 135"/>
              <a:gd name="T55" fmla="*/ 66 h 173"/>
              <a:gd name="T56" fmla="*/ 41 w 135"/>
              <a:gd name="T57" fmla="*/ 69 h 173"/>
              <a:gd name="T58" fmla="*/ 56 w 135"/>
              <a:gd name="T59" fmla="*/ 122 h 173"/>
              <a:gd name="T60" fmla="*/ 51 w 135"/>
              <a:gd name="T61" fmla="*/ 152 h 173"/>
              <a:gd name="T62" fmla="*/ 28 w 135"/>
              <a:gd name="T63" fmla="*/ 115 h 173"/>
              <a:gd name="T64" fmla="*/ 13 w 135"/>
              <a:gd name="T65" fmla="*/ 94 h 173"/>
              <a:gd name="T66" fmla="*/ 8 w 135"/>
              <a:gd name="T67" fmla="*/ 68 h 173"/>
              <a:gd name="T68" fmla="*/ 18 w 135"/>
              <a:gd name="T69" fmla="*/ 35 h 173"/>
              <a:gd name="T70" fmla="*/ 35 w 135"/>
              <a:gd name="T71" fmla="*/ 18 h 173"/>
              <a:gd name="T72" fmla="*/ 68 w 135"/>
              <a:gd name="T73" fmla="*/ 8 h 173"/>
              <a:gd name="T74" fmla="*/ 86 w 135"/>
              <a:gd name="T75" fmla="*/ 10 h 173"/>
              <a:gd name="T76" fmla="*/ 101 w 135"/>
              <a:gd name="T77" fmla="*/ 18 h 173"/>
              <a:gd name="T78" fmla="*/ 125 w 135"/>
              <a:gd name="T79" fmla="*/ 53 h 173"/>
              <a:gd name="T80" fmla="*/ 127 w 135"/>
              <a:gd name="T81" fmla="*/ 74 h 173"/>
              <a:gd name="T82" fmla="*/ 114 w 135"/>
              <a:gd name="T83" fmla="*/ 106 h 173"/>
              <a:gd name="T84" fmla="*/ 94 w 135"/>
              <a:gd name="T85" fmla="*/ 132 h 173"/>
              <a:gd name="T86" fmla="*/ 78 w 135"/>
              <a:gd name="T87" fmla="*/ 152 h 173"/>
              <a:gd name="T88" fmla="*/ 64 w 135"/>
              <a:gd name="T89" fmla="*/ 87 h 173"/>
              <a:gd name="T90" fmla="*/ 61 w 135"/>
              <a:gd name="T91" fmla="*/ 117 h 173"/>
              <a:gd name="T92" fmla="*/ 46 w 135"/>
              <a:gd name="T93" fmla="*/ 69 h 173"/>
              <a:gd name="T94" fmla="*/ 87 w 135"/>
              <a:gd name="T95" fmla="*/ 69 h 173"/>
              <a:gd name="T96" fmla="*/ 73 w 135"/>
              <a:gd name="T97" fmla="*/ 117 h 173"/>
              <a:gd name="T98" fmla="*/ 69 w 135"/>
              <a:gd name="T99" fmla="*/ 87 h 173"/>
              <a:gd name="T100" fmla="*/ 69 w 135"/>
              <a:gd name="T101" fmla="*/ 82 h 173"/>
              <a:gd name="T102" fmla="*/ 64 w 135"/>
              <a:gd name="T103" fmla="*/ 82 h 173"/>
              <a:gd name="T104" fmla="*/ 94 w 135"/>
              <a:gd name="T105" fmla="*/ 64 h 173"/>
              <a:gd name="T106" fmla="*/ 99 w 135"/>
              <a:gd name="T107" fmla="*/ 53 h 173"/>
              <a:gd name="T108" fmla="*/ 106 w 135"/>
              <a:gd name="T109" fmla="*/ 53 h 173"/>
              <a:gd name="T110" fmla="*/ 109 w 135"/>
              <a:gd name="T111" fmla="*/ 61 h 173"/>
              <a:gd name="T112" fmla="*/ 102 w 135"/>
              <a:gd name="T113" fmla="*/ 64 h 173"/>
              <a:gd name="T114" fmla="*/ 94 w 135"/>
              <a:gd name="T115" fmla="*/ 64 h 173"/>
              <a:gd name="T116" fmla="*/ 25 w 135"/>
              <a:gd name="T117" fmla="*/ 61 h 173"/>
              <a:gd name="T118" fmla="*/ 31 w 135"/>
              <a:gd name="T119" fmla="*/ 53 h 173"/>
              <a:gd name="T120" fmla="*/ 36 w 135"/>
              <a:gd name="T121" fmla="*/ 54 h 173"/>
              <a:gd name="T122" fmla="*/ 40 w 135"/>
              <a:gd name="T123" fmla="*/ 64 h 173"/>
              <a:gd name="T124" fmla="*/ 25 w 135"/>
              <a:gd name="T125" fmla="*/ 61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5" h="173">
                <a:moveTo>
                  <a:pt x="92" y="162"/>
                </a:moveTo>
                <a:lnTo>
                  <a:pt x="92" y="162"/>
                </a:lnTo>
                <a:lnTo>
                  <a:pt x="91" y="160"/>
                </a:lnTo>
                <a:lnTo>
                  <a:pt x="91" y="160"/>
                </a:lnTo>
                <a:lnTo>
                  <a:pt x="91" y="160"/>
                </a:lnTo>
                <a:lnTo>
                  <a:pt x="96" y="147"/>
                </a:lnTo>
                <a:lnTo>
                  <a:pt x="102" y="135"/>
                </a:lnTo>
                <a:lnTo>
                  <a:pt x="117" y="115"/>
                </a:lnTo>
                <a:lnTo>
                  <a:pt x="124" y="106"/>
                </a:lnTo>
                <a:lnTo>
                  <a:pt x="130" y="94"/>
                </a:lnTo>
                <a:lnTo>
                  <a:pt x="134" y="81"/>
                </a:lnTo>
                <a:lnTo>
                  <a:pt x="135" y="68"/>
                </a:lnTo>
                <a:lnTo>
                  <a:pt x="135" y="68"/>
                </a:lnTo>
                <a:lnTo>
                  <a:pt x="134" y="53"/>
                </a:lnTo>
                <a:lnTo>
                  <a:pt x="129" y="41"/>
                </a:lnTo>
                <a:lnTo>
                  <a:pt x="124" y="30"/>
                </a:lnTo>
                <a:lnTo>
                  <a:pt x="116" y="20"/>
                </a:lnTo>
                <a:lnTo>
                  <a:pt x="106" y="12"/>
                </a:lnTo>
                <a:lnTo>
                  <a:pt x="94" y="5"/>
                </a:lnTo>
                <a:lnTo>
                  <a:pt x="81" y="2"/>
                </a:lnTo>
                <a:lnTo>
                  <a:pt x="68" y="0"/>
                </a:lnTo>
                <a:lnTo>
                  <a:pt x="68" y="0"/>
                </a:lnTo>
                <a:lnTo>
                  <a:pt x="53" y="2"/>
                </a:lnTo>
                <a:lnTo>
                  <a:pt x="41" y="5"/>
                </a:lnTo>
                <a:lnTo>
                  <a:pt x="30" y="12"/>
                </a:lnTo>
                <a:lnTo>
                  <a:pt x="20" y="20"/>
                </a:lnTo>
                <a:lnTo>
                  <a:pt x="12" y="30"/>
                </a:lnTo>
                <a:lnTo>
                  <a:pt x="5" y="41"/>
                </a:lnTo>
                <a:lnTo>
                  <a:pt x="2" y="53"/>
                </a:lnTo>
                <a:lnTo>
                  <a:pt x="0" y="68"/>
                </a:lnTo>
                <a:lnTo>
                  <a:pt x="0" y="68"/>
                </a:lnTo>
                <a:lnTo>
                  <a:pt x="0" y="81"/>
                </a:lnTo>
                <a:lnTo>
                  <a:pt x="3" y="92"/>
                </a:lnTo>
                <a:lnTo>
                  <a:pt x="8" y="102"/>
                </a:lnTo>
                <a:lnTo>
                  <a:pt x="15" y="112"/>
                </a:lnTo>
                <a:lnTo>
                  <a:pt x="28" y="130"/>
                </a:lnTo>
                <a:lnTo>
                  <a:pt x="36" y="140"/>
                </a:lnTo>
                <a:lnTo>
                  <a:pt x="41" y="150"/>
                </a:lnTo>
                <a:lnTo>
                  <a:pt x="41" y="150"/>
                </a:lnTo>
                <a:lnTo>
                  <a:pt x="45" y="160"/>
                </a:lnTo>
                <a:lnTo>
                  <a:pt x="43" y="160"/>
                </a:lnTo>
                <a:lnTo>
                  <a:pt x="43" y="160"/>
                </a:lnTo>
                <a:lnTo>
                  <a:pt x="43" y="162"/>
                </a:lnTo>
                <a:lnTo>
                  <a:pt x="43" y="173"/>
                </a:lnTo>
                <a:lnTo>
                  <a:pt x="92" y="173"/>
                </a:lnTo>
                <a:lnTo>
                  <a:pt x="92" y="162"/>
                </a:lnTo>
                <a:close/>
                <a:moveTo>
                  <a:pt x="78" y="152"/>
                </a:moveTo>
                <a:lnTo>
                  <a:pt x="78" y="122"/>
                </a:lnTo>
                <a:lnTo>
                  <a:pt x="78" y="122"/>
                </a:lnTo>
                <a:lnTo>
                  <a:pt x="78" y="119"/>
                </a:lnTo>
                <a:lnTo>
                  <a:pt x="78" y="119"/>
                </a:lnTo>
                <a:lnTo>
                  <a:pt x="92" y="69"/>
                </a:lnTo>
                <a:lnTo>
                  <a:pt x="92" y="69"/>
                </a:lnTo>
                <a:lnTo>
                  <a:pt x="104" y="68"/>
                </a:lnTo>
                <a:lnTo>
                  <a:pt x="111" y="66"/>
                </a:lnTo>
                <a:lnTo>
                  <a:pt x="114" y="63"/>
                </a:lnTo>
                <a:lnTo>
                  <a:pt x="114" y="63"/>
                </a:lnTo>
                <a:lnTo>
                  <a:pt x="114" y="61"/>
                </a:lnTo>
                <a:lnTo>
                  <a:pt x="114" y="58"/>
                </a:lnTo>
                <a:lnTo>
                  <a:pt x="114" y="54"/>
                </a:lnTo>
                <a:lnTo>
                  <a:pt x="111" y="51"/>
                </a:lnTo>
                <a:lnTo>
                  <a:pt x="104" y="48"/>
                </a:lnTo>
                <a:lnTo>
                  <a:pt x="101" y="48"/>
                </a:lnTo>
                <a:lnTo>
                  <a:pt x="97" y="48"/>
                </a:lnTo>
                <a:lnTo>
                  <a:pt x="97" y="48"/>
                </a:lnTo>
                <a:lnTo>
                  <a:pt x="94" y="51"/>
                </a:lnTo>
                <a:lnTo>
                  <a:pt x="92" y="56"/>
                </a:lnTo>
                <a:lnTo>
                  <a:pt x="89" y="64"/>
                </a:lnTo>
                <a:lnTo>
                  <a:pt x="89" y="64"/>
                </a:lnTo>
                <a:lnTo>
                  <a:pt x="45" y="64"/>
                </a:lnTo>
                <a:lnTo>
                  <a:pt x="45" y="64"/>
                </a:lnTo>
                <a:lnTo>
                  <a:pt x="45" y="59"/>
                </a:lnTo>
                <a:lnTo>
                  <a:pt x="41" y="53"/>
                </a:lnTo>
                <a:lnTo>
                  <a:pt x="40" y="49"/>
                </a:lnTo>
                <a:lnTo>
                  <a:pt x="36" y="48"/>
                </a:lnTo>
                <a:lnTo>
                  <a:pt x="33" y="48"/>
                </a:lnTo>
                <a:lnTo>
                  <a:pt x="28" y="48"/>
                </a:lnTo>
                <a:lnTo>
                  <a:pt x="28" y="48"/>
                </a:lnTo>
                <a:lnTo>
                  <a:pt x="23" y="51"/>
                </a:lnTo>
                <a:lnTo>
                  <a:pt x="20" y="56"/>
                </a:lnTo>
                <a:lnTo>
                  <a:pt x="20" y="59"/>
                </a:lnTo>
                <a:lnTo>
                  <a:pt x="21" y="63"/>
                </a:lnTo>
                <a:lnTo>
                  <a:pt x="21" y="63"/>
                </a:lnTo>
                <a:lnTo>
                  <a:pt x="25" y="66"/>
                </a:lnTo>
                <a:lnTo>
                  <a:pt x="30" y="68"/>
                </a:lnTo>
                <a:lnTo>
                  <a:pt x="41" y="69"/>
                </a:lnTo>
                <a:lnTo>
                  <a:pt x="41" y="69"/>
                </a:lnTo>
                <a:lnTo>
                  <a:pt x="56" y="119"/>
                </a:lnTo>
                <a:lnTo>
                  <a:pt x="56" y="119"/>
                </a:lnTo>
                <a:lnTo>
                  <a:pt x="56" y="122"/>
                </a:lnTo>
                <a:lnTo>
                  <a:pt x="56" y="152"/>
                </a:lnTo>
                <a:lnTo>
                  <a:pt x="51" y="152"/>
                </a:lnTo>
                <a:lnTo>
                  <a:pt x="51" y="152"/>
                </a:lnTo>
                <a:lnTo>
                  <a:pt x="46" y="142"/>
                </a:lnTo>
                <a:lnTo>
                  <a:pt x="41" y="132"/>
                </a:lnTo>
                <a:lnTo>
                  <a:pt x="28" y="115"/>
                </a:lnTo>
                <a:lnTo>
                  <a:pt x="28" y="115"/>
                </a:lnTo>
                <a:lnTo>
                  <a:pt x="20" y="104"/>
                </a:lnTo>
                <a:lnTo>
                  <a:pt x="13" y="94"/>
                </a:lnTo>
                <a:lnTo>
                  <a:pt x="8" y="81"/>
                </a:lnTo>
                <a:lnTo>
                  <a:pt x="8" y="68"/>
                </a:lnTo>
                <a:lnTo>
                  <a:pt x="8" y="68"/>
                </a:lnTo>
                <a:lnTo>
                  <a:pt x="8" y="56"/>
                </a:lnTo>
                <a:lnTo>
                  <a:pt x="13" y="45"/>
                </a:lnTo>
                <a:lnTo>
                  <a:pt x="18" y="35"/>
                </a:lnTo>
                <a:lnTo>
                  <a:pt x="25" y="25"/>
                </a:lnTo>
                <a:lnTo>
                  <a:pt x="25" y="25"/>
                </a:lnTo>
                <a:lnTo>
                  <a:pt x="35" y="18"/>
                </a:lnTo>
                <a:lnTo>
                  <a:pt x="45" y="12"/>
                </a:lnTo>
                <a:lnTo>
                  <a:pt x="56" y="8"/>
                </a:lnTo>
                <a:lnTo>
                  <a:pt x="68" y="8"/>
                </a:lnTo>
                <a:lnTo>
                  <a:pt x="68" y="8"/>
                </a:lnTo>
                <a:lnTo>
                  <a:pt x="76" y="8"/>
                </a:lnTo>
                <a:lnTo>
                  <a:pt x="86" y="10"/>
                </a:lnTo>
                <a:lnTo>
                  <a:pt x="94" y="13"/>
                </a:lnTo>
                <a:lnTo>
                  <a:pt x="101" y="18"/>
                </a:lnTo>
                <a:lnTo>
                  <a:pt x="101" y="18"/>
                </a:lnTo>
                <a:lnTo>
                  <a:pt x="112" y="28"/>
                </a:lnTo>
                <a:lnTo>
                  <a:pt x="119" y="40"/>
                </a:lnTo>
                <a:lnTo>
                  <a:pt x="125" y="53"/>
                </a:lnTo>
                <a:lnTo>
                  <a:pt x="127" y="68"/>
                </a:lnTo>
                <a:lnTo>
                  <a:pt x="127" y="68"/>
                </a:lnTo>
                <a:lnTo>
                  <a:pt x="127" y="74"/>
                </a:lnTo>
                <a:lnTo>
                  <a:pt x="125" y="82"/>
                </a:lnTo>
                <a:lnTo>
                  <a:pt x="122" y="94"/>
                </a:lnTo>
                <a:lnTo>
                  <a:pt x="114" y="106"/>
                </a:lnTo>
                <a:lnTo>
                  <a:pt x="106" y="115"/>
                </a:lnTo>
                <a:lnTo>
                  <a:pt x="106" y="115"/>
                </a:lnTo>
                <a:lnTo>
                  <a:pt x="94" y="132"/>
                </a:lnTo>
                <a:lnTo>
                  <a:pt x="89" y="142"/>
                </a:lnTo>
                <a:lnTo>
                  <a:pt x="84" y="152"/>
                </a:lnTo>
                <a:lnTo>
                  <a:pt x="78" y="152"/>
                </a:lnTo>
                <a:close/>
                <a:moveTo>
                  <a:pt x="63" y="84"/>
                </a:moveTo>
                <a:lnTo>
                  <a:pt x="63" y="84"/>
                </a:lnTo>
                <a:lnTo>
                  <a:pt x="64" y="87"/>
                </a:lnTo>
                <a:lnTo>
                  <a:pt x="64" y="117"/>
                </a:lnTo>
                <a:lnTo>
                  <a:pt x="61" y="117"/>
                </a:lnTo>
                <a:lnTo>
                  <a:pt x="61" y="117"/>
                </a:lnTo>
                <a:lnTo>
                  <a:pt x="61" y="117"/>
                </a:lnTo>
                <a:lnTo>
                  <a:pt x="61" y="117"/>
                </a:lnTo>
                <a:lnTo>
                  <a:pt x="46" y="69"/>
                </a:lnTo>
                <a:lnTo>
                  <a:pt x="46" y="69"/>
                </a:lnTo>
                <a:lnTo>
                  <a:pt x="87" y="69"/>
                </a:lnTo>
                <a:lnTo>
                  <a:pt x="87" y="69"/>
                </a:lnTo>
                <a:lnTo>
                  <a:pt x="74" y="117"/>
                </a:lnTo>
                <a:lnTo>
                  <a:pt x="74" y="117"/>
                </a:lnTo>
                <a:lnTo>
                  <a:pt x="73" y="117"/>
                </a:lnTo>
                <a:lnTo>
                  <a:pt x="69" y="117"/>
                </a:lnTo>
                <a:lnTo>
                  <a:pt x="69" y="87"/>
                </a:lnTo>
                <a:lnTo>
                  <a:pt x="69" y="87"/>
                </a:lnTo>
                <a:lnTo>
                  <a:pt x="71" y="84"/>
                </a:lnTo>
                <a:lnTo>
                  <a:pt x="71" y="84"/>
                </a:lnTo>
                <a:lnTo>
                  <a:pt x="69" y="82"/>
                </a:lnTo>
                <a:lnTo>
                  <a:pt x="68" y="81"/>
                </a:lnTo>
                <a:lnTo>
                  <a:pt x="68" y="81"/>
                </a:lnTo>
                <a:lnTo>
                  <a:pt x="64" y="82"/>
                </a:lnTo>
                <a:lnTo>
                  <a:pt x="63" y="84"/>
                </a:lnTo>
                <a:lnTo>
                  <a:pt x="63" y="84"/>
                </a:lnTo>
                <a:close/>
                <a:moveTo>
                  <a:pt x="94" y="64"/>
                </a:moveTo>
                <a:lnTo>
                  <a:pt x="94" y="64"/>
                </a:lnTo>
                <a:lnTo>
                  <a:pt x="97" y="56"/>
                </a:lnTo>
                <a:lnTo>
                  <a:pt x="99" y="53"/>
                </a:lnTo>
                <a:lnTo>
                  <a:pt x="102" y="51"/>
                </a:lnTo>
                <a:lnTo>
                  <a:pt x="102" y="51"/>
                </a:lnTo>
                <a:lnTo>
                  <a:pt x="106" y="53"/>
                </a:lnTo>
                <a:lnTo>
                  <a:pt x="109" y="56"/>
                </a:lnTo>
                <a:lnTo>
                  <a:pt x="111" y="58"/>
                </a:lnTo>
                <a:lnTo>
                  <a:pt x="109" y="61"/>
                </a:lnTo>
                <a:lnTo>
                  <a:pt x="109" y="61"/>
                </a:lnTo>
                <a:lnTo>
                  <a:pt x="107" y="63"/>
                </a:lnTo>
                <a:lnTo>
                  <a:pt x="102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lnTo>
                  <a:pt x="94" y="64"/>
                </a:lnTo>
                <a:close/>
                <a:moveTo>
                  <a:pt x="25" y="61"/>
                </a:moveTo>
                <a:lnTo>
                  <a:pt x="25" y="61"/>
                </a:lnTo>
                <a:lnTo>
                  <a:pt x="25" y="58"/>
                </a:lnTo>
                <a:lnTo>
                  <a:pt x="26" y="54"/>
                </a:lnTo>
                <a:lnTo>
                  <a:pt x="31" y="53"/>
                </a:lnTo>
                <a:lnTo>
                  <a:pt x="35" y="53"/>
                </a:lnTo>
                <a:lnTo>
                  <a:pt x="35" y="53"/>
                </a:lnTo>
                <a:lnTo>
                  <a:pt x="36" y="54"/>
                </a:lnTo>
                <a:lnTo>
                  <a:pt x="38" y="58"/>
                </a:lnTo>
                <a:lnTo>
                  <a:pt x="40" y="64"/>
                </a:lnTo>
                <a:lnTo>
                  <a:pt x="40" y="64"/>
                </a:lnTo>
                <a:lnTo>
                  <a:pt x="33" y="64"/>
                </a:lnTo>
                <a:lnTo>
                  <a:pt x="28" y="63"/>
                </a:lnTo>
                <a:lnTo>
                  <a:pt x="25" y="61"/>
                </a:lnTo>
                <a:lnTo>
                  <a:pt x="25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Rectangle 576"/>
          <p:cNvSpPr>
            <a:spLocks noChangeArrowheads="1"/>
          </p:cNvSpPr>
          <p:nvPr/>
        </p:nvSpPr>
        <p:spPr bwMode="auto">
          <a:xfrm>
            <a:off x="6424483" y="2291682"/>
            <a:ext cx="66506" cy="6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577"/>
          <p:cNvSpPr/>
          <p:nvPr/>
        </p:nvSpPr>
        <p:spPr bwMode="auto">
          <a:xfrm>
            <a:off x="6424483" y="2305254"/>
            <a:ext cx="66506" cy="33932"/>
          </a:xfrm>
          <a:custGeom>
            <a:avLst/>
            <a:gdLst>
              <a:gd name="T0" fmla="*/ 46 w 49"/>
              <a:gd name="T1" fmla="*/ 7 h 25"/>
              <a:gd name="T2" fmla="*/ 48 w 49"/>
              <a:gd name="T3" fmla="*/ 7 h 25"/>
              <a:gd name="T4" fmla="*/ 48 w 49"/>
              <a:gd name="T5" fmla="*/ 7 h 25"/>
              <a:gd name="T6" fmla="*/ 48 w 49"/>
              <a:gd name="T7" fmla="*/ 7 h 25"/>
              <a:gd name="T8" fmla="*/ 49 w 49"/>
              <a:gd name="T9" fmla="*/ 5 h 25"/>
              <a:gd name="T10" fmla="*/ 49 w 49"/>
              <a:gd name="T11" fmla="*/ 0 h 25"/>
              <a:gd name="T12" fmla="*/ 0 w 49"/>
              <a:gd name="T13" fmla="*/ 0 h 25"/>
              <a:gd name="T14" fmla="*/ 0 w 49"/>
              <a:gd name="T15" fmla="*/ 5 h 25"/>
              <a:gd name="T16" fmla="*/ 0 w 49"/>
              <a:gd name="T17" fmla="*/ 5 h 25"/>
              <a:gd name="T18" fmla="*/ 0 w 49"/>
              <a:gd name="T19" fmla="*/ 7 h 25"/>
              <a:gd name="T20" fmla="*/ 2 w 49"/>
              <a:gd name="T21" fmla="*/ 7 h 25"/>
              <a:gd name="T22" fmla="*/ 3 w 49"/>
              <a:gd name="T23" fmla="*/ 7 h 25"/>
              <a:gd name="T24" fmla="*/ 3 w 49"/>
              <a:gd name="T25" fmla="*/ 7 h 25"/>
              <a:gd name="T26" fmla="*/ 7 w 49"/>
              <a:gd name="T27" fmla="*/ 13 h 25"/>
              <a:gd name="T28" fmla="*/ 10 w 49"/>
              <a:gd name="T29" fmla="*/ 20 h 25"/>
              <a:gd name="T30" fmla="*/ 15 w 49"/>
              <a:gd name="T31" fmla="*/ 23 h 25"/>
              <a:gd name="T32" fmla="*/ 21 w 49"/>
              <a:gd name="T33" fmla="*/ 25 h 25"/>
              <a:gd name="T34" fmla="*/ 28 w 49"/>
              <a:gd name="T35" fmla="*/ 25 h 25"/>
              <a:gd name="T36" fmla="*/ 28 w 49"/>
              <a:gd name="T37" fmla="*/ 25 h 25"/>
              <a:gd name="T38" fmla="*/ 35 w 49"/>
              <a:gd name="T39" fmla="*/ 23 h 25"/>
              <a:gd name="T40" fmla="*/ 40 w 49"/>
              <a:gd name="T41" fmla="*/ 20 h 25"/>
              <a:gd name="T42" fmla="*/ 43 w 49"/>
              <a:gd name="T43" fmla="*/ 13 h 25"/>
              <a:gd name="T44" fmla="*/ 46 w 49"/>
              <a:gd name="T45" fmla="*/ 7 h 25"/>
              <a:gd name="T46" fmla="*/ 46 w 49"/>
              <a:gd name="T4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" h="25">
                <a:moveTo>
                  <a:pt x="46" y="7"/>
                </a:moveTo>
                <a:lnTo>
                  <a:pt x="48" y="7"/>
                </a:lnTo>
                <a:lnTo>
                  <a:pt x="48" y="7"/>
                </a:lnTo>
                <a:lnTo>
                  <a:pt x="48" y="7"/>
                </a:lnTo>
                <a:lnTo>
                  <a:pt x="49" y="5"/>
                </a:lnTo>
                <a:lnTo>
                  <a:pt x="49" y="0"/>
                </a:ln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3" y="7"/>
                </a:lnTo>
                <a:lnTo>
                  <a:pt x="3" y="7"/>
                </a:lnTo>
                <a:lnTo>
                  <a:pt x="7" y="13"/>
                </a:lnTo>
                <a:lnTo>
                  <a:pt x="10" y="20"/>
                </a:lnTo>
                <a:lnTo>
                  <a:pt x="15" y="23"/>
                </a:lnTo>
                <a:lnTo>
                  <a:pt x="21" y="25"/>
                </a:lnTo>
                <a:lnTo>
                  <a:pt x="28" y="25"/>
                </a:lnTo>
                <a:lnTo>
                  <a:pt x="28" y="25"/>
                </a:lnTo>
                <a:lnTo>
                  <a:pt x="35" y="23"/>
                </a:lnTo>
                <a:lnTo>
                  <a:pt x="40" y="20"/>
                </a:lnTo>
                <a:lnTo>
                  <a:pt x="43" y="13"/>
                </a:lnTo>
                <a:lnTo>
                  <a:pt x="46" y="7"/>
                </a:lnTo>
                <a:lnTo>
                  <a:pt x="46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9201475" y="1884991"/>
            <a:ext cx="2808736" cy="1560788"/>
            <a:chOff x="4604769" y="2309048"/>
            <a:chExt cx="2808736" cy="1560788"/>
          </a:xfrm>
        </p:grpSpPr>
        <p:sp>
          <p:nvSpPr>
            <p:cNvPr id="5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271372" y="4095380"/>
            <a:ext cx="2808736" cy="1560788"/>
            <a:chOff x="4604769" y="2309048"/>
            <a:chExt cx="2808736" cy="1560788"/>
          </a:xfrm>
        </p:grpSpPr>
        <p:sp>
          <p:nvSpPr>
            <p:cNvPr id="5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031152" y="2020657"/>
            <a:ext cx="2808736" cy="1560788"/>
            <a:chOff x="4604769" y="2309048"/>
            <a:chExt cx="2808736" cy="1560788"/>
          </a:xfrm>
        </p:grpSpPr>
        <p:sp>
          <p:nvSpPr>
            <p:cNvPr id="5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6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61" name="Rectangle 557"/>
          <p:cNvSpPr>
            <a:spLocks noChangeArrowheads="1"/>
          </p:cNvSpPr>
          <p:nvPr/>
        </p:nvSpPr>
        <p:spPr bwMode="auto">
          <a:xfrm>
            <a:off x="9112417" y="5012451"/>
            <a:ext cx="230734" cy="122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558"/>
          <p:cNvSpPr/>
          <p:nvPr/>
        </p:nvSpPr>
        <p:spPr bwMode="auto">
          <a:xfrm>
            <a:off x="9100201" y="4857724"/>
            <a:ext cx="251094" cy="85508"/>
          </a:xfrm>
          <a:custGeom>
            <a:avLst/>
            <a:gdLst>
              <a:gd name="T0" fmla="*/ 167 w 185"/>
              <a:gd name="T1" fmla="*/ 5 h 63"/>
              <a:gd name="T2" fmla="*/ 169 w 185"/>
              <a:gd name="T3" fmla="*/ 9 h 63"/>
              <a:gd name="T4" fmla="*/ 113 w 185"/>
              <a:gd name="T5" fmla="*/ 48 h 63"/>
              <a:gd name="T6" fmla="*/ 78 w 185"/>
              <a:gd name="T7" fmla="*/ 0 h 63"/>
              <a:gd name="T8" fmla="*/ 0 w 185"/>
              <a:gd name="T9" fmla="*/ 53 h 63"/>
              <a:gd name="T10" fmla="*/ 0 w 185"/>
              <a:gd name="T11" fmla="*/ 63 h 63"/>
              <a:gd name="T12" fmla="*/ 76 w 185"/>
              <a:gd name="T13" fmla="*/ 10 h 63"/>
              <a:gd name="T14" fmla="*/ 111 w 185"/>
              <a:gd name="T15" fmla="*/ 58 h 63"/>
              <a:gd name="T16" fmla="*/ 174 w 185"/>
              <a:gd name="T17" fmla="*/ 15 h 63"/>
              <a:gd name="T18" fmla="*/ 175 w 185"/>
              <a:gd name="T19" fmla="*/ 19 h 63"/>
              <a:gd name="T20" fmla="*/ 185 w 185"/>
              <a:gd name="T21" fmla="*/ 2 h 63"/>
              <a:gd name="T22" fmla="*/ 167 w 185"/>
              <a:gd name="T23" fmla="*/ 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5" h="63">
                <a:moveTo>
                  <a:pt x="167" y="5"/>
                </a:moveTo>
                <a:lnTo>
                  <a:pt x="169" y="9"/>
                </a:lnTo>
                <a:lnTo>
                  <a:pt x="113" y="48"/>
                </a:lnTo>
                <a:lnTo>
                  <a:pt x="78" y="0"/>
                </a:lnTo>
                <a:lnTo>
                  <a:pt x="0" y="53"/>
                </a:lnTo>
                <a:lnTo>
                  <a:pt x="0" y="63"/>
                </a:lnTo>
                <a:lnTo>
                  <a:pt x="76" y="10"/>
                </a:lnTo>
                <a:lnTo>
                  <a:pt x="111" y="58"/>
                </a:lnTo>
                <a:lnTo>
                  <a:pt x="174" y="15"/>
                </a:lnTo>
                <a:lnTo>
                  <a:pt x="175" y="19"/>
                </a:lnTo>
                <a:lnTo>
                  <a:pt x="185" y="2"/>
                </a:lnTo>
                <a:lnTo>
                  <a:pt x="167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559"/>
          <p:cNvSpPr/>
          <p:nvPr/>
        </p:nvSpPr>
        <p:spPr bwMode="auto">
          <a:xfrm>
            <a:off x="9113773" y="4914728"/>
            <a:ext cx="38003" cy="89579"/>
          </a:xfrm>
          <a:custGeom>
            <a:avLst/>
            <a:gdLst>
              <a:gd name="T0" fmla="*/ 0 w 28"/>
              <a:gd name="T1" fmla="*/ 66 h 66"/>
              <a:gd name="T2" fmla="*/ 28 w 28"/>
              <a:gd name="T3" fmla="*/ 66 h 66"/>
              <a:gd name="T4" fmla="*/ 28 w 28"/>
              <a:gd name="T5" fmla="*/ 0 h 66"/>
              <a:gd name="T6" fmla="*/ 0 w 28"/>
              <a:gd name="T7" fmla="*/ 19 h 66"/>
              <a:gd name="T8" fmla="*/ 0 w 28"/>
              <a:gd name="T9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6">
                <a:moveTo>
                  <a:pt x="0" y="66"/>
                </a:moveTo>
                <a:lnTo>
                  <a:pt x="28" y="66"/>
                </a:lnTo>
                <a:lnTo>
                  <a:pt x="28" y="0"/>
                </a:lnTo>
                <a:lnTo>
                  <a:pt x="0" y="1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560"/>
          <p:cNvSpPr/>
          <p:nvPr/>
        </p:nvSpPr>
        <p:spPr bwMode="auto">
          <a:xfrm>
            <a:off x="9299719" y="4890298"/>
            <a:ext cx="38003" cy="114010"/>
          </a:xfrm>
          <a:custGeom>
            <a:avLst/>
            <a:gdLst>
              <a:gd name="T0" fmla="*/ 25 w 28"/>
              <a:gd name="T1" fmla="*/ 0 h 84"/>
              <a:gd name="T2" fmla="*/ 0 w 28"/>
              <a:gd name="T3" fmla="*/ 18 h 84"/>
              <a:gd name="T4" fmla="*/ 0 w 28"/>
              <a:gd name="T5" fmla="*/ 84 h 84"/>
              <a:gd name="T6" fmla="*/ 28 w 28"/>
              <a:gd name="T7" fmla="*/ 84 h 84"/>
              <a:gd name="T8" fmla="*/ 28 w 28"/>
              <a:gd name="T9" fmla="*/ 4 h 84"/>
              <a:gd name="T10" fmla="*/ 25 w 2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84">
                <a:moveTo>
                  <a:pt x="25" y="0"/>
                </a:moveTo>
                <a:lnTo>
                  <a:pt x="0" y="18"/>
                </a:lnTo>
                <a:lnTo>
                  <a:pt x="0" y="84"/>
                </a:lnTo>
                <a:lnTo>
                  <a:pt x="28" y="84"/>
                </a:lnTo>
                <a:lnTo>
                  <a:pt x="28" y="4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561"/>
          <p:cNvSpPr/>
          <p:nvPr/>
        </p:nvSpPr>
        <p:spPr bwMode="auto">
          <a:xfrm>
            <a:off x="9253572" y="4916086"/>
            <a:ext cx="38003" cy="88222"/>
          </a:xfrm>
          <a:custGeom>
            <a:avLst/>
            <a:gdLst>
              <a:gd name="T0" fmla="*/ 0 w 28"/>
              <a:gd name="T1" fmla="*/ 20 h 65"/>
              <a:gd name="T2" fmla="*/ 0 w 28"/>
              <a:gd name="T3" fmla="*/ 65 h 65"/>
              <a:gd name="T4" fmla="*/ 28 w 28"/>
              <a:gd name="T5" fmla="*/ 65 h 65"/>
              <a:gd name="T6" fmla="*/ 28 w 28"/>
              <a:gd name="T7" fmla="*/ 0 h 65"/>
              <a:gd name="T8" fmla="*/ 0 w 28"/>
              <a:gd name="T9" fmla="*/ 20 h 65"/>
              <a:gd name="T10" fmla="*/ 0 w 28"/>
              <a:gd name="T11" fmla="*/ 2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65">
                <a:moveTo>
                  <a:pt x="0" y="20"/>
                </a:moveTo>
                <a:lnTo>
                  <a:pt x="0" y="65"/>
                </a:lnTo>
                <a:lnTo>
                  <a:pt x="28" y="65"/>
                </a:lnTo>
                <a:lnTo>
                  <a:pt x="28" y="0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562"/>
          <p:cNvSpPr/>
          <p:nvPr/>
        </p:nvSpPr>
        <p:spPr bwMode="auto">
          <a:xfrm>
            <a:off x="9161278" y="4883512"/>
            <a:ext cx="38003" cy="120797"/>
          </a:xfrm>
          <a:custGeom>
            <a:avLst/>
            <a:gdLst>
              <a:gd name="T0" fmla="*/ 0 w 28"/>
              <a:gd name="T1" fmla="*/ 21 h 89"/>
              <a:gd name="T2" fmla="*/ 0 w 28"/>
              <a:gd name="T3" fmla="*/ 89 h 89"/>
              <a:gd name="T4" fmla="*/ 28 w 28"/>
              <a:gd name="T5" fmla="*/ 89 h 89"/>
              <a:gd name="T6" fmla="*/ 28 w 28"/>
              <a:gd name="T7" fmla="*/ 0 h 89"/>
              <a:gd name="T8" fmla="*/ 0 w 28"/>
              <a:gd name="T9" fmla="*/ 2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89">
                <a:moveTo>
                  <a:pt x="0" y="21"/>
                </a:moveTo>
                <a:lnTo>
                  <a:pt x="0" y="89"/>
                </a:lnTo>
                <a:lnTo>
                  <a:pt x="28" y="89"/>
                </a:lnTo>
                <a:lnTo>
                  <a:pt x="28" y="0"/>
                </a:lnTo>
                <a:lnTo>
                  <a:pt x="0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63"/>
          <p:cNvSpPr/>
          <p:nvPr/>
        </p:nvSpPr>
        <p:spPr bwMode="auto">
          <a:xfrm>
            <a:off x="9206067" y="4890298"/>
            <a:ext cx="40718" cy="114010"/>
          </a:xfrm>
          <a:custGeom>
            <a:avLst/>
            <a:gdLst>
              <a:gd name="T0" fmla="*/ 0 w 30"/>
              <a:gd name="T1" fmla="*/ 0 h 84"/>
              <a:gd name="T2" fmla="*/ 0 w 30"/>
              <a:gd name="T3" fmla="*/ 84 h 84"/>
              <a:gd name="T4" fmla="*/ 30 w 30"/>
              <a:gd name="T5" fmla="*/ 84 h 84"/>
              <a:gd name="T6" fmla="*/ 30 w 30"/>
              <a:gd name="T7" fmla="*/ 41 h 84"/>
              <a:gd name="T8" fmla="*/ 0 w 30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84">
                <a:moveTo>
                  <a:pt x="0" y="0"/>
                </a:moveTo>
                <a:lnTo>
                  <a:pt x="0" y="84"/>
                </a:lnTo>
                <a:lnTo>
                  <a:pt x="30" y="84"/>
                </a:lnTo>
                <a:lnTo>
                  <a:pt x="30" y="4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9201475" y="3814477"/>
            <a:ext cx="2808736" cy="1560788"/>
            <a:chOff x="4604769" y="2309048"/>
            <a:chExt cx="2808736" cy="1560788"/>
          </a:xfrm>
        </p:grpSpPr>
        <p:sp>
          <p:nvSpPr>
            <p:cNvPr id="6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73" name="组合 7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7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圆角矩形 79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1" name="圆角矩形 80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186025" y="2172931"/>
            <a:ext cx="2808736" cy="1560788"/>
            <a:chOff x="4604769" y="2309048"/>
            <a:chExt cx="2808736" cy="1560788"/>
          </a:xfrm>
        </p:grpSpPr>
        <p:sp>
          <p:nvSpPr>
            <p:cNvPr id="5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86025" y="4102417"/>
            <a:ext cx="2808736" cy="1560788"/>
            <a:chOff x="4604769" y="2309048"/>
            <a:chExt cx="2808736" cy="1560788"/>
          </a:xfrm>
        </p:grpSpPr>
        <p:sp>
          <p:nvSpPr>
            <p:cNvPr id="6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430561" y="1577606"/>
            <a:ext cx="2833687" cy="4312427"/>
            <a:chOff x="1088265" y="1849834"/>
            <a:chExt cx="2652713" cy="4037013"/>
          </a:xfrm>
        </p:grpSpPr>
        <p:sp>
          <p:nvSpPr>
            <p:cNvPr id="73" name="Freeform 28"/>
            <p:cNvSpPr/>
            <p:nvPr/>
          </p:nvSpPr>
          <p:spPr bwMode="auto">
            <a:xfrm>
              <a:off x="1088265" y="4146947"/>
              <a:ext cx="2652713" cy="1103313"/>
            </a:xfrm>
            <a:custGeom>
              <a:avLst/>
              <a:gdLst>
                <a:gd name="T0" fmla="*/ 1671 w 1671"/>
                <a:gd name="T1" fmla="*/ 0 h 695"/>
                <a:gd name="T2" fmla="*/ 0 w 1671"/>
                <a:gd name="T3" fmla="*/ 398 h 695"/>
                <a:gd name="T4" fmla="*/ 0 w 1671"/>
                <a:gd name="T5" fmla="*/ 695 h 695"/>
                <a:gd name="T6" fmla="*/ 1671 w 1671"/>
                <a:gd name="T7" fmla="*/ 297 h 695"/>
                <a:gd name="T8" fmla="*/ 1671 w 1671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695">
                  <a:moveTo>
                    <a:pt x="1671" y="0"/>
                  </a:moveTo>
                  <a:lnTo>
                    <a:pt x="0" y="398"/>
                  </a:lnTo>
                  <a:lnTo>
                    <a:pt x="0" y="695"/>
                  </a:lnTo>
                  <a:lnTo>
                    <a:pt x="1671" y="297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1088265" y="4778772"/>
              <a:ext cx="2652713" cy="1104900"/>
            </a:xfrm>
            <a:custGeom>
              <a:avLst/>
              <a:gdLst>
                <a:gd name="T0" fmla="*/ 1671 w 1671"/>
                <a:gd name="T1" fmla="*/ 0 h 696"/>
                <a:gd name="T2" fmla="*/ 0 w 1671"/>
                <a:gd name="T3" fmla="*/ 399 h 696"/>
                <a:gd name="T4" fmla="*/ 0 w 1671"/>
                <a:gd name="T5" fmla="*/ 696 h 696"/>
                <a:gd name="T6" fmla="*/ 1671 w 1671"/>
                <a:gd name="T7" fmla="*/ 297 h 696"/>
                <a:gd name="T8" fmla="*/ 1671 w 1671"/>
                <a:gd name="T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696">
                  <a:moveTo>
                    <a:pt x="1671" y="0"/>
                  </a:moveTo>
                  <a:lnTo>
                    <a:pt x="0" y="399"/>
                  </a:lnTo>
                  <a:lnTo>
                    <a:pt x="0" y="696"/>
                  </a:lnTo>
                  <a:lnTo>
                    <a:pt x="1671" y="297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1088265" y="3508772"/>
              <a:ext cx="2652713" cy="1109663"/>
            </a:xfrm>
            <a:custGeom>
              <a:avLst/>
              <a:gdLst>
                <a:gd name="T0" fmla="*/ 1671 w 1671"/>
                <a:gd name="T1" fmla="*/ 0 h 699"/>
                <a:gd name="T2" fmla="*/ 0 w 1671"/>
                <a:gd name="T3" fmla="*/ 402 h 699"/>
                <a:gd name="T4" fmla="*/ 0 w 1671"/>
                <a:gd name="T5" fmla="*/ 699 h 699"/>
                <a:gd name="T6" fmla="*/ 1671 w 1671"/>
                <a:gd name="T7" fmla="*/ 300 h 699"/>
                <a:gd name="T8" fmla="*/ 1671 w 1671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699">
                  <a:moveTo>
                    <a:pt x="1671" y="0"/>
                  </a:moveTo>
                  <a:lnTo>
                    <a:pt x="0" y="402"/>
                  </a:lnTo>
                  <a:lnTo>
                    <a:pt x="0" y="699"/>
                  </a:lnTo>
                  <a:lnTo>
                    <a:pt x="1671" y="300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1088265" y="2929334"/>
              <a:ext cx="2652713" cy="1055688"/>
            </a:xfrm>
            <a:custGeom>
              <a:avLst/>
              <a:gdLst>
                <a:gd name="T0" fmla="*/ 1671 w 1671"/>
                <a:gd name="T1" fmla="*/ 0 h 665"/>
                <a:gd name="T2" fmla="*/ 0 w 1671"/>
                <a:gd name="T3" fmla="*/ 368 h 665"/>
                <a:gd name="T4" fmla="*/ 0 w 1671"/>
                <a:gd name="T5" fmla="*/ 665 h 665"/>
                <a:gd name="T6" fmla="*/ 1671 w 1671"/>
                <a:gd name="T7" fmla="*/ 267 h 665"/>
                <a:gd name="T8" fmla="*/ 1671 w 1671"/>
                <a:gd name="T9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1" h="665">
                  <a:moveTo>
                    <a:pt x="1671" y="0"/>
                  </a:moveTo>
                  <a:lnTo>
                    <a:pt x="0" y="368"/>
                  </a:lnTo>
                  <a:lnTo>
                    <a:pt x="0" y="665"/>
                  </a:lnTo>
                  <a:lnTo>
                    <a:pt x="1671" y="267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1088265" y="1849834"/>
              <a:ext cx="2652713" cy="3989388"/>
            </a:xfrm>
            <a:custGeom>
              <a:avLst/>
              <a:gdLst>
                <a:gd name="T0" fmla="*/ 1395 w 1671"/>
                <a:gd name="T1" fmla="*/ 2484 h 2513"/>
                <a:gd name="T2" fmla="*/ 1395 w 1671"/>
                <a:gd name="T3" fmla="*/ 2490 h 2513"/>
                <a:gd name="T4" fmla="*/ 1391 w 1671"/>
                <a:gd name="T5" fmla="*/ 2500 h 2513"/>
                <a:gd name="T6" fmla="*/ 1382 w 1671"/>
                <a:gd name="T7" fmla="*/ 2508 h 2513"/>
                <a:gd name="T8" fmla="*/ 1372 w 1671"/>
                <a:gd name="T9" fmla="*/ 2513 h 2513"/>
                <a:gd name="T10" fmla="*/ 306 w 1671"/>
                <a:gd name="T11" fmla="*/ 2513 h 2513"/>
                <a:gd name="T12" fmla="*/ 300 w 1671"/>
                <a:gd name="T13" fmla="*/ 2513 h 2513"/>
                <a:gd name="T14" fmla="*/ 288 w 1671"/>
                <a:gd name="T15" fmla="*/ 2508 h 2513"/>
                <a:gd name="T16" fmla="*/ 282 w 1671"/>
                <a:gd name="T17" fmla="*/ 2500 h 2513"/>
                <a:gd name="T18" fmla="*/ 277 w 1671"/>
                <a:gd name="T19" fmla="*/ 2490 h 2513"/>
                <a:gd name="T20" fmla="*/ 275 w 1671"/>
                <a:gd name="T21" fmla="*/ 568 h 2513"/>
                <a:gd name="T22" fmla="*/ 275 w 1671"/>
                <a:gd name="T23" fmla="*/ 561 h 2513"/>
                <a:gd name="T24" fmla="*/ 270 w 1671"/>
                <a:gd name="T25" fmla="*/ 551 h 2513"/>
                <a:gd name="T26" fmla="*/ 262 w 1671"/>
                <a:gd name="T27" fmla="*/ 543 h 2513"/>
                <a:gd name="T28" fmla="*/ 252 w 1671"/>
                <a:gd name="T29" fmla="*/ 538 h 2513"/>
                <a:gd name="T30" fmla="*/ 31 w 1671"/>
                <a:gd name="T31" fmla="*/ 538 h 2513"/>
                <a:gd name="T32" fmla="*/ 19 w 1671"/>
                <a:gd name="T33" fmla="*/ 537 h 2513"/>
                <a:gd name="T34" fmla="*/ 5 w 1671"/>
                <a:gd name="T35" fmla="*/ 525 h 2513"/>
                <a:gd name="T36" fmla="*/ 0 w 1671"/>
                <a:gd name="T37" fmla="*/ 507 h 2513"/>
                <a:gd name="T38" fmla="*/ 6 w 1671"/>
                <a:gd name="T39" fmla="*/ 489 h 2513"/>
                <a:gd name="T40" fmla="*/ 821 w 1671"/>
                <a:gd name="T41" fmla="*/ 4 h 2513"/>
                <a:gd name="T42" fmla="*/ 828 w 1671"/>
                <a:gd name="T43" fmla="*/ 0 h 2513"/>
                <a:gd name="T44" fmla="*/ 844 w 1671"/>
                <a:gd name="T45" fmla="*/ 0 h 2513"/>
                <a:gd name="T46" fmla="*/ 1656 w 1671"/>
                <a:gd name="T47" fmla="*/ 482 h 2513"/>
                <a:gd name="T48" fmla="*/ 1664 w 1671"/>
                <a:gd name="T49" fmla="*/ 489 h 2513"/>
                <a:gd name="T50" fmla="*/ 1671 w 1671"/>
                <a:gd name="T51" fmla="*/ 507 h 2513"/>
                <a:gd name="T52" fmla="*/ 1666 w 1671"/>
                <a:gd name="T53" fmla="*/ 525 h 2513"/>
                <a:gd name="T54" fmla="*/ 1651 w 1671"/>
                <a:gd name="T55" fmla="*/ 537 h 2513"/>
                <a:gd name="T56" fmla="*/ 1425 w 1671"/>
                <a:gd name="T57" fmla="*/ 538 h 2513"/>
                <a:gd name="T58" fmla="*/ 1420 w 1671"/>
                <a:gd name="T59" fmla="*/ 538 h 2513"/>
                <a:gd name="T60" fmla="*/ 1409 w 1671"/>
                <a:gd name="T61" fmla="*/ 543 h 2513"/>
                <a:gd name="T62" fmla="*/ 1400 w 1671"/>
                <a:gd name="T63" fmla="*/ 551 h 2513"/>
                <a:gd name="T64" fmla="*/ 1395 w 1671"/>
                <a:gd name="T65" fmla="*/ 561 h 2513"/>
                <a:gd name="T66" fmla="*/ 1395 w 1671"/>
                <a:gd name="T67" fmla="*/ 568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71" h="2513">
                  <a:moveTo>
                    <a:pt x="1395" y="568"/>
                  </a:moveTo>
                  <a:lnTo>
                    <a:pt x="1395" y="2484"/>
                  </a:lnTo>
                  <a:lnTo>
                    <a:pt x="1395" y="2484"/>
                  </a:lnTo>
                  <a:lnTo>
                    <a:pt x="1395" y="2490"/>
                  </a:lnTo>
                  <a:lnTo>
                    <a:pt x="1394" y="2495"/>
                  </a:lnTo>
                  <a:lnTo>
                    <a:pt x="1391" y="2500"/>
                  </a:lnTo>
                  <a:lnTo>
                    <a:pt x="1387" y="2505"/>
                  </a:lnTo>
                  <a:lnTo>
                    <a:pt x="1382" y="2508"/>
                  </a:lnTo>
                  <a:lnTo>
                    <a:pt x="1377" y="2512"/>
                  </a:lnTo>
                  <a:lnTo>
                    <a:pt x="1372" y="2513"/>
                  </a:lnTo>
                  <a:lnTo>
                    <a:pt x="1366" y="2513"/>
                  </a:lnTo>
                  <a:lnTo>
                    <a:pt x="306" y="2513"/>
                  </a:lnTo>
                  <a:lnTo>
                    <a:pt x="306" y="2513"/>
                  </a:lnTo>
                  <a:lnTo>
                    <a:pt x="300" y="2513"/>
                  </a:lnTo>
                  <a:lnTo>
                    <a:pt x="295" y="2512"/>
                  </a:lnTo>
                  <a:lnTo>
                    <a:pt x="288" y="2508"/>
                  </a:lnTo>
                  <a:lnTo>
                    <a:pt x="285" y="2505"/>
                  </a:lnTo>
                  <a:lnTo>
                    <a:pt x="282" y="2500"/>
                  </a:lnTo>
                  <a:lnTo>
                    <a:pt x="278" y="2495"/>
                  </a:lnTo>
                  <a:lnTo>
                    <a:pt x="277" y="2490"/>
                  </a:lnTo>
                  <a:lnTo>
                    <a:pt x="275" y="2484"/>
                  </a:lnTo>
                  <a:lnTo>
                    <a:pt x="275" y="568"/>
                  </a:lnTo>
                  <a:lnTo>
                    <a:pt x="275" y="568"/>
                  </a:lnTo>
                  <a:lnTo>
                    <a:pt x="275" y="561"/>
                  </a:lnTo>
                  <a:lnTo>
                    <a:pt x="273" y="556"/>
                  </a:lnTo>
                  <a:lnTo>
                    <a:pt x="270" y="551"/>
                  </a:lnTo>
                  <a:lnTo>
                    <a:pt x="267" y="547"/>
                  </a:lnTo>
                  <a:lnTo>
                    <a:pt x="262" y="543"/>
                  </a:lnTo>
                  <a:lnTo>
                    <a:pt x="257" y="540"/>
                  </a:lnTo>
                  <a:lnTo>
                    <a:pt x="252" y="538"/>
                  </a:lnTo>
                  <a:lnTo>
                    <a:pt x="245" y="538"/>
                  </a:lnTo>
                  <a:lnTo>
                    <a:pt x="31" y="538"/>
                  </a:lnTo>
                  <a:lnTo>
                    <a:pt x="31" y="538"/>
                  </a:lnTo>
                  <a:lnTo>
                    <a:pt x="19" y="537"/>
                  </a:lnTo>
                  <a:lnTo>
                    <a:pt x="11" y="532"/>
                  </a:lnTo>
                  <a:lnTo>
                    <a:pt x="5" y="525"/>
                  </a:lnTo>
                  <a:lnTo>
                    <a:pt x="1" y="517"/>
                  </a:lnTo>
                  <a:lnTo>
                    <a:pt x="0" y="507"/>
                  </a:lnTo>
                  <a:lnTo>
                    <a:pt x="3" y="497"/>
                  </a:lnTo>
                  <a:lnTo>
                    <a:pt x="6" y="489"/>
                  </a:lnTo>
                  <a:lnTo>
                    <a:pt x="14" y="482"/>
                  </a:lnTo>
                  <a:lnTo>
                    <a:pt x="821" y="4"/>
                  </a:lnTo>
                  <a:lnTo>
                    <a:pt x="821" y="4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44" y="0"/>
                  </a:lnTo>
                  <a:lnTo>
                    <a:pt x="851" y="4"/>
                  </a:lnTo>
                  <a:lnTo>
                    <a:pt x="1656" y="482"/>
                  </a:lnTo>
                  <a:lnTo>
                    <a:pt x="1656" y="482"/>
                  </a:lnTo>
                  <a:lnTo>
                    <a:pt x="1664" y="489"/>
                  </a:lnTo>
                  <a:lnTo>
                    <a:pt x="1669" y="497"/>
                  </a:lnTo>
                  <a:lnTo>
                    <a:pt x="1671" y="507"/>
                  </a:lnTo>
                  <a:lnTo>
                    <a:pt x="1669" y="517"/>
                  </a:lnTo>
                  <a:lnTo>
                    <a:pt x="1666" y="525"/>
                  </a:lnTo>
                  <a:lnTo>
                    <a:pt x="1659" y="532"/>
                  </a:lnTo>
                  <a:lnTo>
                    <a:pt x="1651" y="537"/>
                  </a:lnTo>
                  <a:lnTo>
                    <a:pt x="1641" y="538"/>
                  </a:lnTo>
                  <a:lnTo>
                    <a:pt x="1425" y="538"/>
                  </a:lnTo>
                  <a:lnTo>
                    <a:pt x="1425" y="538"/>
                  </a:lnTo>
                  <a:lnTo>
                    <a:pt x="1420" y="538"/>
                  </a:lnTo>
                  <a:lnTo>
                    <a:pt x="1414" y="540"/>
                  </a:lnTo>
                  <a:lnTo>
                    <a:pt x="1409" y="543"/>
                  </a:lnTo>
                  <a:lnTo>
                    <a:pt x="1404" y="547"/>
                  </a:lnTo>
                  <a:lnTo>
                    <a:pt x="1400" y="551"/>
                  </a:lnTo>
                  <a:lnTo>
                    <a:pt x="1399" y="556"/>
                  </a:lnTo>
                  <a:lnTo>
                    <a:pt x="1395" y="561"/>
                  </a:lnTo>
                  <a:lnTo>
                    <a:pt x="1395" y="568"/>
                  </a:lnTo>
                  <a:lnTo>
                    <a:pt x="1395" y="568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1940752" y="2530872"/>
              <a:ext cx="84138" cy="88900"/>
            </a:xfrm>
            <a:custGeom>
              <a:avLst/>
              <a:gdLst>
                <a:gd name="T0" fmla="*/ 14 w 53"/>
                <a:gd name="T1" fmla="*/ 0 h 56"/>
                <a:gd name="T2" fmla="*/ 27 w 53"/>
                <a:gd name="T3" fmla="*/ 27 h 56"/>
                <a:gd name="T4" fmla="*/ 38 w 53"/>
                <a:gd name="T5" fmla="*/ 0 h 56"/>
                <a:gd name="T6" fmla="*/ 53 w 53"/>
                <a:gd name="T7" fmla="*/ 0 h 56"/>
                <a:gd name="T8" fmla="*/ 33 w 53"/>
                <a:gd name="T9" fmla="*/ 37 h 56"/>
                <a:gd name="T10" fmla="*/ 33 w 53"/>
                <a:gd name="T11" fmla="*/ 56 h 56"/>
                <a:gd name="T12" fmla="*/ 20 w 53"/>
                <a:gd name="T13" fmla="*/ 56 h 56"/>
                <a:gd name="T14" fmla="*/ 20 w 53"/>
                <a:gd name="T15" fmla="*/ 37 h 56"/>
                <a:gd name="T16" fmla="*/ 0 w 53"/>
                <a:gd name="T17" fmla="*/ 0 h 56"/>
                <a:gd name="T18" fmla="*/ 14 w 53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6">
                  <a:moveTo>
                    <a:pt x="14" y="0"/>
                  </a:moveTo>
                  <a:lnTo>
                    <a:pt x="27" y="27"/>
                  </a:lnTo>
                  <a:lnTo>
                    <a:pt x="38" y="0"/>
                  </a:lnTo>
                  <a:lnTo>
                    <a:pt x="53" y="0"/>
                  </a:lnTo>
                  <a:lnTo>
                    <a:pt x="33" y="37"/>
                  </a:lnTo>
                  <a:lnTo>
                    <a:pt x="33" y="56"/>
                  </a:lnTo>
                  <a:lnTo>
                    <a:pt x="20" y="56"/>
                  </a:lnTo>
                  <a:lnTo>
                    <a:pt x="20" y="37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34"/>
            <p:cNvSpPr>
              <a:spLocks noEditPoints="1"/>
            </p:cNvSpPr>
            <p:nvPr/>
          </p:nvSpPr>
          <p:spPr bwMode="auto">
            <a:xfrm>
              <a:off x="2028065" y="2553097"/>
              <a:ext cx="69850" cy="66675"/>
            </a:xfrm>
            <a:custGeom>
              <a:avLst/>
              <a:gdLst>
                <a:gd name="T0" fmla="*/ 21 w 44"/>
                <a:gd name="T1" fmla="*/ 42 h 42"/>
                <a:gd name="T2" fmla="*/ 13 w 44"/>
                <a:gd name="T3" fmla="*/ 41 h 42"/>
                <a:gd name="T4" fmla="*/ 5 w 44"/>
                <a:gd name="T5" fmla="*/ 38 h 42"/>
                <a:gd name="T6" fmla="*/ 2 w 44"/>
                <a:gd name="T7" fmla="*/ 29 h 42"/>
                <a:gd name="T8" fmla="*/ 0 w 44"/>
                <a:gd name="T9" fmla="*/ 21 h 42"/>
                <a:gd name="T10" fmla="*/ 2 w 44"/>
                <a:gd name="T11" fmla="*/ 13 h 42"/>
                <a:gd name="T12" fmla="*/ 5 w 44"/>
                <a:gd name="T13" fmla="*/ 6 h 42"/>
                <a:gd name="T14" fmla="*/ 13 w 44"/>
                <a:gd name="T15" fmla="*/ 1 h 42"/>
                <a:gd name="T16" fmla="*/ 21 w 44"/>
                <a:gd name="T17" fmla="*/ 0 h 42"/>
                <a:gd name="T18" fmla="*/ 31 w 44"/>
                <a:gd name="T19" fmla="*/ 1 h 42"/>
                <a:gd name="T20" fmla="*/ 38 w 44"/>
                <a:gd name="T21" fmla="*/ 6 h 42"/>
                <a:gd name="T22" fmla="*/ 43 w 44"/>
                <a:gd name="T23" fmla="*/ 13 h 42"/>
                <a:gd name="T24" fmla="*/ 44 w 44"/>
                <a:gd name="T25" fmla="*/ 21 h 42"/>
                <a:gd name="T26" fmla="*/ 43 w 44"/>
                <a:gd name="T27" fmla="*/ 29 h 42"/>
                <a:gd name="T28" fmla="*/ 38 w 44"/>
                <a:gd name="T29" fmla="*/ 38 h 42"/>
                <a:gd name="T30" fmla="*/ 31 w 44"/>
                <a:gd name="T31" fmla="*/ 41 h 42"/>
                <a:gd name="T32" fmla="*/ 21 w 44"/>
                <a:gd name="T33" fmla="*/ 42 h 42"/>
                <a:gd name="T34" fmla="*/ 13 w 44"/>
                <a:gd name="T35" fmla="*/ 21 h 42"/>
                <a:gd name="T36" fmla="*/ 15 w 44"/>
                <a:gd name="T37" fmla="*/ 29 h 42"/>
                <a:gd name="T38" fmla="*/ 18 w 44"/>
                <a:gd name="T39" fmla="*/ 33 h 42"/>
                <a:gd name="T40" fmla="*/ 21 w 44"/>
                <a:gd name="T41" fmla="*/ 33 h 42"/>
                <a:gd name="T42" fmla="*/ 26 w 44"/>
                <a:gd name="T43" fmla="*/ 33 h 42"/>
                <a:gd name="T44" fmla="*/ 28 w 44"/>
                <a:gd name="T45" fmla="*/ 29 h 42"/>
                <a:gd name="T46" fmla="*/ 31 w 44"/>
                <a:gd name="T47" fmla="*/ 26 h 42"/>
                <a:gd name="T48" fmla="*/ 31 w 44"/>
                <a:gd name="T49" fmla="*/ 21 h 42"/>
                <a:gd name="T50" fmla="*/ 28 w 44"/>
                <a:gd name="T51" fmla="*/ 14 h 42"/>
                <a:gd name="T52" fmla="*/ 26 w 44"/>
                <a:gd name="T53" fmla="*/ 11 h 42"/>
                <a:gd name="T54" fmla="*/ 21 w 44"/>
                <a:gd name="T55" fmla="*/ 11 h 42"/>
                <a:gd name="T56" fmla="*/ 18 w 44"/>
                <a:gd name="T57" fmla="*/ 11 h 42"/>
                <a:gd name="T58" fmla="*/ 15 w 44"/>
                <a:gd name="T59" fmla="*/ 14 h 42"/>
                <a:gd name="T60" fmla="*/ 13 w 44"/>
                <a:gd name="T61" fmla="*/ 18 h 42"/>
                <a:gd name="T62" fmla="*/ 13 w 44"/>
                <a:gd name="T6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2">
                  <a:moveTo>
                    <a:pt x="21" y="42"/>
                  </a:moveTo>
                  <a:lnTo>
                    <a:pt x="21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6"/>
                  </a:lnTo>
                  <a:lnTo>
                    <a:pt x="5" y="6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13" y="21"/>
                  </a:moveTo>
                  <a:lnTo>
                    <a:pt x="13" y="21"/>
                  </a:lnTo>
                  <a:lnTo>
                    <a:pt x="13" y="26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8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1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2105852" y="2554684"/>
              <a:ext cx="68263" cy="65088"/>
            </a:xfrm>
            <a:custGeom>
              <a:avLst/>
              <a:gdLst>
                <a:gd name="T0" fmla="*/ 14 w 43"/>
                <a:gd name="T1" fmla="*/ 41 h 41"/>
                <a:gd name="T2" fmla="*/ 14 w 43"/>
                <a:gd name="T3" fmla="*/ 41 h 41"/>
                <a:gd name="T4" fmla="*/ 9 w 43"/>
                <a:gd name="T5" fmla="*/ 41 h 41"/>
                <a:gd name="T6" fmla="*/ 4 w 43"/>
                <a:gd name="T7" fmla="*/ 38 h 41"/>
                <a:gd name="T8" fmla="*/ 4 w 43"/>
                <a:gd name="T9" fmla="*/ 38 h 41"/>
                <a:gd name="T10" fmla="*/ 2 w 43"/>
                <a:gd name="T11" fmla="*/ 33 h 41"/>
                <a:gd name="T12" fmla="*/ 0 w 43"/>
                <a:gd name="T13" fmla="*/ 27 h 41"/>
                <a:gd name="T14" fmla="*/ 0 w 43"/>
                <a:gd name="T15" fmla="*/ 0 h 41"/>
                <a:gd name="T16" fmla="*/ 14 w 43"/>
                <a:gd name="T17" fmla="*/ 0 h 41"/>
                <a:gd name="T18" fmla="*/ 14 w 43"/>
                <a:gd name="T19" fmla="*/ 23 h 41"/>
                <a:gd name="T20" fmla="*/ 14 w 43"/>
                <a:gd name="T21" fmla="*/ 23 h 41"/>
                <a:gd name="T22" fmla="*/ 15 w 43"/>
                <a:gd name="T23" fmla="*/ 30 h 41"/>
                <a:gd name="T24" fmla="*/ 15 w 43"/>
                <a:gd name="T25" fmla="*/ 30 h 41"/>
                <a:gd name="T26" fmla="*/ 17 w 43"/>
                <a:gd name="T27" fmla="*/ 32 h 41"/>
                <a:gd name="T28" fmla="*/ 20 w 43"/>
                <a:gd name="T29" fmla="*/ 32 h 41"/>
                <a:gd name="T30" fmla="*/ 20 w 43"/>
                <a:gd name="T31" fmla="*/ 32 h 41"/>
                <a:gd name="T32" fmla="*/ 25 w 43"/>
                <a:gd name="T33" fmla="*/ 30 h 41"/>
                <a:gd name="T34" fmla="*/ 25 w 43"/>
                <a:gd name="T35" fmla="*/ 30 h 41"/>
                <a:gd name="T36" fmla="*/ 28 w 43"/>
                <a:gd name="T37" fmla="*/ 25 h 41"/>
                <a:gd name="T38" fmla="*/ 28 w 43"/>
                <a:gd name="T39" fmla="*/ 0 h 41"/>
                <a:gd name="T40" fmla="*/ 42 w 43"/>
                <a:gd name="T41" fmla="*/ 0 h 41"/>
                <a:gd name="T42" fmla="*/ 42 w 43"/>
                <a:gd name="T43" fmla="*/ 27 h 41"/>
                <a:gd name="T44" fmla="*/ 42 w 43"/>
                <a:gd name="T45" fmla="*/ 27 h 41"/>
                <a:gd name="T46" fmla="*/ 42 w 43"/>
                <a:gd name="T47" fmla="*/ 30 h 41"/>
                <a:gd name="T48" fmla="*/ 42 w 43"/>
                <a:gd name="T49" fmla="*/ 30 h 41"/>
                <a:gd name="T50" fmla="*/ 43 w 43"/>
                <a:gd name="T51" fmla="*/ 32 h 41"/>
                <a:gd name="T52" fmla="*/ 43 w 43"/>
                <a:gd name="T53" fmla="*/ 41 h 41"/>
                <a:gd name="T54" fmla="*/ 43 w 43"/>
                <a:gd name="T55" fmla="*/ 41 h 41"/>
                <a:gd name="T56" fmla="*/ 42 w 43"/>
                <a:gd name="T57" fmla="*/ 41 h 41"/>
                <a:gd name="T58" fmla="*/ 42 w 43"/>
                <a:gd name="T59" fmla="*/ 41 h 41"/>
                <a:gd name="T60" fmla="*/ 38 w 43"/>
                <a:gd name="T61" fmla="*/ 41 h 41"/>
                <a:gd name="T62" fmla="*/ 38 w 43"/>
                <a:gd name="T63" fmla="*/ 41 h 41"/>
                <a:gd name="T64" fmla="*/ 33 w 43"/>
                <a:gd name="T65" fmla="*/ 41 h 41"/>
                <a:gd name="T66" fmla="*/ 30 w 43"/>
                <a:gd name="T67" fmla="*/ 37 h 41"/>
                <a:gd name="T68" fmla="*/ 30 w 43"/>
                <a:gd name="T69" fmla="*/ 35 h 41"/>
                <a:gd name="T70" fmla="*/ 30 w 43"/>
                <a:gd name="T71" fmla="*/ 35 h 41"/>
                <a:gd name="T72" fmla="*/ 27 w 43"/>
                <a:gd name="T73" fmla="*/ 38 h 41"/>
                <a:gd name="T74" fmla="*/ 24 w 43"/>
                <a:gd name="T75" fmla="*/ 40 h 41"/>
                <a:gd name="T76" fmla="*/ 24 w 43"/>
                <a:gd name="T77" fmla="*/ 40 h 41"/>
                <a:gd name="T78" fmla="*/ 19 w 43"/>
                <a:gd name="T79" fmla="*/ 41 h 41"/>
                <a:gd name="T80" fmla="*/ 14 w 43"/>
                <a:gd name="T81" fmla="*/ 41 h 41"/>
                <a:gd name="T82" fmla="*/ 14 w 43"/>
                <a:gd name="T8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" h="41">
                  <a:moveTo>
                    <a:pt x="14" y="41"/>
                  </a:moveTo>
                  <a:lnTo>
                    <a:pt x="14" y="41"/>
                  </a:lnTo>
                  <a:lnTo>
                    <a:pt x="9" y="41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7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8" y="25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3" y="32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42" y="41"/>
                  </a:lnTo>
                  <a:lnTo>
                    <a:pt x="42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3" y="41"/>
                  </a:lnTo>
                  <a:lnTo>
                    <a:pt x="30" y="3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7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36"/>
            <p:cNvSpPr/>
            <p:nvPr/>
          </p:nvSpPr>
          <p:spPr bwMode="auto">
            <a:xfrm>
              <a:off x="2188402" y="2553097"/>
              <a:ext cx="41275" cy="66675"/>
            </a:xfrm>
            <a:custGeom>
              <a:avLst/>
              <a:gdLst>
                <a:gd name="T0" fmla="*/ 26 w 26"/>
                <a:gd name="T1" fmla="*/ 11 h 42"/>
                <a:gd name="T2" fmla="*/ 26 w 26"/>
                <a:gd name="T3" fmla="*/ 11 h 42"/>
                <a:gd name="T4" fmla="*/ 18 w 26"/>
                <a:gd name="T5" fmla="*/ 13 h 42"/>
                <a:gd name="T6" fmla="*/ 18 w 26"/>
                <a:gd name="T7" fmla="*/ 13 h 42"/>
                <a:gd name="T8" fmla="*/ 14 w 26"/>
                <a:gd name="T9" fmla="*/ 14 h 42"/>
                <a:gd name="T10" fmla="*/ 11 w 26"/>
                <a:gd name="T11" fmla="*/ 18 h 42"/>
                <a:gd name="T12" fmla="*/ 11 w 26"/>
                <a:gd name="T13" fmla="*/ 42 h 42"/>
                <a:gd name="T14" fmla="*/ 0 w 26"/>
                <a:gd name="T15" fmla="*/ 42 h 42"/>
                <a:gd name="T16" fmla="*/ 0 w 26"/>
                <a:gd name="T17" fmla="*/ 1 h 42"/>
                <a:gd name="T18" fmla="*/ 11 w 26"/>
                <a:gd name="T19" fmla="*/ 1 h 42"/>
                <a:gd name="T20" fmla="*/ 11 w 26"/>
                <a:gd name="T21" fmla="*/ 9 h 42"/>
                <a:gd name="T22" fmla="*/ 11 w 26"/>
                <a:gd name="T23" fmla="*/ 9 h 42"/>
                <a:gd name="T24" fmla="*/ 13 w 26"/>
                <a:gd name="T25" fmla="*/ 6 h 42"/>
                <a:gd name="T26" fmla="*/ 16 w 26"/>
                <a:gd name="T27" fmla="*/ 3 h 42"/>
                <a:gd name="T28" fmla="*/ 16 w 26"/>
                <a:gd name="T29" fmla="*/ 3 h 42"/>
                <a:gd name="T30" fmla="*/ 19 w 26"/>
                <a:gd name="T31" fmla="*/ 1 h 42"/>
                <a:gd name="T32" fmla="*/ 23 w 26"/>
                <a:gd name="T33" fmla="*/ 0 h 42"/>
                <a:gd name="T34" fmla="*/ 23 w 26"/>
                <a:gd name="T35" fmla="*/ 0 h 42"/>
                <a:gd name="T36" fmla="*/ 24 w 26"/>
                <a:gd name="T37" fmla="*/ 0 h 42"/>
                <a:gd name="T38" fmla="*/ 24 w 26"/>
                <a:gd name="T39" fmla="*/ 0 h 42"/>
                <a:gd name="T40" fmla="*/ 26 w 26"/>
                <a:gd name="T41" fmla="*/ 0 h 42"/>
                <a:gd name="T42" fmla="*/ 26 w 26"/>
                <a:gd name="T4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42">
                  <a:moveTo>
                    <a:pt x="26" y="11"/>
                  </a:moveTo>
                  <a:lnTo>
                    <a:pt x="26" y="11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0" y="1"/>
                  </a:lnTo>
                  <a:lnTo>
                    <a:pt x="11" y="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37"/>
            <p:cNvSpPr/>
            <p:nvPr/>
          </p:nvSpPr>
          <p:spPr bwMode="auto">
            <a:xfrm>
              <a:off x="2269365" y="2530872"/>
              <a:ext cx="90488" cy="88900"/>
            </a:xfrm>
            <a:custGeom>
              <a:avLst/>
              <a:gdLst>
                <a:gd name="T0" fmla="*/ 44 w 57"/>
                <a:gd name="T1" fmla="*/ 56 h 56"/>
                <a:gd name="T2" fmla="*/ 44 w 57"/>
                <a:gd name="T3" fmla="*/ 23 h 56"/>
                <a:gd name="T4" fmla="*/ 31 w 57"/>
                <a:gd name="T5" fmla="*/ 47 h 56"/>
                <a:gd name="T6" fmla="*/ 24 w 57"/>
                <a:gd name="T7" fmla="*/ 47 h 56"/>
                <a:gd name="T8" fmla="*/ 13 w 57"/>
                <a:gd name="T9" fmla="*/ 23 h 56"/>
                <a:gd name="T10" fmla="*/ 13 w 57"/>
                <a:gd name="T11" fmla="*/ 56 h 56"/>
                <a:gd name="T12" fmla="*/ 0 w 57"/>
                <a:gd name="T13" fmla="*/ 56 h 56"/>
                <a:gd name="T14" fmla="*/ 0 w 57"/>
                <a:gd name="T15" fmla="*/ 0 h 56"/>
                <a:gd name="T16" fmla="*/ 13 w 57"/>
                <a:gd name="T17" fmla="*/ 0 h 56"/>
                <a:gd name="T18" fmla="*/ 28 w 57"/>
                <a:gd name="T19" fmla="*/ 30 h 56"/>
                <a:gd name="T20" fmla="*/ 43 w 57"/>
                <a:gd name="T21" fmla="*/ 0 h 56"/>
                <a:gd name="T22" fmla="*/ 57 w 57"/>
                <a:gd name="T23" fmla="*/ 0 h 56"/>
                <a:gd name="T24" fmla="*/ 57 w 57"/>
                <a:gd name="T25" fmla="*/ 56 h 56"/>
                <a:gd name="T26" fmla="*/ 44 w 57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6">
                  <a:moveTo>
                    <a:pt x="44" y="56"/>
                  </a:moveTo>
                  <a:lnTo>
                    <a:pt x="44" y="23"/>
                  </a:lnTo>
                  <a:lnTo>
                    <a:pt x="31" y="47"/>
                  </a:lnTo>
                  <a:lnTo>
                    <a:pt x="24" y="47"/>
                  </a:lnTo>
                  <a:lnTo>
                    <a:pt x="13" y="23"/>
                  </a:lnTo>
                  <a:lnTo>
                    <a:pt x="13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8" y="30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57" y="56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38"/>
            <p:cNvSpPr>
              <a:spLocks noEditPoints="1"/>
            </p:cNvSpPr>
            <p:nvPr/>
          </p:nvSpPr>
          <p:spPr bwMode="auto">
            <a:xfrm>
              <a:off x="2370965" y="2553097"/>
              <a:ext cx="68263" cy="66675"/>
            </a:xfrm>
            <a:custGeom>
              <a:avLst/>
              <a:gdLst>
                <a:gd name="T0" fmla="*/ 15 w 43"/>
                <a:gd name="T1" fmla="*/ 42 h 42"/>
                <a:gd name="T2" fmla="*/ 8 w 43"/>
                <a:gd name="T3" fmla="*/ 42 h 42"/>
                <a:gd name="T4" fmla="*/ 3 w 43"/>
                <a:gd name="T5" fmla="*/ 39 h 42"/>
                <a:gd name="T6" fmla="*/ 2 w 43"/>
                <a:gd name="T7" fmla="*/ 36 h 42"/>
                <a:gd name="T8" fmla="*/ 0 w 43"/>
                <a:gd name="T9" fmla="*/ 29 h 42"/>
                <a:gd name="T10" fmla="*/ 2 w 43"/>
                <a:gd name="T11" fmla="*/ 24 h 42"/>
                <a:gd name="T12" fmla="*/ 5 w 43"/>
                <a:gd name="T13" fmla="*/ 19 h 42"/>
                <a:gd name="T14" fmla="*/ 10 w 43"/>
                <a:gd name="T15" fmla="*/ 18 h 42"/>
                <a:gd name="T16" fmla="*/ 18 w 43"/>
                <a:gd name="T17" fmla="*/ 16 h 42"/>
                <a:gd name="T18" fmla="*/ 23 w 43"/>
                <a:gd name="T19" fmla="*/ 16 h 42"/>
                <a:gd name="T20" fmla="*/ 26 w 43"/>
                <a:gd name="T21" fmla="*/ 16 h 42"/>
                <a:gd name="T22" fmla="*/ 26 w 43"/>
                <a:gd name="T23" fmla="*/ 13 h 42"/>
                <a:gd name="T24" fmla="*/ 22 w 43"/>
                <a:gd name="T25" fmla="*/ 9 h 42"/>
                <a:gd name="T26" fmla="*/ 18 w 43"/>
                <a:gd name="T27" fmla="*/ 9 h 42"/>
                <a:gd name="T28" fmla="*/ 12 w 43"/>
                <a:gd name="T29" fmla="*/ 9 h 42"/>
                <a:gd name="T30" fmla="*/ 2 w 43"/>
                <a:gd name="T31" fmla="*/ 6 h 42"/>
                <a:gd name="T32" fmla="*/ 10 w 43"/>
                <a:gd name="T33" fmla="*/ 1 h 42"/>
                <a:gd name="T34" fmla="*/ 20 w 43"/>
                <a:gd name="T35" fmla="*/ 0 h 42"/>
                <a:gd name="T36" fmla="*/ 28 w 43"/>
                <a:gd name="T37" fmla="*/ 1 h 42"/>
                <a:gd name="T38" fmla="*/ 35 w 43"/>
                <a:gd name="T39" fmla="*/ 5 h 42"/>
                <a:gd name="T40" fmla="*/ 40 w 43"/>
                <a:gd name="T41" fmla="*/ 18 h 42"/>
                <a:gd name="T42" fmla="*/ 40 w 43"/>
                <a:gd name="T43" fmla="*/ 28 h 42"/>
                <a:gd name="T44" fmla="*/ 40 w 43"/>
                <a:gd name="T45" fmla="*/ 31 h 42"/>
                <a:gd name="T46" fmla="*/ 43 w 43"/>
                <a:gd name="T47" fmla="*/ 42 h 42"/>
                <a:gd name="T48" fmla="*/ 40 w 43"/>
                <a:gd name="T49" fmla="*/ 42 h 42"/>
                <a:gd name="T50" fmla="*/ 36 w 43"/>
                <a:gd name="T51" fmla="*/ 42 h 42"/>
                <a:gd name="T52" fmla="*/ 31 w 43"/>
                <a:gd name="T53" fmla="*/ 42 h 42"/>
                <a:gd name="T54" fmla="*/ 30 w 43"/>
                <a:gd name="T55" fmla="*/ 38 h 42"/>
                <a:gd name="T56" fmla="*/ 30 w 43"/>
                <a:gd name="T57" fmla="*/ 36 h 42"/>
                <a:gd name="T58" fmla="*/ 22 w 43"/>
                <a:gd name="T59" fmla="*/ 41 h 42"/>
                <a:gd name="T60" fmla="*/ 15 w 43"/>
                <a:gd name="T61" fmla="*/ 42 h 42"/>
                <a:gd name="T62" fmla="*/ 18 w 43"/>
                <a:gd name="T63" fmla="*/ 34 h 42"/>
                <a:gd name="T64" fmla="*/ 22 w 43"/>
                <a:gd name="T65" fmla="*/ 34 h 42"/>
                <a:gd name="T66" fmla="*/ 25 w 43"/>
                <a:gd name="T67" fmla="*/ 31 h 42"/>
                <a:gd name="T68" fmla="*/ 26 w 43"/>
                <a:gd name="T69" fmla="*/ 24 h 42"/>
                <a:gd name="T70" fmla="*/ 23 w 43"/>
                <a:gd name="T71" fmla="*/ 24 h 42"/>
                <a:gd name="T72" fmla="*/ 20 w 43"/>
                <a:gd name="T73" fmla="*/ 23 h 42"/>
                <a:gd name="T74" fmla="*/ 13 w 43"/>
                <a:gd name="T75" fmla="*/ 24 h 42"/>
                <a:gd name="T76" fmla="*/ 12 w 43"/>
                <a:gd name="T77" fmla="*/ 26 h 42"/>
                <a:gd name="T78" fmla="*/ 12 w 43"/>
                <a:gd name="T79" fmla="*/ 29 h 42"/>
                <a:gd name="T80" fmla="*/ 13 w 43"/>
                <a:gd name="T81" fmla="*/ 33 h 42"/>
                <a:gd name="T82" fmla="*/ 18 w 43"/>
                <a:gd name="T83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" h="42">
                  <a:moveTo>
                    <a:pt x="15" y="42"/>
                  </a:moveTo>
                  <a:lnTo>
                    <a:pt x="15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3"/>
                  </a:lnTo>
                  <a:lnTo>
                    <a:pt x="25" y="11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5" y="13"/>
                  </a:lnTo>
                  <a:lnTo>
                    <a:pt x="2" y="6"/>
                  </a:lnTo>
                  <a:lnTo>
                    <a:pt x="2" y="6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40" y="1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43" y="33"/>
                  </a:lnTo>
                  <a:lnTo>
                    <a:pt x="43" y="42"/>
                  </a:lnTo>
                  <a:lnTo>
                    <a:pt x="43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31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8" y="34"/>
                  </a:move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39"/>
            <p:cNvSpPr>
              <a:spLocks noEditPoints="1"/>
            </p:cNvSpPr>
            <p:nvPr/>
          </p:nvSpPr>
          <p:spPr bwMode="auto">
            <a:xfrm>
              <a:off x="2450340" y="2529284"/>
              <a:ext cx="17463" cy="90488"/>
            </a:xfrm>
            <a:custGeom>
              <a:avLst/>
              <a:gdLst>
                <a:gd name="T0" fmla="*/ 0 w 11"/>
                <a:gd name="T1" fmla="*/ 11 h 57"/>
                <a:gd name="T2" fmla="*/ 0 w 11"/>
                <a:gd name="T3" fmla="*/ 0 h 57"/>
                <a:gd name="T4" fmla="*/ 11 w 11"/>
                <a:gd name="T5" fmla="*/ 0 h 57"/>
                <a:gd name="T6" fmla="*/ 11 w 11"/>
                <a:gd name="T7" fmla="*/ 11 h 57"/>
                <a:gd name="T8" fmla="*/ 0 w 11"/>
                <a:gd name="T9" fmla="*/ 11 h 57"/>
                <a:gd name="T10" fmla="*/ 0 w 11"/>
                <a:gd name="T11" fmla="*/ 57 h 57"/>
                <a:gd name="T12" fmla="*/ 0 w 11"/>
                <a:gd name="T13" fmla="*/ 16 h 57"/>
                <a:gd name="T14" fmla="*/ 11 w 11"/>
                <a:gd name="T15" fmla="*/ 16 h 57"/>
                <a:gd name="T16" fmla="*/ 11 w 11"/>
                <a:gd name="T17" fmla="*/ 57 h 57"/>
                <a:gd name="T18" fmla="*/ 0 w 11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7">
                  <a:moveTo>
                    <a:pt x="0" y="1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11"/>
                  </a:lnTo>
                  <a:close/>
                  <a:moveTo>
                    <a:pt x="0" y="57"/>
                  </a:moveTo>
                  <a:lnTo>
                    <a:pt x="0" y="16"/>
                  </a:lnTo>
                  <a:lnTo>
                    <a:pt x="11" y="16"/>
                  </a:lnTo>
                  <a:lnTo>
                    <a:pt x="11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0"/>
            <p:cNvSpPr/>
            <p:nvPr/>
          </p:nvSpPr>
          <p:spPr bwMode="auto">
            <a:xfrm>
              <a:off x="2483677" y="2553097"/>
              <a:ext cx="63500" cy="66675"/>
            </a:xfrm>
            <a:custGeom>
              <a:avLst/>
              <a:gdLst>
                <a:gd name="T0" fmla="*/ 40 w 40"/>
                <a:gd name="T1" fmla="*/ 42 h 42"/>
                <a:gd name="T2" fmla="*/ 26 w 40"/>
                <a:gd name="T3" fmla="*/ 42 h 42"/>
                <a:gd name="T4" fmla="*/ 26 w 40"/>
                <a:gd name="T5" fmla="*/ 19 h 42"/>
                <a:gd name="T6" fmla="*/ 26 w 40"/>
                <a:gd name="T7" fmla="*/ 19 h 42"/>
                <a:gd name="T8" fmla="*/ 26 w 40"/>
                <a:gd name="T9" fmla="*/ 16 h 42"/>
                <a:gd name="T10" fmla="*/ 25 w 40"/>
                <a:gd name="T11" fmla="*/ 13 h 42"/>
                <a:gd name="T12" fmla="*/ 25 w 40"/>
                <a:gd name="T13" fmla="*/ 13 h 42"/>
                <a:gd name="T14" fmla="*/ 23 w 40"/>
                <a:gd name="T15" fmla="*/ 11 h 42"/>
                <a:gd name="T16" fmla="*/ 21 w 40"/>
                <a:gd name="T17" fmla="*/ 11 h 42"/>
                <a:gd name="T18" fmla="*/ 21 w 40"/>
                <a:gd name="T19" fmla="*/ 11 h 42"/>
                <a:gd name="T20" fmla="*/ 18 w 40"/>
                <a:gd name="T21" fmla="*/ 11 h 42"/>
                <a:gd name="T22" fmla="*/ 18 w 40"/>
                <a:gd name="T23" fmla="*/ 11 h 42"/>
                <a:gd name="T24" fmla="*/ 15 w 40"/>
                <a:gd name="T25" fmla="*/ 13 h 42"/>
                <a:gd name="T26" fmla="*/ 15 w 40"/>
                <a:gd name="T27" fmla="*/ 13 h 42"/>
                <a:gd name="T28" fmla="*/ 13 w 40"/>
                <a:gd name="T29" fmla="*/ 16 h 42"/>
                <a:gd name="T30" fmla="*/ 13 w 40"/>
                <a:gd name="T31" fmla="*/ 16 h 42"/>
                <a:gd name="T32" fmla="*/ 12 w 40"/>
                <a:gd name="T33" fmla="*/ 19 h 42"/>
                <a:gd name="T34" fmla="*/ 12 w 40"/>
                <a:gd name="T35" fmla="*/ 42 h 42"/>
                <a:gd name="T36" fmla="*/ 0 w 40"/>
                <a:gd name="T37" fmla="*/ 42 h 42"/>
                <a:gd name="T38" fmla="*/ 0 w 40"/>
                <a:gd name="T39" fmla="*/ 1 h 42"/>
                <a:gd name="T40" fmla="*/ 10 w 40"/>
                <a:gd name="T41" fmla="*/ 1 h 42"/>
                <a:gd name="T42" fmla="*/ 10 w 40"/>
                <a:gd name="T43" fmla="*/ 8 h 42"/>
                <a:gd name="T44" fmla="*/ 10 w 40"/>
                <a:gd name="T45" fmla="*/ 8 h 42"/>
                <a:gd name="T46" fmla="*/ 13 w 40"/>
                <a:gd name="T47" fmla="*/ 5 h 42"/>
                <a:gd name="T48" fmla="*/ 17 w 40"/>
                <a:gd name="T49" fmla="*/ 3 h 42"/>
                <a:gd name="T50" fmla="*/ 17 w 40"/>
                <a:gd name="T51" fmla="*/ 3 h 42"/>
                <a:gd name="T52" fmla="*/ 21 w 40"/>
                <a:gd name="T53" fmla="*/ 1 h 42"/>
                <a:gd name="T54" fmla="*/ 26 w 40"/>
                <a:gd name="T55" fmla="*/ 0 h 42"/>
                <a:gd name="T56" fmla="*/ 26 w 40"/>
                <a:gd name="T57" fmla="*/ 0 h 42"/>
                <a:gd name="T58" fmla="*/ 33 w 40"/>
                <a:gd name="T59" fmla="*/ 1 h 42"/>
                <a:gd name="T60" fmla="*/ 33 w 40"/>
                <a:gd name="T61" fmla="*/ 1 h 42"/>
                <a:gd name="T62" fmla="*/ 36 w 40"/>
                <a:gd name="T63" fmla="*/ 6 h 42"/>
                <a:gd name="T64" fmla="*/ 36 w 40"/>
                <a:gd name="T65" fmla="*/ 6 h 42"/>
                <a:gd name="T66" fmla="*/ 40 w 40"/>
                <a:gd name="T67" fmla="*/ 11 h 42"/>
                <a:gd name="T68" fmla="*/ 40 w 40"/>
                <a:gd name="T69" fmla="*/ 11 h 42"/>
                <a:gd name="T70" fmla="*/ 40 w 40"/>
                <a:gd name="T71" fmla="*/ 16 h 42"/>
                <a:gd name="T72" fmla="*/ 40 w 40"/>
                <a:gd name="T7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42">
                  <a:moveTo>
                    <a:pt x="40" y="42"/>
                  </a:moveTo>
                  <a:lnTo>
                    <a:pt x="26" y="42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6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9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6"/>
                  </a:lnTo>
                  <a:lnTo>
                    <a:pt x="40" y="4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1"/>
            <p:cNvSpPr/>
            <p:nvPr/>
          </p:nvSpPr>
          <p:spPr bwMode="auto">
            <a:xfrm>
              <a:off x="2583690" y="2530872"/>
              <a:ext cx="76200" cy="88900"/>
            </a:xfrm>
            <a:custGeom>
              <a:avLst/>
              <a:gdLst>
                <a:gd name="T0" fmla="*/ 48 w 48"/>
                <a:gd name="T1" fmla="*/ 12 h 56"/>
                <a:gd name="T2" fmla="*/ 29 w 48"/>
                <a:gd name="T3" fmla="*/ 12 h 56"/>
                <a:gd name="T4" fmla="*/ 29 w 48"/>
                <a:gd name="T5" fmla="*/ 56 h 56"/>
                <a:gd name="T6" fmla="*/ 16 w 48"/>
                <a:gd name="T7" fmla="*/ 56 h 56"/>
                <a:gd name="T8" fmla="*/ 16 w 48"/>
                <a:gd name="T9" fmla="*/ 12 h 56"/>
                <a:gd name="T10" fmla="*/ 0 w 48"/>
                <a:gd name="T11" fmla="*/ 12 h 56"/>
                <a:gd name="T12" fmla="*/ 0 w 48"/>
                <a:gd name="T13" fmla="*/ 0 h 56"/>
                <a:gd name="T14" fmla="*/ 48 w 48"/>
                <a:gd name="T15" fmla="*/ 0 h 56"/>
                <a:gd name="T16" fmla="*/ 48 w 48"/>
                <a:gd name="T17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6">
                  <a:moveTo>
                    <a:pt x="48" y="12"/>
                  </a:moveTo>
                  <a:lnTo>
                    <a:pt x="29" y="12"/>
                  </a:lnTo>
                  <a:lnTo>
                    <a:pt x="29" y="56"/>
                  </a:lnTo>
                  <a:lnTo>
                    <a:pt x="16" y="56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1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42"/>
            <p:cNvSpPr>
              <a:spLocks noEditPoints="1"/>
            </p:cNvSpPr>
            <p:nvPr/>
          </p:nvSpPr>
          <p:spPr bwMode="auto">
            <a:xfrm>
              <a:off x="2667827" y="2529284"/>
              <a:ext cx="20638" cy="90488"/>
            </a:xfrm>
            <a:custGeom>
              <a:avLst/>
              <a:gdLst>
                <a:gd name="T0" fmla="*/ 0 w 13"/>
                <a:gd name="T1" fmla="*/ 11 h 57"/>
                <a:gd name="T2" fmla="*/ 0 w 13"/>
                <a:gd name="T3" fmla="*/ 0 h 57"/>
                <a:gd name="T4" fmla="*/ 13 w 13"/>
                <a:gd name="T5" fmla="*/ 0 h 57"/>
                <a:gd name="T6" fmla="*/ 13 w 13"/>
                <a:gd name="T7" fmla="*/ 11 h 57"/>
                <a:gd name="T8" fmla="*/ 0 w 13"/>
                <a:gd name="T9" fmla="*/ 11 h 57"/>
                <a:gd name="T10" fmla="*/ 0 w 13"/>
                <a:gd name="T11" fmla="*/ 57 h 57"/>
                <a:gd name="T12" fmla="*/ 0 w 13"/>
                <a:gd name="T13" fmla="*/ 16 h 57"/>
                <a:gd name="T14" fmla="*/ 13 w 13"/>
                <a:gd name="T15" fmla="*/ 16 h 57"/>
                <a:gd name="T16" fmla="*/ 13 w 13"/>
                <a:gd name="T17" fmla="*/ 57 h 57"/>
                <a:gd name="T18" fmla="*/ 0 w 13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57">
                  <a:moveTo>
                    <a:pt x="0" y="1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close/>
                  <a:moveTo>
                    <a:pt x="0" y="57"/>
                  </a:moveTo>
                  <a:lnTo>
                    <a:pt x="0" y="16"/>
                  </a:lnTo>
                  <a:lnTo>
                    <a:pt x="13" y="16"/>
                  </a:lnTo>
                  <a:lnTo>
                    <a:pt x="13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43"/>
            <p:cNvSpPr/>
            <p:nvPr/>
          </p:nvSpPr>
          <p:spPr bwMode="auto">
            <a:xfrm>
              <a:off x="2696402" y="2534047"/>
              <a:ext cx="46038" cy="85725"/>
            </a:xfrm>
            <a:custGeom>
              <a:avLst/>
              <a:gdLst>
                <a:gd name="T0" fmla="*/ 29 w 29"/>
                <a:gd name="T1" fmla="*/ 53 h 54"/>
                <a:gd name="T2" fmla="*/ 29 w 29"/>
                <a:gd name="T3" fmla="*/ 53 h 54"/>
                <a:gd name="T4" fmla="*/ 24 w 29"/>
                <a:gd name="T5" fmla="*/ 54 h 54"/>
                <a:gd name="T6" fmla="*/ 24 w 29"/>
                <a:gd name="T7" fmla="*/ 54 h 54"/>
                <a:gd name="T8" fmla="*/ 16 w 29"/>
                <a:gd name="T9" fmla="*/ 54 h 54"/>
                <a:gd name="T10" fmla="*/ 16 w 29"/>
                <a:gd name="T11" fmla="*/ 54 h 54"/>
                <a:gd name="T12" fmla="*/ 13 w 29"/>
                <a:gd name="T13" fmla="*/ 54 h 54"/>
                <a:gd name="T14" fmla="*/ 13 w 29"/>
                <a:gd name="T15" fmla="*/ 54 h 54"/>
                <a:gd name="T16" fmla="*/ 8 w 29"/>
                <a:gd name="T17" fmla="*/ 53 h 54"/>
                <a:gd name="T18" fmla="*/ 8 w 29"/>
                <a:gd name="T19" fmla="*/ 53 h 54"/>
                <a:gd name="T20" fmla="*/ 6 w 29"/>
                <a:gd name="T21" fmla="*/ 50 h 54"/>
                <a:gd name="T22" fmla="*/ 6 w 29"/>
                <a:gd name="T23" fmla="*/ 50 h 54"/>
                <a:gd name="T24" fmla="*/ 5 w 29"/>
                <a:gd name="T25" fmla="*/ 45 h 54"/>
                <a:gd name="T26" fmla="*/ 5 w 29"/>
                <a:gd name="T27" fmla="*/ 23 h 54"/>
                <a:gd name="T28" fmla="*/ 0 w 29"/>
                <a:gd name="T29" fmla="*/ 23 h 54"/>
                <a:gd name="T30" fmla="*/ 0 w 29"/>
                <a:gd name="T31" fmla="*/ 13 h 54"/>
                <a:gd name="T32" fmla="*/ 5 w 29"/>
                <a:gd name="T33" fmla="*/ 13 h 54"/>
                <a:gd name="T34" fmla="*/ 5 w 29"/>
                <a:gd name="T35" fmla="*/ 0 h 54"/>
                <a:gd name="T36" fmla="*/ 18 w 29"/>
                <a:gd name="T37" fmla="*/ 0 h 54"/>
                <a:gd name="T38" fmla="*/ 18 w 29"/>
                <a:gd name="T39" fmla="*/ 13 h 54"/>
                <a:gd name="T40" fmla="*/ 26 w 29"/>
                <a:gd name="T41" fmla="*/ 13 h 54"/>
                <a:gd name="T42" fmla="*/ 26 w 29"/>
                <a:gd name="T43" fmla="*/ 23 h 54"/>
                <a:gd name="T44" fmla="*/ 18 w 29"/>
                <a:gd name="T45" fmla="*/ 23 h 54"/>
                <a:gd name="T46" fmla="*/ 18 w 29"/>
                <a:gd name="T47" fmla="*/ 40 h 54"/>
                <a:gd name="T48" fmla="*/ 18 w 29"/>
                <a:gd name="T49" fmla="*/ 40 h 54"/>
                <a:gd name="T50" fmla="*/ 19 w 29"/>
                <a:gd name="T51" fmla="*/ 43 h 54"/>
                <a:gd name="T52" fmla="*/ 19 w 29"/>
                <a:gd name="T53" fmla="*/ 43 h 54"/>
                <a:gd name="T54" fmla="*/ 21 w 29"/>
                <a:gd name="T55" fmla="*/ 43 h 54"/>
                <a:gd name="T56" fmla="*/ 21 w 29"/>
                <a:gd name="T57" fmla="*/ 43 h 54"/>
                <a:gd name="T58" fmla="*/ 24 w 29"/>
                <a:gd name="T59" fmla="*/ 43 h 54"/>
                <a:gd name="T60" fmla="*/ 24 w 29"/>
                <a:gd name="T61" fmla="*/ 43 h 54"/>
                <a:gd name="T62" fmla="*/ 28 w 29"/>
                <a:gd name="T63" fmla="*/ 43 h 54"/>
                <a:gd name="T64" fmla="*/ 29 w 29"/>
                <a:gd name="T65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54">
                  <a:moveTo>
                    <a:pt x="29" y="53"/>
                  </a:moveTo>
                  <a:lnTo>
                    <a:pt x="29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5" y="45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0"/>
                  </a:lnTo>
                  <a:lnTo>
                    <a:pt x="18" y="0"/>
                  </a:lnTo>
                  <a:lnTo>
                    <a:pt x="18" y="13"/>
                  </a:lnTo>
                  <a:lnTo>
                    <a:pt x="26" y="13"/>
                  </a:lnTo>
                  <a:lnTo>
                    <a:pt x="26" y="23"/>
                  </a:lnTo>
                  <a:lnTo>
                    <a:pt x="18" y="23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4" y="43"/>
                  </a:lnTo>
                  <a:lnTo>
                    <a:pt x="24" y="43"/>
                  </a:lnTo>
                  <a:lnTo>
                    <a:pt x="28" y="43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44"/>
            <p:cNvSpPr/>
            <p:nvPr/>
          </p:nvSpPr>
          <p:spPr bwMode="auto">
            <a:xfrm>
              <a:off x="2750377" y="2529284"/>
              <a:ext cx="36513" cy="90488"/>
            </a:xfrm>
            <a:custGeom>
              <a:avLst/>
              <a:gdLst>
                <a:gd name="T0" fmla="*/ 0 w 23"/>
                <a:gd name="T1" fmla="*/ 0 h 57"/>
                <a:gd name="T2" fmla="*/ 14 w 23"/>
                <a:gd name="T3" fmla="*/ 0 h 57"/>
                <a:gd name="T4" fmla="*/ 14 w 23"/>
                <a:gd name="T5" fmla="*/ 43 h 57"/>
                <a:gd name="T6" fmla="*/ 14 w 23"/>
                <a:gd name="T7" fmla="*/ 43 h 57"/>
                <a:gd name="T8" fmla="*/ 14 w 23"/>
                <a:gd name="T9" fmla="*/ 46 h 57"/>
                <a:gd name="T10" fmla="*/ 17 w 23"/>
                <a:gd name="T11" fmla="*/ 48 h 57"/>
                <a:gd name="T12" fmla="*/ 17 w 23"/>
                <a:gd name="T13" fmla="*/ 48 h 57"/>
                <a:gd name="T14" fmla="*/ 18 w 23"/>
                <a:gd name="T15" fmla="*/ 48 h 57"/>
                <a:gd name="T16" fmla="*/ 18 w 23"/>
                <a:gd name="T17" fmla="*/ 48 h 57"/>
                <a:gd name="T18" fmla="*/ 22 w 23"/>
                <a:gd name="T19" fmla="*/ 46 h 57"/>
                <a:gd name="T20" fmla="*/ 23 w 23"/>
                <a:gd name="T21" fmla="*/ 56 h 57"/>
                <a:gd name="T22" fmla="*/ 23 w 23"/>
                <a:gd name="T23" fmla="*/ 56 h 57"/>
                <a:gd name="T24" fmla="*/ 17 w 23"/>
                <a:gd name="T25" fmla="*/ 57 h 57"/>
                <a:gd name="T26" fmla="*/ 17 w 23"/>
                <a:gd name="T27" fmla="*/ 57 h 57"/>
                <a:gd name="T28" fmla="*/ 12 w 23"/>
                <a:gd name="T29" fmla="*/ 57 h 57"/>
                <a:gd name="T30" fmla="*/ 12 w 23"/>
                <a:gd name="T31" fmla="*/ 57 h 57"/>
                <a:gd name="T32" fmla="*/ 7 w 23"/>
                <a:gd name="T33" fmla="*/ 57 h 57"/>
                <a:gd name="T34" fmla="*/ 4 w 23"/>
                <a:gd name="T35" fmla="*/ 56 h 57"/>
                <a:gd name="T36" fmla="*/ 4 w 23"/>
                <a:gd name="T37" fmla="*/ 56 h 57"/>
                <a:gd name="T38" fmla="*/ 0 w 23"/>
                <a:gd name="T39" fmla="*/ 53 h 57"/>
                <a:gd name="T40" fmla="*/ 0 w 23"/>
                <a:gd name="T41" fmla="*/ 48 h 57"/>
                <a:gd name="T42" fmla="*/ 0 w 23"/>
                <a:gd name="T4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57">
                  <a:moveTo>
                    <a:pt x="0" y="0"/>
                  </a:moveTo>
                  <a:lnTo>
                    <a:pt x="14" y="0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6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7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45"/>
            <p:cNvSpPr>
              <a:spLocks noEditPoints="1"/>
            </p:cNvSpPr>
            <p:nvPr/>
          </p:nvSpPr>
          <p:spPr bwMode="auto">
            <a:xfrm>
              <a:off x="2790065" y="2553097"/>
              <a:ext cx="71438" cy="66675"/>
            </a:xfrm>
            <a:custGeom>
              <a:avLst/>
              <a:gdLst>
                <a:gd name="T0" fmla="*/ 22 w 45"/>
                <a:gd name="T1" fmla="*/ 42 h 42"/>
                <a:gd name="T2" fmla="*/ 22 w 45"/>
                <a:gd name="T3" fmla="*/ 42 h 42"/>
                <a:gd name="T4" fmla="*/ 13 w 45"/>
                <a:gd name="T5" fmla="*/ 41 h 42"/>
                <a:gd name="T6" fmla="*/ 13 w 45"/>
                <a:gd name="T7" fmla="*/ 41 h 42"/>
                <a:gd name="T8" fmla="*/ 5 w 45"/>
                <a:gd name="T9" fmla="*/ 38 h 42"/>
                <a:gd name="T10" fmla="*/ 5 w 45"/>
                <a:gd name="T11" fmla="*/ 38 h 42"/>
                <a:gd name="T12" fmla="*/ 2 w 45"/>
                <a:gd name="T13" fmla="*/ 31 h 42"/>
                <a:gd name="T14" fmla="*/ 2 w 45"/>
                <a:gd name="T15" fmla="*/ 31 h 42"/>
                <a:gd name="T16" fmla="*/ 0 w 45"/>
                <a:gd name="T17" fmla="*/ 23 h 42"/>
                <a:gd name="T18" fmla="*/ 0 w 45"/>
                <a:gd name="T19" fmla="*/ 23 h 42"/>
                <a:gd name="T20" fmla="*/ 2 w 45"/>
                <a:gd name="T21" fmla="*/ 14 h 42"/>
                <a:gd name="T22" fmla="*/ 2 w 45"/>
                <a:gd name="T23" fmla="*/ 14 h 42"/>
                <a:gd name="T24" fmla="*/ 5 w 45"/>
                <a:gd name="T25" fmla="*/ 6 h 42"/>
                <a:gd name="T26" fmla="*/ 5 w 45"/>
                <a:gd name="T27" fmla="*/ 6 h 42"/>
                <a:gd name="T28" fmla="*/ 13 w 45"/>
                <a:gd name="T29" fmla="*/ 1 h 42"/>
                <a:gd name="T30" fmla="*/ 13 w 45"/>
                <a:gd name="T31" fmla="*/ 1 h 42"/>
                <a:gd name="T32" fmla="*/ 22 w 45"/>
                <a:gd name="T33" fmla="*/ 0 h 42"/>
                <a:gd name="T34" fmla="*/ 22 w 45"/>
                <a:gd name="T35" fmla="*/ 0 h 42"/>
                <a:gd name="T36" fmla="*/ 31 w 45"/>
                <a:gd name="T37" fmla="*/ 1 h 42"/>
                <a:gd name="T38" fmla="*/ 31 w 45"/>
                <a:gd name="T39" fmla="*/ 1 h 42"/>
                <a:gd name="T40" fmla="*/ 38 w 45"/>
                <a:gd name="T41" fmla="*/ 6 h 42"/>
                <a:gd name="T42" fmla="*/ 38 w 45"/>
                <a:gd name="T43" fmla="*/ 6 h 42"/>
                <a:gd name="T44" fmla="*/ 43 w 45"/>
                <a:gd name="T45" fmla="*/ 13 h 42"/>
                <a:gd name="T46" fmla="*/ 43 w 45"/>
                <a:gd name="T47" fmla="*/ 13 h 42"/>
                <a:gd name="T48" fmla="*/ 45 w 45"/>
                <a:gd name="T49" fmla="*/ 21 h 42"/>
                <a:gd name="T50" fmla="*/ 45 w 45"/>
                <a:gd name="T51" fmla="*/ 21 h 42"/>
                <a:gd name="T52" fmla="*/ 45 w 45"/>
                <a:gd name="T53" fmla="*/ 24 h 42"/>
                <a:gd name="T54" fmla="*/ 45 w 45"/>
                <a:gd name="T55" fmla="*/ 24 h 42"/>
                <a:gd name="T56" fmla="*/ 45 w 45"/>
                <a:gd name="T57" fmla="*/ 26 h 42"/>
                <a:gd name="T58" fmla="*/ 13 w 45"/>
                <a:gd name="T59" fmla="*/ 26 h 42"/>
                <a:gd name="T60" fmla="*/ 13 w 45"/>
                <a:gd name="T61" fmla="*/ 26 h 42"/>
                <a:gd name="T62" fmla="*/ 13 w 45"/>
                <a:gd name="T63" fmla="*/ 29 h 42"/>
                <a:gd name="T64" fmla="*/ 17 w 45"/>
                <a:gd name="T65" fmla="*/ 33 h 42"/>
                <a:gd name="T66" fmla="*/ 17 w 45"/>
                <a:gd name="T67" fmla="*/ 33 h 42"/>
                <a:gd name="T68" fmla="*/ 20 w 45"/>
                <a:gd name="T69" fmla="*/ 34 h 42"/>
                <a:gd name="T70" fmla="*/ 23 w 45"/>
                <a:gd name="T71" fmla="*/ 34 h 42"/>
                <a:gd name="T72" fmla="*/ 23 w 45"/>
                <a:gd name="T73" fmla="*/ 34 h 42"/>
                <a:gd name="T74" fmla="*/ 28 w 45"/>
                <a:gd name="T75" fmla="*/ 33 h 42"/>
                <a:gd name="T76" fmla="*/ 28 w 45"/>
                <a:gd name="T77" fmla="*/ 33 h 42"/>
                <a:gd name="T78" fmla="*/ 31 w 45"/>
                <a:gd name="T79" fmla="*/ 29 h 42"/>
                <a:gd name="T80" fmla="*/ 41 w 45"/>
                <a:gd name="T81" fmla="*/ 33 h 42"/>
                <a:gd name="T82" fmla="*/ 41 w 45"/>
                <a:gd name="T83" fmla="*/ 33 h 42"/>
                <a:gd name="T84" fmla="*/ 38 w 45"/>
                <a:gd name="T85" fmla="*/ 36 h 42"/>
                <a:gd name="T86" fmla="*/ 35 w 45"/>
                <a:gd name="T87" fmla="*/ 41 h 42"/>
                <a:gd name="T88" fmla="*/ 35 w 45"/>
                <a:gd name="T89" fmla="*/ 41 h 42"/>
                <a:gd name="T90" fmla="*/ 28 w 45"/>
                <a:gd name="T91" fmla="*/ 42 h 42"/>
                <a:gd name="T92" fmla="*/ 22 w 45"/>
                <a:gd name="T93" fmla="*/ 42 h 42"/>
                <a:gd name="T94" fmla="*/ 22 w 45"/>
                <a:gd name="T95" fmla="*/ 42 h 42"/>
                <a:gd name="T96" fmla="*/ 31 w 45"/>
                <a:gd name="T97" fmla="*/ 18 h 42"/>
                <a:gd name="T98" fmla="*/ 31 w 45"/>
                <a:gd name="T99" fmla="*/ 18 h 42"/>
                <a:gd name="T100" fmla="*/ 30 w 45"/>
                <a:gd name="T101" fmla="*/ 14 h 42"/>
                <a:gd name="T102" fmla="*/ 28 w 45"/>
                <a:gd name="T103" fmla="*/ 11 h 42"/>
                <a:gd name="T104" fmla="*/ 28 w 45"/>
                <a:gd name="T105" fmla="*/ 11 h 42"/>
                <a:gd name="T106" fmla="*/ 25 w 45"/>
                <a:gd name="T107" fmla="*/ 9 h 42"/>
                <a:gd name="T108" fmla="*/ 22 w 45"/>
                <a:gd name="T109" fmla="*/ 9 h 42"/>
                <a:gd name="T110" fmla="*/ 22 w 45"/>
                <a:gd name="T111" fmla="*/ 9 h 42"/>
                <a:gd name="T112" fmla="*/ 18 w 45"/>
                <a:gd name="T113" fmla="*/ 9 h 42"/>
                <a:gd name="T114" fmla="*/ 15 w 45"/>
                <a:gd name="T115" fmla="*/ 11 h 42"/>
                <a:gd name="T116" fmla="*/ 15 w 45"/>
                <a:gd name="T117" fmla="*/ 11 h 42"/>
                <a:gd name="T118" fmla="*/ 13 w 45"/>
                <a:gd name="T119" fmla="*/ 14 h 42"/>
                <a:gd name="T120" fmla="*/ 13 w 45"/>
                <a:gd name="T121" fmla="*/ 18 h 42"/>
                <a:gd name="T122" fmla="*/ 31 w 45"/>
                <a:gd name="T12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" h="42">
                  <a:moveTo>
                    <a:pt x="22" y="42"/>
                  </a:moveTo>
                  <a:lnTo>
                    <a:pt x="22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6"/>
                  </a:lnTo>
                  <a:lnTo>
                    <a:pt x="5" y="6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9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29"/>
                  </a:lnTo>
                  <a:lnTo>
                    <a:pt x="41" y="33"/>
                  </a:lnTo>
                  <a:lnTo>
                    <a:pt x="41" y="33"/>
                  </a:lnTo>
                  <a:lnTo>
                    <a:pt x="38" y="36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28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0" y="14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5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31" y="18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46"/>
            <p:cNvSpPr/>
            <p:nvPr/>
          </p:nvSpPr>
          <p:spPr bwMode="auto">
            <a:xfrm>
              <a:off x="2459865" y="2248297"/>
              <a:ext cx="176213" cy="92075"/>
            </a:xfrm>
            <a:custGeom>
              <a:avLst/>
              <a:gdLst>
                <a:gd name="T0" fmla="*/ 98 w 111"/>
                <a:gd name="T1" fmla="*/ 5 h 58"/>
                <a:gd name="T2" fmla="*/ 98 w 111"/>
                <a:gd name="T3" fmla="*/ 5 h 58"/>
                <a:gd name="T4" fmla="*/ 74 w 111"/>
                <a:gd name="T5" fmla="*/ 0 h 58"/>
                <a:gd name="T6" fmla="*/ 74 w 111"/>
                <a:gd name="T7" fmla="*/ 0 h 58"/>
                <a:gd name="T8" fmla="*/ 71 w 111"/>
                <a:gd name="T9" fmla="*/ 2 h 58"/>
                <a:gd name="T10" fmla="*/ 71 w 111"/>
                <a:gd name="T11" fmla="*/ 2 h 58"/>
                <a:gd name="T12" fmla="*/ 65 w 111"/>
                <a:gd name="T13" fmla="*/ 7 h 58"/>
                <a:gd name="T14" fmla="*/ 56 w 111"/>
                <a:gd name="T15" fmla="*/ 7 h 58"/>
                <a:gd name="T16" fmla="*/ 48 w 111"/>
                <a:gd name="T17" fmla="*/ 5 h 58"/>
                <a:gd name="T18" fmla="*/ 40 w 111"/>
                <a:gd name="T19" fmla="*/ 0 h 58"/>
                <a:gd name="T20" fmla="*/ 40 w 111"/>
                <a:gd name="T21" fmla="*/ 0 h 58"/>
                <a:gd name="T22" fmla="*/ 36 w 111"/>
                <a:gd name="T23" fmla="*/ 0 h 58"/>
                <a:gd name="T24" fmla="*/ 36 w 111"/>
                <a:gd name="T25" fmla="*/ 0 h 58"/>
                <a:gd name="T26" fmla="*/ 25 w 111"/>
                <a:gd name="T27" fmla="*/ 2 h 58"/>
                <a:gd name="T28" fmla="*/ 17 w 111"/>
                <a:gd name="T29" fmla="*/ 5 h 58"/>
                <a:gd name="T30" fmla="*/ 17 w 111"/>
                <a:gd name="T31" fmla="*/ 5 h 58"/>
                <a:gd name="T32" fmla="*/ 10 w 111"/>
                <a:gd name="T33" fmla="*/ 8 h 58"/>
                <a:gd name="T34" fmla="*/ 5 w 111"/>
                <a:gd name="T35" fmla="*/ 13 h 58"/>
                <a:gd name="T36" fmla="*/ 2 w 111"/>
                <a:gd name="T37" fmla="*/ 20 h 58"/>
                <a:gd name="T38" fmla="*/ 0 w 111"/>
                <a:gd name="T39" fmla="*/ 27 h 58"/>
                <a:gd name="T40" fmla="*/ 2 w 111"/>
                <a:gd name="T41" fmla="*/ 27 h 58"/>
                <a:gd name="T42" fmla="*/ 2 w 111"/>
                <a:gd name="T43" fmla="*/ 27 h 58"/>
                <a:gd name="T44" fmla="*/ 17 w 111"/>
                <a:gd name="T45" fmla="*/ 30 h 58"/>
                <a:gd name="T46" fmla="*/ 30 w 111"/>
                <a:gd name="T47" fmla="*/ 35 h 58"/>
                <a:gd name="T48" fmla="*/ 36 w 111"/>
                <a:gd name="T49" fmla="*/ 38 h 58"/>
                <a:gd name="T50" fmla="*/ 40 w 111"/>
                <a:gd name="T51" fmla="*/ 43 h 58"/>
                <a:gd name="T52" fmla="*/ 43 w 111"/>
                <a:gd name="T53" fmla="*/ 50 h 58"/>
                <a:gd name="T54" fmla="*/ 46 w 111"/>
                <a:gd name="T55" fmla="*/ 58 h 58"/>
                <a:gd name="T56" fmla="*/ 46 w 111"/>
                <a:gd name="T57" fmla="*/ 58 h 58"/>
                <a:gd name="T58" fmla="*/ 61 w 111"/>
                <a:gd name="T59" fmla="*/ 58 h 58"/>
                <a:gd name="T60" fmla="*/ 76 w 111"/>
                <a:gd name="T61" fmla="*/ 58 h 58"/>
                <a:gd name="T62" fmla="*/ 91 w 111"/>
                <a:gd name="T63" fmla="*/ 55 h 58"/>
                <a:gd name="T64" fmla="*/ 106 w 111"/>
                <a:gd name="T65" fmla="*/ 51 h 58"/>
                <a:gd name="T66" fmla="*/ 106 w 111"/>
                <a:gd name="T67" fmla="*/ 51 h 58"/>
                <a:gd name="T68" fmla="*/ 109 w 111"/>
                <a:gd name="T69" fmla="*/ 50 h 58"/>
                <a:gd name="T70" fmla="*/ 111 w 111"/>
                <a:gd name="T71" fmla="*/ 48 h 58"/>
                <a:gd name="T72" fmla="*/ 111 w 111"/>
                <a:gd name="T73" fmla="*/ 45 h 58"/>
                <a:gd name="T74" fmla="*/ 111 w 111"/>
                <a:gd name="T75" fmla="*/ 45 h 58"/>
                <a:gd name="T76" fmla="*/ 111 w 111"/>
                <a:gd name="T77" fmla="*/ 32 h 58"/>
                <a:gd name="T78" fmla="*/ 111 w 111"/>
                <a:gd name="T79" fmla="*/ 22 h 58"/>
                <a:gd name="T80" fmla="*/ 109 w 111"/>
                <a:gd name="T81" fmla="*/ 17 h 58"/>
                <a:gd name="T82" fmla="*/ 106 w 111"/>
                <a:gd name="T83" fmla="*/ 12 h 58"/>
                <a:gd name="T84" fmla="*/ 102 w 111"/>
                <a:gd name="T85" fmla="*/ 8 h 58"/>
                <a:gd name="T86" fmla="*/ 98 w 111"/>
                <a:gd name="T87" fmla="*/ 5 h 58"/>
                <a:gd name="T88" fmla="*/ 98 w 111"/>
                <a:gd name="T89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1" h="58">
                  <a:moveTo>
                    <a:pt x="98" y="5"/>
                  </a:moveTo>
                  <a:lnTo>
                    <a:pt x="98" y="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5" y="7"/>
                  </a:lnTo>
                  <a:lnTo>
                    <a:pt x="56" y="7"/>
                  </a:lnTo>
                  <a:lnTo>
                    <a:pt x="48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0" y="8"/>
                  </a:lnTo>
                  <a:lnTo>
                    <a:pt x="5" y="13"/>
                  </a:lnTo>
                  <a:lnTo>
                    <a:pt x="2" y="2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7" y="30"/>
                  </a:lnTo>
                  <a:lnTo>
                    <a:pt x="30" y="35"/>
                  </a:lnTo>
                  <a:lnTo>
                    <a:pt x="36" y="38"/>
                  </a:lnTo>
                  <a:lnTo>
                    <a:pt x="40" y="43"/>
                  </a:lnTo>
                  <a:lnTo>
                    <a:pt x="43" y="50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61" y="58"/>
                  </a:lnTo>
                  <a:lnTo>
                    <a:pt x="76" y="58"/>
                  </a:lnTo>
                  <a:lnTo>
                    <a:pt x="91" y="55"/>
                  </a:lnTo>
                  <a:lnTo>
                    <a:pt x="106" y="51"/>
                  </a:lnTo>
                  <a:lnTo>
                    <a:pt x="106" y="51"/>
                  </a:lnTo>
                  <a:lnTo>
                    <a:pt x="109" y="50"/>
                  </a:lnTo>
                  <a:lnTo>
                    <a:pt x="111" y="48"/>
                  </a:lnTo>
                  <a:lnTo>
                    <a:pt x="111" y="45"/>
                  </a:lnTo>
                  <a:lnTo>
                    <a:pt x="111" y="45"/>
                  </a:lnTo>
                  <a:lnTo>
                    <a:pt x="111" y="32"/>
                  </a:lnTo>
                  <a:lnTo>
                    <a:pt x="111" y="22"/>
                  </a:lnTo>
                  <a:lnTo>
                    <a:pt x="109" y="17"/>
                  </a:lnTo>
                  <a:lnTo>
                    <a:pt x="106" y="12"/>
                  </a:lnTo>
                  <a:lnTo>
                    <a:pt x="102" y="8"/>
                  </a:lnTo>
                  <a:lnTo>
                    <a:pt x="98" y="5"/>
                  </a:lnTo>
                  <a:lnTo>
                    <a:pt x="98" y="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47"/>
            <p:cNvSpPr/>
            <p:nvPr/>
          </p:nvSpPr>
          <p:spPr bwMode="auto">
            <a:xfrm>
              <a:off x="2189990" y="2248297"/>
              <a:ext cx="176213" cy="92075"/>
            </a:xfrm>
            <a:custGeom>
              <a:avLst/>
              <a:gdLst>
                <a:gd name="T0" fmla="*/ 111 w 111"/>
                <a:gd name="T1" fmla="*/ 25 h 58"/>
                <a:gd name="T2" fmla="*/ 111 w 111"/>
                <a:gd name="T3" fmla="*/ 25 h 58"/>
                <a:gd name="T4" fmla="*/ 109 w 111"/>
                <a:gd name="T5" fmla="*/ 18 h 58"/>
                <a:gd name="T6" fmla="*/ 106 w 111"/>
                <a:gd name="T7" fmla="*/ 12 h 58"/>
                <a:gd name="T8" fmla="*/ 103 w 111"/>
                <a:gd name="T9" fmla="*/ 8 h 58"/>
                <a:gd name="T10" fmla="*/ 98 w 111"/>
                <a:gd name="T11" fmla="*/ 5 h 58"/>
                <a:gd name="T12" fmla="*/ 98 w 111"/>
                <a:gd name="T13" fmla="*/ 5 h 58"/>
                <a:gd name="T14" fmla="*/ 74 w 111"/>
                <a:gd name="T15" fmla="*/ 0 h 58"/>
                <a:gd name="T16" fmla="*/ 74 w 111"/>
                <a:gd name="T17" fmla="*/ 0 h 58"/>
                <a:gd name="T18" fmla="*/ 71 w 111"/>
                <a:gd name="T19" fmla="*/ 2 h 58"/>
                <a:gd name="T20" fmla="*/ 71 w 111"/>
                <a:gd name="T21" fmla="*/ 2 h 58"/>
                <a:gd name="T22" fmla="*/ 63 w 111"/>
                <a:gd name="T23" fmla="*/ 5 h 58"/>
                <a:gd name="T24" fmla="*/ 56 w 111"/>
                <a:gd name="T25" fmla="*/ 7 h 58"/>
                <a:gd name="T26" fmla="*/ 48 w 111"/>
                <a:gd name="T27" fmla="*/ 5 h 58"/>
                <a:gd name="T28" fmla="*/ 40 w 111"/>
                <a:gd name="T29" fmla="*/ 0 h 58"/>
                <a:gd name="T30" fmla="*/ 40 w 111"/>
                <a:gd name="T31" fmla="*/ 0 h 58"/>
                <a:gd name="T32" fmla="*/ 37 w 111"/>
                <a:gd name="T33" fmla="*/ 0 h 58"/>
                <a:gd name="T34" fmla="*/ 37 w 111"/>
                <a:gd name="T35" fmla="*/ 0 h 58"/>
                <a:gd name="T36" fmla="*/ 37 w 111"/>
                <a:gd name="T37" fmla="*/ 0 h 58"/>
                <a:gd name="T38" fmla="*/ 37 w 111"/>
                <a:gd name="T39" fmla="*/ 0 h 58"/>
                <a:gd name="T40" fmla="*/ 25 w 111"/>
                <a:gd name="T41" fmla="*/ 2 h 58"/>
                <a:gd name="T42" fmla="*/ 15 w 111"/>
                <a:gd name="T43" fmla="*/ 5 h 58"/>
                <a:gd name="T44" fmla="*/ 15 w 111"/>
                <a:gd name="T45" fmla="*/ 5 h 58"/>
                <a:gd name="T46" fmla="*/ 10 w 111"/>
                <a:gd name="T47" fmla="*/ 8 h 58"/>
                <a:gd name="T48" fmla="*/ 5 w 111"/>
                <a:gd name="T49" fmla="*/ 12 h 58"/>
                <a:gd name="T50" fmla="*/ 4 w 111"/>
                <a:gd name="T51" fmla="*/ 17 h 58"/>
                <a:gd name="T52" fmla="*/ 2 w 111"/>
                <a:gd name="T53" fmla="*/ 20 h 58"/>
                <a:gd name="T54" fmla="*/ 0 w 111"/>
                <a:gd name="T55" fmla="*/ 32 h 58"/>
                <a:gd name="T56" fmla="*/ 2 w 111"/>
                <a:gd name="T57" fmla="*/ 43 h 58"/>
                <a:gd name="T58" fmla="*/ 2 w 111"/>
                <a:gd name="T59" fmla="*/ 43 h 58"/>
                <a:gd name="T60" fmla="*/ 2 w 111"/>
                <a:gd name="T61" fmla="*/ 46 h 58"/>
                <a:gd name="T62" fmla="*/ 2 w 111"/>
                <a:gd name="T63" fmla="*/ 46 h 58"/>
                <a:gd name="T64" fmla="*/ 2 w 111"/>
                <a:gd name="T65" fmla="*/ 50 h 58"/>
                <a:gd name="T66" fmla="*/ 5 w 111"/>
                <a:gd name="T67" fmla="*/ 51 h 58"/>
                <a:gd name="T68" fmla="*/ 5 w 111"/>
                <a:gd name="T69" fmla="*/ 51 h 58"/>
                <a:gd name="T70" fmla="*/ 20 w 111"/>
                <a:gd name="T71" fmla="*/ 55 h 58"/>
                <a:gd name="T72" fmla="*/ 35 w 111"/>
                <a:gd name="T73" fmla="*/ 58 h 58"/>
                <a:gd name="T74" fmla="*/ 50 w 111"/>
                <a:gd name="T75" fmla="*/ 58 h 58"/>
                <a:gd name="T76" fmla="*/ 66 w 111"/>
                <a:gd name="T77" fmla="*/ 58 h 58"/>
                <a:gd name="T78" fmla="*/ 66 w 111"/>
                <a:gd name="T79" fmla="*/ 58 h 58"/>
                <a:gd name="T80" fmla="*/ 68 w 111"/>
                <a:gd name="T81" fmla="*/ 50 h 58"/>
                <a:gd name="T82" fmla="*/ 73 w 111"/>
                <a:gd name="T83" fmla="*/ 45 h 58"/>
                <a:gd name="T84" fmla="*/ 78 w 111"/>
                <a:gd name="T85" fmla="*/ 38 h 58"/>
                <a:gd name="T86" fmla="*/ 83 w 111"/>
                <a:gd name="T87" fmla="*/ 35 h 58"/>
                <a:gd name="T88" fmla="*/ 96 w 111"/>
                <a:gd name="T89" fmla="*/ 28 h 58"/>
                <a:gd name="T90" fmla="*/ 111 w 111"/>
                <a:gd name="T91" fmla="*/ 25 h 58"/>
                <a:gd name="T92" fmla="*/ 111 w 111"/>
                <a:gd name="T93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1" h="58">
                  <a:moveTo>
                    <a:pt x="111" y="25"/>
                  </a:moveTo>
                  <a:lnTo>
                    <a:pt x="111" y="25"/>
                  </a:lnTo>
                  <a:lnTo>
                    <a:pt x="109" y="18"/>
                  </a:lnTo>
                  <a:lnTo>
                    <a:pt x="106" y="12"/>
                  </a:lnTo>
                  <a:lnTo>
                    <a:pt x="103" y="8"/>
                  </a:lnTo>
                  <a:lnTo>
                    <a:pt x="98" y="5"/>
                  </a:lnTo>
                  <a:lnTo>
                    <a:pt x="98" y="5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63" y="5"/>
                  </a:lnTo>
                  <a:lnTo>
                    <a:pt x="56" y="7"/>
                  </a:lnTo>
                  <a:lnTo>
                    <a:pt x="48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5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20" y="55"/>
                  </a:lnTo>
                  <a:lnTo>
                    <a:pt x="35" y="58"/>
                  </a:lnTo>
                  <a:lnTo>
                    <a:pt x="50" y="58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0"/>
                  </a:lnTo>
                  <a:lnTo>
                    <a:pt x="73" y="45"/>
                  </a:lnTo>
                  <a:lnTo>
                    <a:pt x="78" y="38"/>
                  </a:lnTo>
                  <a:lnTo>
                    <a:pt x="83" y="35"/>
                  </a:lnTo>
                  <a:lnTo>
                    <a:pt x="96" y="28"/>
                  </a:lnTo>
                  <a:lnTo>
                    <a:pt x="111" y="25"/>
                  </a:lnTo>
                  <a:lnTo>
                    <a:pt x="111" y="25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48"/>
            <p:cNvSpPr/>
            <p:nvPr/>
          </p:nvSpPr>
          <p:spPr bwMode="auto">
            <a:xfrm>
              <a:off x="2237615" y="2133997"/>
              <a:ext cx="77788" cy="112713"/>
            </a:xfrm>
            <a:custGeom>
              <a:avLst/>
              <a:gdLst>
                <a:gd name="T0" fmla="*/ 2 w 49"/>
                <a:gd name="T1" fmla="*/ 41 h 71"/>
                <a:gd name="T2" fmla="*/ 2 w 49"/>
                <a:gd name="T3" fmla="*/ 41 h 71"/>
                <a:gd name="T4" fmla="*/ 5 w 49"/>
                <a:gd name="T5" fmla="*/ 52 h 71"/>
                <a:gd name="T6" fmla="*/ 11 w 49"/>
                <a:gd name="T7" fmla="*/ 62 h 71"/>
                <a:gd name="T8" fmla="*/ 18 w 49"/>
                <a:gd name="T9" fmla="*/ 67 h 71"/>
                <a:gd name="T10" fmla="*/ 21 w 49"/>
                <a:gd name="T11" fmla="*/ 69 h 71"/>
                <a:gd name="T12" fmla="*/ 26 w 49"/>
                <a:gd name="T13" fmla="*/ 71 h 71"/>
                <a:gd name="T14" fmla="*/ 26 w 49"/>
                <a:gd name="T15" fmla="*/ 71 h 71"/>
                <a:gd name="T16" fmla="*/ 26 w 49"/>
                <a:gd name="T17" fmla="*/ 71 h 71"/>
                <a:gd name="T18" fmla="*/ 26 w 49"/>
                <a:gd name="T19" fmla="*/ 71 h 71"/>
                <a:gd name="T20" fmla="*/ 30 w 49"/>
                <a:gd name="T21" fmla="*/ 69 h 71"/>
                <a:gd name="T22" fmla="*/ 35 w 49"/>
                <a:gd name="T23" fmla="*/ 67 h 71"/>
                <a:gd name="T24" fmla="*/ 40 w 49"/>
                <a:gd name="T25" fmla="*/ 62 h 71"/>
                <a:gd name="T26" fmla="*/ 46 w 49"/>
                <a:gd name="T27" fmla="*/ 52 h 71"/>
                <a:gd name="T28" fmla="*/ 49 w 49"/>
                <a:gd name="T29" fmla="*/ 41 h 71"/>
                <a:gd name="T30" fmla="*/ 49 w 49"/>
                <a:gd name="T31" fmla="*/ 41 h 71"/>
                <a:gd name="T32" fmla="*/ 49 w 49"/>
                <a:gd name="T33" fmla="*/ 33 h 71"/>
                <a:gd name="T34" fmla="*/ 49 w 49"/>
                <a:gd name="T35" fmla="*/ 24 h 71"/>
                <a:gd name="T36" fmla="*/ 48 w 49"/>
                <a:gd name="T37" fmla="*/ 14 h 71"/>
                <a:gd name="T38" fmla="*/ 43 w 49"/>
                <a:gd name="T39" fmla="*/ 8 h 71"/>
                <a:gd name="T40" fmla="*/ 43 w 49"/>
                <a:gd name="T41" fmla="*/ 8 h 71"/>
                <a:gd name="T42" fmla="*/ 40 w 49"/>
                <a:gd name="T43" fmla="*/ 5 h 71"/>
                <a:gd name="T44" fmla="*/ 36 w 49"/>
                <a:gd name="T45" fmla="*/ 1 h 71"/>
                <a:gd name="T46" fmla="*/ 25 w 49"/>
                <a:gd name="T47" fmla="*/ 0 h 71"/>
                <a:gd name="T48" fmla="*/ 25 w 49"/>
                <a:gd name="T49" fmla="*/ 0 h 71"/>
                <a:gd name="T50" fmla="*/ 20 w 49"/>
                <a:gd name="T51" fmla="*/ 1 h 71"/>
                <a:gd name="T52" fmla="*/ 15 w 49"/>
                <a:gd name="T53" fmla="*/ 1 h 71"/>
                <a:gd name="T54" fmla="*/ 10 w 49"/>
                <a:gd name="T55" fmla="*/ 5 h 71"/>
                <a:gd name="T56" fmla="*/ 7 w 49"/>
                <a:gd name="T57" fmla="*/ 8 h 71"/>
                <a:gd name="T58" fmla="*/ 7 w 49"/>
                <a:gd name="T59" fmla="*/ 8 h 71"/>
                <a:gd name="T60" fmla="*/ 3 w 49"/>
                <a:gd name="T61" fmla="*/ 14 h 71"/>
                <a:gd name="T62" fmla="*/ 0 w 49"/>
                <a:gd name="T63" fmla="*/ 21 h 71"/>
                <a:gd name="T64" fmla="*/ 0 w 49"/>
                <a:gd name="T65" fmla="*/ 31 h 71"/>
                <a:gd name="T66" fmla="*/ 2 w 49"/>
                <a:gd name="T67" fmla="*/ 41 h 71"/>
                <a:gd name="T68" fmla="*/ 2 w 49"/>
                <a:gd name="T69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71">
                  <a:moveTo>
                    <a:pt x="2" y="41"/>
                  </a:moveTo>
                  <a:lnTo>
                    <a:pt x="2" y="41"/>
                  </a:lnTo>
                  <a:lnTo>
                    <a:pt x="5" y="52"/>
                  </a:lnTo>
                  <a:lnTo>
                    <a:pt x="11" y="62"/>
                  </a:lnTo>
                  <a:lnTo>
                    <a:pt x="18" y="67"/>
                  </a:lnTo>
                  <a:lnTo>
                    <a:pt x="21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0" y="69"/>
                  </a:lnTo>
                  <a:lnTo>
                    <a:pt x="35" y="67"/>
                  </a:lnTo>
                  <a:lnTo>
                    <a:pt x="40" y="62"/>
                  </a:lnTo>
                  <a:lnTo>
                    <a:pt x="46" y="52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33"/>
                  </a:lnTo>
                  <a:lnTo>
                    <a:pt x="49" y="24"/>
                  </a:lnTo>
                  <a:lnTo>
                    <a:pt x="48" y="14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1"/>
                  </a:lnTo>
                  <a:lnTo>
                    <a:pt x="10" y="5"/>
                  </a:lnTo>
                  <a:lnTo>
                    <a:pt x="7" y="8"/>
                  </a:lnTo>
                  <a:lnTo>
                    <a:pt x="7" y="8"/>
                  </a:lnTo>
                  <a:lnTo>
                    <a:pt x="3" y="14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2" y="41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49"/>
            <p:cNvSpPr/>
            <p:nvPr/>
          </p:nvSpPr>
          <p:spPr bwMode="auto">
            <a:xfrm>
              <a:off x="2507490" y="2133997"/>
              <a:ext cx="77788" cy="112713"/>
            </a:xfrm>
            <a:custGeom>
              <a:avLst/>
              <a:gdLst>
                <a:gd name="T0" fmla="*/ 2 w 49"/>
                <a:gd name="T1" fmla="*/ 41 h 71"/>
                <a:gd name="T2" fmla="*/ 2 w 49"/>
                <a:gd name="T3" fmla="*/ 41 h 71"/>
                <a:gd name="T4" fmla="*/ 6 w 49"/>
                <a:gd name="T5" fmla="*/ 52 h 71"/>
                <a:gd name="T6" fmla="*/ 11 w 49"/>
                <a:gd name="T7" fmla="*/ 62 h 71"/>
                <a:gd name="T8" fmla="*/ 18 w 49"/>
                <a:gd name="T9" fmla="*/ 67 h 71"/>
                <a:gd name="T10" fmla="*/ 23 w 49"/>
                <a:gd name="T11" fmla="*/ 69 h 71"/>
                <a:gd name="T12" fmla="*/ 26 w 49"/>
                <a:gd name="T13" fmla="*/ 71 h 71"/>
                <a:gd name="T14" fmla="*/ 26 w 49"/>
                <a:gd name="T15" fmla="*/ 71 h 71"/>
                <a:gd name="T16" fmla="*/ 26 w 49"/>
                <a:gd name="T17" fmla="*/ 71 h 71"/>
                <a:gd name="T18" fmla="*/ 26 w 49"/>
                <a:gd name="T19" fmla="*/ 71 h 71"/>
                <a:gd name="T20" fmla="*/ 31 w 49"/>
                <a:gd name="T21" fmla="*/ 69 h 71"/>
                <a:gd name="T22" fmla="*/ 35 w 49"/>
                <a:gd name="T23" fmla="*/ 67 h 71"/>
                <a:gd name="T24" fmla="*/ 41 w 49"/>
                <a:gd name="T25" fmla="*/ 62 h 71"/>
                <a:gd name="T26" fmla="*/ 46 w 49"/>
                <a:gd name="T27" fmla="*/ 52 h 71"/>
                <a:gd name="T28" fmla="*/ 49 w 49"/>
                <a:gd name="T29" fmla="*/ 41 h 71"/>
                <a:gd name="T30" fmla="*/ 49 w 49"/>
                <a:gd name="T31" fmla="*/ 41 h 71"/>
                <a:gd name="T32" fmla="*/ 49 w 49"/>
                <a:gd name="T33" fmla="*/ 33 h 71"/>
                <a:gd name="T34" fmla="*/ 49 w 49"/>
                <a:gd name="T35" fmla="*/ 24 h 71"/>
                <a:gd name="T36" fmla="*/ 48 w 49"/>
                <a:gd name="T37" fmla="*/ 14 h 71"/>
                <a:gd name="T38" fmla="*/ 43 w 49"/>
                <a:gd name="T39" fmla="*/ 8 h 71"/>
                <a:gd name="T40" fmla="*/ 43 w 49"/>
                <a:gd name="T41" fmla="*/ 8 h 71"/>
                <a:gd name="T42" fmla="*/ 39 w 49"/>
                <a:gd name="T43" fmla="*/ 5 h 71"/>
                <a:gd name="T44" fmla="*/ 36 w 49"/>
                <a:gd name="T45" fmla="*/ 1 h 71"/>
                <a:gd name="T46" fmla="*/ 26 w 49"/>
                <a:gd name="T47" fmla="*/ 0 h 71"/>
                <a:gd name="T48" fmla="*/ 26 w 49"/>
                <a:gd name="T49" fmla="*/ 0 h 71"/>
                <a:gd name="T50" fmla="*/ 25 w 49"/>
                <a:gd name="T51" fmla="*/ 0 h 71"/>
                <a:gd name="T52" fmla="*/ 25 w 49"/>
                <a:gd name="T53" fmla="*/ 0 h 71"/>
                <a:gd name="T54" fmla="*/ 20 w 49"/>
                <a:gd name="T55" fmla="*/ 1 h 71"/>
                <a:gd name="T56" fmla="*/ 15 w 49"/>
                <a:gd name="T57" fmla="*/ 3 h 71"/>
                <a:gd name="T58" fmla="*/ 10 w 49"/>
                <a:gd name="T59" fmla="*/ 5 h 71"/>
                <a:gd name="T60" fmla="*/ 6 w 49"/>
                <a:gd name="T61" fmla="*/ 8 h 71"/>
                <a:gd name="T62" fmla="*/ 6 w 49"/>
                <a:gd name="T63" fmla="*/ 8 h 71"/>
                <a:gd name="T64" fmla="*/ 3 w 49"/>
                <a:gd name="T65" fmla="*/ 14 h 71"/>
                <a:gd name="T66" fmla="*/ 2 w 49"/>
                <a:gd name="T67" fmla="*/ 23 h 71"/>
                <a:gd name="T68" fmla="*/ 0 w 49"/>
                <a:gd name="T69" fmla="*/ 31 h 71"/>
                <a:gd name="T70" fmla="*/ 2 w 49"/>
                <a:gd name="T71" fmla="*/ 41 h 71"/>
                <a:gd name="T72" fmla="*/ 2 w 49"/>
                <a:gd name="T73" fmla="*/ 4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" h="71">
                  <a:moveTo>
                    <a:pt x="2" y="41"/>
                  </a:moveTo>
                  <a:lnTo>
                    <a:pt x="2" y="41"/>
                  </a:lnTo>
                  <a:lnTo>
                    <a:pt x="6" y="52"/>
                  </a:lnTo>
                  <a:lnTo>
                    <a:pt x="11" y="62"/>
                  </a:lnTo>
                  <a:lnTo>
                    <a:pt x="18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69"/>
                  </a:lnTo>
                  <a:lnTo>
                    <a:pt x="35" y="67"/>
                  </a:lnTo>
                  <a:lnTo>
                    <a:pt x="41" y="62"/>
                  </a:lnTo>
                  <a:lnTo>
                    <a:pt x="46" y="52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33"/>
                  </a:lnTo>
                  <a:lnTo>
                    <a:pt x="49" y="24"/>
                  </a:lnTo>
                  <a:lnTo>
                    <a:pt x="48" y="14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39" y="5"/>
                  </a:lnTo>
                  <a:lnTo>
                    <a:pt x="3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6" y="8"/>
                  </a:lnTo>
                  <a:lnTo>
                    <a:pt x="6" y="8"/>
                  </a:lnTo>
                  <a:lnTo>
                    <a:pt x="3" y="14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2" y="41"/>
                  </a:lnTo>
                  <a:lnTo>
                    <a:pt x="2" y="41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50"/>
            <p:cNvSpPr/>
            <p:nvPr/>
          </p:nvSpPr>
          <p:spPr bwMode="auto">
            <a:xfrm>
              <a:off x="2363027" y="2156222"/>
              <a:ext cx="100013" cy="139700"/>
            </a:xfrm>
            <a:custGeom>
              <a:avLst/>
              <a:gdLst>
                <a:gd name="T0" fmla="*/ 33 w 63"/>
                <a:gd name="T1" fmla="*/ 88 h 88"/>
                <a:gd name="T2" fmla="*/ 33 w 63"/>
                <a:gd name="T3" fmla="*/ 88 h 88"/>
                <a:gd name="T4" fmla="*/ 33 w 63"/>
                <a:gd name="T5" fmla="*/ 88 h 88"/>
                <a:gd name="T6" fmla="*/ 33 w 63"/>
                <a:gd name="T7" fmla="*/ 88 h 88"/>
                <a:gd name="T8" fmla="*/ 38 w 63"/>
                <a:gd name="T9" fmla="*/ 88 h 88"/>
                <a:gd name="T10" fmla="*/ 43 w 63"/>
                <a:gd name="T11" fmla="*/ 85 h 88"/>
                <a:gd name="T12" fmla="*/ 46 w 63"/>
                <a:gd name="T13" fmla="*/ 83 h 88"/>
                <a:gd name="T14" fmla="*/ 51 w 63"/>
                <a:gd name="T15" fmla="*/ 78 h 88"/>
                <a:gd name="T16" fmla="*/ 58 w 63"/>
                <a:gd name="T17" fmla="*/ 66 h 88"/>
                <a:gd name="T18" fmla="*/ 61 w 63"/>
                <a:gd name="T19" fmla="*/ 50 h 88"/>
                <a:gd name="T20" fmla="*/ 61 w 63"/>
                <a:gd name="T21" fmla="*/ 50 h 88"/>
                <a:gd name="T22" fmla="*/ 63 w 63"/>
                <a:gd name="T23" fmla="*/ 42 h 88"/>
                <a:gd name="T24" fmla="*/ 63 w 63"/>
                <a:gd name="T25" fmla="*/ 30 h 88"/>
                <a:gd name="T26" fmla="*/ 60 w 63"/>
                <a:gd name="T27" fmla="*/ 19 h 88"/>
                <a:gd name="T28" fmla="*/ 58 w 63"/>
                <a:gd name="T29" fmla="*/ 14 h 88"/>
                <a:gd name="T30" fmla="*/ 55 w 63"/>
                <a:gd name="T31" fmla="*/ 9 h 88"/>
                <a:gd name="T32" fmla="*/ 55 w 63"/>
                <a:gd name="T33" fmla="*/ 9 h 88"/>
                <a:gd name="T34" fmla="*/ 50 w 63"/>
                <a:gd name="T35" fmla="*/ 5 h 88"/>
                <a:gd name="T36" fmla="*/ 45 w 63"/>
                <a:gd name="T37" fmla="*/ 2 h 88"/>
                <a:gd name="T38" fmla="*/ 38 w 63"/>
                <a:gd name="T39" fmla="*/ 0 h 88"/>
                <a:gd name="T40" fmla="*/ 31 w 63"/>
                <a:gd name="T41" fmla="*/ 0 h 88"/>
                <a:gd name="T42" fmla="*/ 31 w 63"/>
                <a:gd name="T43" fmla="*/ 0 h 88"/>
                <a:gd name="T44" fmla="*/ 31 w 63"/>
                <a:gd name="T45" fmla="*/ 0 h 88"/>
                <a:gd name="T46" fmla="*/ 31 w 63"/>
                <a:gd name="T47" fmla="*/ 0 h 88"/>
                <a:gd name="T48" fmla="*/ 25 w 63"/>
                <a:gd name="T49" fmla="*/ 0 h 88"/>
                <a:gd name="T50" fmla="*/ 18 w 63"/>
                <a:gd name="T51" fmla="*/ 2 h 88"/>
                <a:gd name="T52" fmla="*/ 12 w 63"/>
                <a:gd name="T53" fmla="*/ 5 h 88"/>
                <a:gd name="T54" fmla="*/ 8 w 63"/>
                <a:gd name="T55" fmla="*/ 10 h 88"/>
                <a:gd name="T56" fmla="*/ 8 w 63"/>
                <a:gd name="T57" fmla="*/ 10 h 88"/>
                <a:gd name="T58" fmla="*/ 3 w 63"/>
                <a:gd name="T59" fmla="*/ 19 h 88"/>
                <a:gd name="T60" fmla="*/ 0 w 63"/>
                <a:gd name="T61" fmla="*/ 27 h 88"/>
                <a:gd name="T62" fmla="*/ 0 w 63"/>
                <a:gd name="T63" fmla="*/ 38 h 88"/>
                <a:gd name="T64" fmla="*/ 2 w 63"/>
                <a:gd name="T65" fmla="*/ 50 h 88"/>
                <a:gd name="T66" fmla="*/ 2 w 63"/>
                <a:gd name="T67" fmla="*/ 50 h 88"/>
                <a:gd name="T68" fmla="*/ 7 w 63"/>
                <a:gd name="T69" fmla="*/ 66 h 88"/>
                <a:gd name="T70" fmla="*/ 13 w 63"/>
                <a:gd name="T71" fmla="*/ 78 h 88"/>
                <a:gd name="T72" fmla="*/ 18 w 63"/>
                <a:gd name="T73" fmla="*/ 81 h 88"/>
                <a:gd name="T74" fmla="*/ 23 w 63"/>
                <a:gd name="T75" fmla="*/ 85 h 88"/>
                <a:gd name="T76" fmla="*/ 28 w 63"/>
                <a:gd name="T77" fmla="*/ 88 h 88"/>
                <a:gd name="T78" fmla="*/ 33 w 63"/>
                <a:gd name="T79" fmla="*/ 88 h 88"/>
                <a:gd name="T80" fmla="*/ 33 w 63"/>
                <a:gd name="T8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88">
                  <a:moveTo>
                    <a:pt x="33" y="88"/>
                  </a:moveTo>
                  <a:lnTo>
                    <a:pt x="33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3" y="85"/>
                  </a:lnTo>
                  <a:lnTo>
                    <a:pt x="46" y="83"/>
                  </a:lnTo>
                  <a:lnTo>
                    <a:pt x="51" y="78"/>
                  </a:lnTo>
                  <a:lnTo>
                    <a:pt x="58" y="66"/>
                  </a:lnTo>
                  <a:lnTo>
                    <a:pt x="61" y="50"/>
                  </a:lnTo>
                  <a:lnTo>
                    <a:pt x="61" y="50"/>
                  </a:lnTo>
                  <a:lnTo>
                    <a:pt x="63" y="42"/>
                  </a:lnTo>
                  <a:lnTo>
                    <a:pt x="63" y="30"/>
                  </a:lnTo>
                  <a:lnTo>
                    <a:pt x="60" y="19"/>
                  </a:lnTo>
                  <a:lnTo>
                    <a:pt x="58" y="14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2" y="5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3" y="19"/>
                  </a:lnTo>
                  <a:lnTo>
                    <a:pt x="0" y="27"/>
                  </a:lnTo>
                  <a:lnTo>
                    <a:pt x="0" y="38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7" y="66"/>
                  </a:lnTo>
                  <a:lnTo>
                    <a:pt x="13" y="78"/>
                  </a:lnTo>
                  <a:lnTo>
                    <a:pt x="18" y="81"/>
                  </a:lnTo>
                  <a:lnTo>
                    <a:pt x="23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3" y="88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51"/>
            <p:cNvSpPr/>
            <p:nvPr/>
          </p:nvSpPr>
          <p:spPr bwMode="auto">
            <a:xfrm>
              <a:off x="2302702" y="2299097"/>
              <a:ext cx="220663" cy="117475"/>
            </a:xfrm>
            <a:custGeom>
              <a:avLst/>
              <a:gdLst>
                <a:gd name="T0" fmla="*/ 122 w 139"/>
                <a:gd name="T1" fmla="*/ 8 h 74"/>
                <a:gd name="T2" fmla="*/ 122 w 139"/>
                <a:gd name="T3" fmla="*/ 8 h 74"/>
                <a:gd name="T4" fmla="*/ 93 w 139"/>
                <a:gd name="T5" fmla="*/ 1 h 74"/>
                <a:gd name="T6" fmla="*/ 93 w 139"/>
                <a:gd name="T7" fmla="*/ 1 h 74"/>
                <a:gd name="T8" fmla="*/ 89 w 139"/>
                <a:gd name="T9" fmla="*/ 1 h 74"/>
                <a:gd name="T10" fmla="*/ 89 w 139"/>
                <a:gd name="T11" fmla="*/ 1 h 74"/>
                <a:gd name="T12" fmla="*/ 79 w 139"/>
                <a:gd name="T13" fmla="*/ 8 h 74"/>
                <a:gd name="T14" fmla="*/ 69 w 139"/>
                <a:gd name="T15" fmla="*/ 9 h 74"/>
                <a:gd name="T16" fmla="*/ 60 w 139"/>
                <a:gd name="T17" fmla="*/ 6 h 74"/>
                <a:gd name="T18" fmla="*/ 50 w 139"/>
                <a:gd name="T19" fmla="*/ 1 h 74"/>
                <a:gd name="T20" fmla="*/ 50 w 139"/>
                <a:gd name="T21" fmla="*/ 1 h 74"/>
                <a:gd name="T22" fmla="*/ 46 w 139"/>
                <a:gd name="T23" fmla="*/ 0 h 74"/>
                <a:gd name="T24" fmla="*/ 46 w 139"/>
                <a:gd name="T25" fmla="*/ 0 h 74"/>
                <a:gd name="T26" fmla="*/ 46 w 139"/>
                <a:gd name="T27" fmla="*/ 0 h 74"/>
                <a:gd name="T28" fmla="*/ 46 w 139"/>
                <a:gd name="T29" fmla="*/ 0 h 74"/>
                <a:gd name="T30" fmla="*/ 32 w 139"/>
                <a:gd name="T31" fmla="*/ 3 h 74"/>
                <a:gd name="T32" fmla="*/ 20 w 139"/>
                <a:gd name="T33" fmla="*/ 6 h 74"/>
                <a:gd name="T34" fmla="*/ 20 w 139"/>
                <a:gd name="T35" fmla="*/ 6 h 74"/>
                <a:gd name="T36" fmla="*/ 13 w 139"/>
                <a:gd name="T37" fmla="*/ 11 h 74"/>
                <a:gd name="T38" fmla="*/ 8 w 139"/>
                <a:gd name="T39" fmla="*/ 14 h 74"/>
                <a:gd name="T40" fmla="*/ 3 w 139"/>
                <a:gd name="T41" fmla="*/ 21 h 74"/>
                <a:gd name="T42" fmla="*/ 2 w 139"/>
                <a:gd name="T43" fmla="*/ 26 h 74"/>
                <a:gd name="T44" fmla="*/ 0 w 139"/>
                <a:gd name="T45" fmla="*/ 39 h 74"/>
                <a:gd name="T46" fmla="*/ 2 w 139"/>
                <a:gd name="T47" fmla="*/ 54 h 74"/>
                <a:gd name="T48" fmla="*/ 2 w 139"/>
                <a:gd name="T49" fmla="*/ 54 h 74"/>
                <a:gd name="T50" fmla="*/ 2 w 139"/>
                <a:gd name="T51" fmla="*/ 59 h 74"/>
                <a:gd name="T52" fmla="*/ 2 w 139"/>
                <a:gd name="T53" fmla="*/ 59 h 74"/>
                <a:gd name="T54" fmla="*/ 3 w 139"/>
                <a:gd name="T55" fmla="*/ 62 h 74"/>
                <a:gd name="T56" fmla="*/ 8 w 139"/>
                <a:gd name="T57" fmla="*/ 64 h 74"/>
                <a:gd name="T58" fmla="*/ 8 w 139"/>
                <a:gd name="T59" fmla="*/ 64 h 74"/>
                <a:gd name="T60" fmla="*/ 23 w 139"/>
                <a:gd name="T61" fmla="*/ 67 h 74"/>
                <a:gd name="T62" fmla="*/ 38 w 139"/>
                <a:gd name="T63" fmla="*/ 70 h 74"/>
                <a:gd name="T64" fmla="*/ 53 w 139"/>
                <a:gd name="T65" fmla="*/ 72 h 74"/>
                <a:gd name="T66" fmla="*/ 68 w 139"/>
                <a:gd name="T67" fmla="*/ 74 h 74"/>
                <a:gd name="T68" fmla="*/ 84 w 139"/>
                <a:gd name="T69" fmla="*/ 72 h 74"/>
                <a:gd name="T70" fmla="*/ 101 w 139"/>
                <a:gd name="T71" fmla="*/ 70 h 74"/>
                <a:gd name="T72" fmla="*/ 116 w 139"/>
                <a:gd name="T73" fmla="*/ 67 h 74"/>
                <a:gd name="T74" fmla="*/ 132 w 139"/>
                <a:gd name="T75" fmla="*/ 64 h 74"/>
                <a:gd name="T76" fmla="*/ 132 w 139"/>
                <a:gd name="T77" fmla="*/ 64 h 74"/>
                <a:gd name="T78" fmla="*/ 137 w 139"/>
                <a:gd name="T79" fmla="*/ 61 h 74"/>
                <a:gd name="T80" fmla="*/ 137 w 139"/>
                <a:gd name="T81" fmla="*/ 59 h 74"/>
                <a:gd name="T82" fmla="*/ 139 w 139"/>
                <a:gd name="T83" fmla="*/ 56 h 74"/>
                <a:gd name="T84" fmla="*/ 139 w 139"/>
                <a:gd name="T85" fmla="*/ 56 h 74"/>
                <a:gd name="T86" fmla="*/ 139 w 139"/>
                <a:gd name="T87" fmla="*/ 41 h 74"/>
                <a:gd name="T88" fmla="*/ 137 w 139"/>
                <a:gd name="T89" fmla="*/ 26 h 74"/>
                <a:gd name="T90" fmla="*/ 135 w 139"/>
                <a:gd name="T91" fmla="*/ 19 h 74"/>
                <a:gd name="T92" fmla="*/ 132 w 139"/>
                <a:gd name="T93" fmla="*/ 14 h 74"/>
                <a:gd name="T94" fmla="*/ 129 w 139"/>
                <a:gd name="T95" fmla="*/ 9 h 74"/>
                <a:gd name="T96" fmla="*/ 122 w 139"/>
                <a:gd name="T97" fmla="*/ 8 h 74"/>
                <a:gd name="T98" fmla="*/ 122 w 139"/>
                <a:gd name="T99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74">
                  <a:moveTo>
                    <a:pt x="122" y="8"/>
                  </a:moveTo>
                  <a:lnTo>
                    <a:pt x="122" y="8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79" y="8"/>
                  </a:lnTo>
                  <a:lnTo>
                    <a:pt x="69" y="9"/>
                  </a:lnTo>
                  <a:lnTo>
                    <a:pt x="60" y="6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2" y="3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11"/>
                  </a:lnTo>
                  <a:lnTo>
                    <a:pt x="8" y="14"/>
                  </a:lnTo>
                  <a:lnTo>
                    <a:pt x="3" y="21"/>
                  </a:lnTo>
                  <a:lnTo>
                    <a:pt x="2" y="26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3" y="62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23" y="67"/>
                  </a:lnTo>
                  <a:lnTo>
                    <a:pt x="38" y="70"/>
                  </a:lnTo>
                  <a:lnTo>
                    <a:pt x="53" y="72"/>
                  </a:lnTo>
                  <a:lnTo>
                    <a:pt x="68" y="74"/>
                  </a:lnTo>
                  <a:lnTo>
                    <a:pt x="84" y="72"/>
                  </a:lnTo>
                  <a:lnTo>
                    <a:pt x="101" y="70"/>
                  </a:lnTo>
                  <a:lnTo>
                    <a:pt x="116" y="67"/>
                  </a:lnTo>
                  <a:lnTo>
                    <a:pt x="132" y="64"/>
                  </a:lnTo>
                  <a:lnTo>
                    <a:pt x="132" y="64"/>
                  </a:lnTo>
                  <a:lnTo>
                    <a:pt x="137" y="61"/>
                  </a:lnTo>
                  <a:lnTo>
                    <a:pt x="137" y="59"/>
                  </a:lnTo>
                  <a:lnTo>
                    <a:pt x="139" y="56"/>
                  </a:lnTo>
                  <a:lnTo>
                    <a:pt x="139" y="56"/>
                  </a:lnTo>
                  <a:lnTo>
                    <a:pt x="139" y="41"/>
                  </a:lnTo>
                  <a:lnTo>
                    <a:pt x="137" y="26"/>
                  </a:lnTo>
                  <a:lnTo>
                    <a:pt x="135" y="19"/>
                  </a:lnTo>
                  <a:lnTo>
                    <a:pt x="132" y="14"/>
                  </a:lnTo>
                  <a:lnTo>
                    <a:pt x="129" y="9"/>
                  </a:lnTo>
                  <a:lnTo>
                    <a:pt x="122" y="8"/>
                  </a:lnTo>
                  <a:lnTo>
                    <a:pt x="122" y="8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52"/>
            <p:cNvSpPr/>
            <p:nvPr/>
          </p:nvSpPr>
          <p:spPr bwMode="auto">
            <a:xfrm>
              <a:off x="1093027" y="2881709"/>
              <a:ext cx="2647950" cy="471488"/>
            </a:xfrm>
            <a:custGeom>
              <a:avLst/>
              <a:gdLst>
                <a:gd name="T0" fmla="*/ 1668 w 1668"/>
                <a:gd name="T1" fmla="*/ 297 h 297"/>
                <a:gd name="T2" fmla="*/ 89 w 1668"/>
                <a:gd name="T3" fmla="*/ 297 h 297"/>
                <a:gd name="T4" fmla="*/ 89 w 1668"/>
                <a:gd name="T5" fmla="*/ 297 h 297"/>
                <a:gd name="T6" fmla="*/ 84 w 1668"/>
                <a:gd name="T7" fmla="*/ 296 h 297"/>
                <a:gd name="T8" fmla="*/ 79 w 1668"/>
                <a:gd name="T9" fmla="*/ 294 h 297"/>
                <a:gd name="T10" fmla="*/ 74 w 1668"/>
                <a:gd name="T11" fmla="*/ 291 h 297"/>
                <a:gd name="T12" fmla="*/ 71 w 1668"/>
                <a:gd name="T13" fmla="*/ 288 h 297"/>
                <a:gd name="T14" fmla="*/ 2 w 1668"/>
                <a:gd name="T15" fmla="*/ 156 h 297"/>
                <a:gd name="T16" fmla="*/ 2 w 1668"/>
                <a:gd name="T17" fmla="*/ 156 h 297"/>
                <a:gd name="T18" fmla="*/ 0 w 1668"/>
                <a:gd name="T19" fmla="*/ 149 h 297"/>
                <a:gd name="T20" fmla="*/ 2 w 1668"/>
                <a:gd name="T21" fmla="*/ 142 h 297"/>
                <a:gd name="T22" fmla="*/ 71 w 1668"/>
                <a:gd name="T23" fmla="*/ 9 h 297"/>
                <a:gd name="T24" fmla="*/ 71 w 1668"/>
                <a:gd name="T25" fmla="*/ 9 h 297"/>
                <a:gd name="T26" fmla="*/ 74 w 1668"/>
                <a:gd name="T27" fmla="*/ 5 h 297"/>
                <a:gd name="T28" fmla="*/ 79 w 1668"/>
                <a:gd name="T29" fmla="*/ 2 h 297"/>
                <a:gd name="T30" fmla="*/ 84 w 1668"/>
                <a:gd name="T31" fmla="*/ 0 h 297"/>
                <a:gd name="T32" fmla="*/ 89 w 1668"/>
                <a:gd name="T33" fmla="*/ 0 h 297"/>
                <a:gd name="T34" fmla="*/ 1668 w 1668"/>
                <a:gd name="T35" fmla="*/ 0 h 297"/>
                <a:gd name="T36" fmla="*/ 1668 w 1668"/>
                <a:gd name="T37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8" h="297">
                  <a:moveTo>
                    <a:pt x="1668" y="297"/>
                  </a:moveTo>
                  <a:lnTo>
                    <a:pt x="89" y="297"/>
                  </a:lnTo>
                  <a:lnTo>
                    <a:pt x="89" y="297"/>
                  </a:lnTo>
                  <a:lnTo>
                    <a:pt x="84" y="296"/>
                  </a:lnTo>
                  <a:lnTo>
                    <a:pt x="79" y="294"/>
                  </a:lnTo>
                  <a:lnTo>
                    <a:pt x="74" y="291"/>
                  </a:lnTo>
                  <a:lnTo>
                    <a:pt x="71" y="28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0" y="149"/>
                  </a:lnTo>
                  <a:lnTo>
                    <a:pt x="2" y="14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4" y="5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1668" y="0"/>
                  </a:lnTo>
                  <a:lnTo>
                    <a:pt x="1668" y="29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53"/>
            <p:cNvSpPr>
              <a:spLocks noEditPoints="1"/>
            </p:cNvSpPr>
            <p:nvPr/>
          </p:nvSpPr>
          <p:spPr bwMode="auto">
            <a:xfrm>
              <a:off x="2334452" y="2957909"/>
              <a:ext cx="261938" cy="277813"/>
            </a:xfrm>
            <a:custGeom>
              <a:avLst/>
              <a:gdLst>
                <a:gd name="T0" fmla="*/ 64 w 165"/>
                <a:gd name="T1" fmla="*/ 0 h 175"/>
                <a:gd name="T2" fmla="*/ 101 w 165"/>
                <a:gd name="T3" fmla="*/ 0 h 175"/>
                <a:gd name="T4" fmla="*/ 165 w 165"/>
                <a:gd name="T5" fmla="*/ 175 h 175"/>
                <a:gd name="T6" fmla="*/ 124 w 165"/>
                <a:gd name="T7" fmla="*/ 175 h 175"/>
                <a:gd name="T8" fmla="*/ 109 w 165"/>
                <a:gd name="T9" fmla="*/ 136 h 175"/>
                <a:gd name="T10" fmla="*/ 54 w 165"/>
                <a:gd name="T11" fmla="*/ 136 h 175"/>
                <a:gd name="T12" fmla="*/ 41 w 165"/>
                <a:gd name="T13" fmla="*/ 175 h 175"/>
                <a:gd name="T14" fmla="*/ 0 w 165"/>
                <a:gd name="T15" fmla="*/ 175 h 175"/>
                <a:gd name="T16" fmla="*/ 64 w 165"/>
                <a:gd name="T17" fmla="*/ 0 h 175"/>
                <a:gd name="T18" fmla="*/ 102 w 165"/>
                <a:gd name="T19" fmla="*/ 108 h 175"/>
                <a:gd name="T20" fmla="*/ 82 w 165"/>
                <a:gd name="T21" fmla="*/ 47 h 175"/>
                <a:gd name="T22" fmla="*/ 61 w 165"/>
                <a:gd name="T23" fmla="*/ 108 h 175"/>
                <a:gd name="T24" fmla="*/ 102 w 165"/>
                <a:gd name="T25" fmla="*/ 10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175">
                  <a:moveTo>
                    <a:pt x="64" y="0"/>
                  </a:moveTo>
                  <a:lnTo>
                    <a:pt x="101" y="0"/>
                  </a:lnTo>
                  <a:lnTo>
                    <a:pt x="165" y="175"/>
                  </a:lnTo>
                  <a:lnTo>
                    <a:pt x="124" y="175"/>
                  </a:lnTo>
                  <a:lnTo>
                    <a:pt x="109" y="136"/>
                  </a:lnTo>
                  <a:lnTo>
                    <a:pt x="54" y="136"/>
                  </a:lnTo>
                  <a:lnTo>
                    <a:pt x="41" y="175"/>
                  </a:lnTo>
                  <a:lnTo>
                    <a:pt x="0" y="175"/>
                  </a:lnTo>
                  <a:lnTo>
                    <a:pt x="64" y="0"/>
                  </a:lnTo>
                  <a:close/>
                  <a:moveTo>
                    <a:pt x="102" y="108"/>
                  </a:moveTo>
                  <a:lnTo>
                    <a:pt x="82" y="47"/>
                  </a:lnTo>
                  <a:lnTo>
                    <a:pt x="61" y="108"/>
                  </a:lnTo>
                  <a:lnTo>
                    <a:pt x="10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54"/>
            <p:cNvSpPr>
              <a:spLocks noChangeArrowheads="1"/>
            </p:cNvSpPr>
            <p:nvPr/>
          </p:nvSpPr>
          <p:spPr bwMode="auto">
            <a:xfrm>
              <a:off x="1088265" y="3513534"/>
              <a:ext cx="2652713" cy="4714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55"/>
            <p:cNvSpPr>
              <a:spLocks noEditPoints="1"/>
            </p:cNvSpPr>
            <p:nvPr/>
          </p:nvSpPr>
          <p:spPr bwMode="auto">
            <a:xfrm>
              <a:off x="2359852" y="3608784"/>
              <a:ext cx="231775" cy="279400"/>
            </a:xfrm>
            <a:custGeom>
              <a:avLst/>
              <a:gdLst>
                <a:gd name="T0" fmla="*/ 146 w 146"/>
                <a:gd name="T1" fmla="*/ 132 h 176"/>
                <a:gd name="T2" fmla="*/ 141 w 146"/>
                <a:gd name="T3" fmla="*/ 150 h 176"/>
                <a:gd name="T4" fmla="*/ 136 w 146"/>
                <a:gd name="T5" fmla="*/ 158 h 176"/>
                <a:gd name="T6" fmla="*/ 128 w 146"/>
                <a:gd name="T7" fmla="*/ 165 h 176"/>
                <a:gd name="T8" fmla="*/ 109 w 146"/>
                <a:gd name="T9" fmla="*/ 173 h 176"/>
                <a:gd name="T10" fmla="*/ 98 w 146"/>
                <a:gd name="T11" fmla="*/ 174 h 176"/>
                <a:gd name="T12" fmla="*/ 0 w 146"/>
                <a:gd name="T13" fmla="*/ 176 h 176"/>
                <a:gd name="T14" fmla="*/ 98 w 146"/>
                <a:gd name="T15" fmla="*/ 0 h 176"/>
                <a:gd name="T16" fmla="*/ 106 w 146"/>
                <a:gd name="T17" fmla="*/ 1 h 176"/>
                <a:gd name="T18" fmla="*/ 114 w 146"/>
                <a:gd name="T19" fmla="*/ 4 h 176"/>
                <a:gd name="T20" fmla="*/ 128 w 146"/>
                <a:gd name="T21" fmla="*/ 14 h 176"/>
                <a:gd name="T22" fmla="*/ 132 w 146"/>
                <a:gd name="T23" fmla="*/ 21 h 176"/>
                <a:gd name="T24" fmla="*/ 136 w 146"/>
                <a:gd name="T25" fmla="*/ 29 h 176"/>
                <a:gd name="T26" fmla="*/ 137 w 146"/>
                <a:gd name="T27" fmla="*/ 46 h 176"/>
                <a:gd name="T28" fmla="*/ 137 w 146"/>
                <a:gd name="T29" fmla="*/ 57 h 176"/>
                <a:gd name="T30" fmla="*/ 132 w 146"/>
                <a:gd name="T31" fmla="*/ 69 h 176"/>
                <a:gd name="T32" fmla="*/ 124 w 146"/>
                <a:gd name="T33" fmla="*/ 79 h 176"/>
                <a:gd name="T34" fmla="*/ 113 w 146"/>
                <a:gd name="T35" fmla="*/ 85 h 176"/>
                <a:gd name="T36" fmla="*/ 121 w 146"/>
                <a:gd name="T37" fmla="*/ 89 h 176"/>
                <a:gd name="T38" fmla="*/ 132 w 146"/>
                <a:gd name="T39" fmla="*/ 97 h 176"/>
                <a:gd name="T40" fmla="*/ 137 w 146"/>
                <a:gd name="T41" fmla="*/ 102 h 176"/>
                <a:gd name="T42" fmla="*/ 144 w 146"/>
                <a:gd name="T43" fmla="*/ 115 h 176"/>
                <a:gd name="T44" fmla="*/ 146 w 146"/>
                <a:gd name="T45" fmla="*/ 132 h 176"/>
                <a:gd name="T46" fmla="*/ 42 w 146"/>
                <a:gd name="T47" fmla="*/ 34 h 176"/>
                <a:gd name="T48" fmla="*/ 81 w 146"/>
                <a:gd name="T49" fmla="*/ 70 h 176"/>
                <a:gd name="T50" fmla="*/ 88 w 146"/>
                <a:gd name="T51" fmla="*/ 70 h 176"/>
                <a:gd name="T52" fmla="*/ 93 w 146"/>
                <a:gd name="T53" fmla="*/ 67 h 176"/>
                <a:gd name="T54" fmla="*/ 98 w 146"/>
                <a:gd name="T55" fmla="*/ 52 h 176"/>
                <a:gd name="T56" fmla="*/ 96 w 146"/>
                <a:gd name="T57" fmla="*/ 46 h 176"/>
                <a:gd name="T58" fmla="*/ 93 w 146"/>
                <a:gd name="T59" fmla="*/ 39 h 176"/>
                <a:gd name="T60" fmla="*/ 83 w 146"/>
                <a:gd name="T61" fmla="*/ 34 h 176"/>
                <a:gd name="T62" fmla="*/ 104 w 146"/>
                <a:gd name="T63" fmla="*/ 123 h 176"/>
                <a:gd name="T64" fmla="*/ 103 w 146"/>
                <a:gd name="T65" fmla="*/ 115 h 176"/>
                <a:gd name="T66" fmla="*/ 99 w 146"/>
                <a:gd name="T67" fmla="*/ 108 h 176"/>
                <a:gd name="T68" fmla="*/ 88 w 146"/>
                <a:gd name="T69" fmla="*/ 103 h 176"/>
                <a:gd name="T70" fmla="*/ 42 w 146"/>
                <a:gd name="T71" fmla="*/ 141 h 176"/>
                <a:gd name="T72" fmla="*/ 86 w 146"/>
                <a:gd name="T73" fmla="*/ 141 h 176"/>
                <a:gd name="T74" fmla="*/ 99 w 146"/>
                <a:gd name="T75" fmla="*/ 136 h 176"/>
                <a:gd name="T76" fmla="*/ 103 w 146"/>
                <a:gd name="T77" fmla="*/ 130 h 176"/>
                <a:gd name="T78" fmla="*/ 104 w 146"/>
                <a:gd name="T79" fmla="*/ 12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76">
                  <a:moveTo>
                    <a:pt x="146" y="132"/>
                  </a:moveTo>
                  <a:lnTo>
                    <a:pt x="146" y="132"/>
                  </a:lnTo>
                  <a:lnTo>
                    <a:pt x="144" y="141"/>
                  </a:lnTo>
                  <a:lnTo>
                    <a:pt x="141" y="150"/>
                  </a:lnTo>
                  <a:lnTo>
                    <a:pt x="141" y="150"/>
                  </a:lnTo>
                  <a:lnTo>
                    <a:pt x="136" y="158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19" y="169"/>
                  </a:lnTo>
                  <a:lnTo>
                    <a:pt x="109" y="173"/>
                  </a:lnTo>
                  <a:lnTo>
                    <a:pt x="109" y="173"/>
                  </a:lnTo>
                  <a:lnTo>
                    <a:pt x="98" y="174"/>
                  </a:lnTo>
                  <a:lnTo>
                    <a:pt x="86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6" y="1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1" y="9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32" y="21"/>
                  </a:lnTo>
                  <a:lnTo>
                    <a:pt x="136" y="29"/>
                  </a:lnTo>
                  <a:lnTo>
                    <a:pt x="136" y="29"/>
                  </a:lnTo>
                  <a:lnTo>
                    <a:pt x="137" y="37"/>
                  </a:lnTo>
                  <a:lnTo>
                    <a:pt x="137" y="46"/>
                  </a:lnTo>
                  <a:lnTo>
                    <a:pt x="137" y="46"/>
                  </a:lnTo>
                  <a:lnTo>
                    <a:pt x="137" y="57"/>
                  </a:lnTo>
                  <a:lnTo>
                    <a:pt x="132" y="69"/>
                  </a:lnTo>
                  <a:lnTo>
                    <a:pt x="132" y="69"/>
                  </a:lnTo>
                  <a:lnTo>
                    <a:pt x="129" y="74"/>
                  </a:lnTo>
                  <a:lnTo>
                    <a:pt x="124" y="79"/>
                  </a:lnTo>
                  <a:lnTo>
                    <a:pt x="119" y="82"/>
                  </a:lnTo>
                  <a:lnTo>
                    <a:pt x="113" y="85"/>
                  </a:lnTo>
                  <a:lnTo>
                    <a:pt x="113" y="85"/>
                  </a:lnTo>
                  <a:lnTo>
                    <a:pt x="121" y="89"/>
                  </a:lnTo>
                  <a:lnTo>
                    <a:pt x="126" y="92"/>
                  </a:lnTo>
                  <a:lnTo>
                    <a:pt x="132" y="97"/>
                  </a:lnTo>
                  <a:lnTo>
                    <a:pt x="137" y="102"/>
                  </a:lnTo>
                  <a:lnTo>
                    <a:pt x="137" y="102"/>
                  </a:lnTo>
                  <a:lnTo>
                    <a:pt x="141" y="108"/>
                  </a:lnTo>
                  <a:lnTo>
                    <a:pt x="144" y="115"/>
                  </a:lnTo>
                  <a:lnTo>
                    <a:pt x="146" y="122"/>
                  </a:lnTo>
                  <a:lnTo>
                    <a:pt x="146" y="132"/>
                  </a:lnTo>
                  <a:lnTo>
                    <a:pt x="146" y="132"/>
                  </a:lnTo>
                  <a:close/>
                  <a:moveTo>
                    <a:pt x="42" y="34"/>
                  </a:moveTo>
                  <a:lnTo>
                    <a:pt x="42" y="70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88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6" y="61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6" y="46"/>
                  </a:lnTo>
                  <a:lnTo>
                    <a:pt x="93" y="39"/>
                  </a:lnTo>
                  <a:lnTo>
                    <a:pt x="93" y="39"/>
                  </a:lnTo>
                  <a:lnTo>
                    <a:pt x="88" y="36"/>
                  </a:lnTo>
                  <a:lnTo>
                    <a:pt x="83" y="34"/>
                  </a:lnTo>
                  <a:lnTo>
                    <a:pt x="42" y="34"/>
                  </a:lnTo>
                  <a:close/>
                  <a:moveTo>
                    <a:pt x="104" y="123"/>
                  </a:moveTo>
                  <a:lnTo>
                    <a:pt x="104" y="123"/>
                  </a:lnTo>
                  <a:lnTo>
                    <a:pt x="103" y="115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5" y="105"/>
                  </a:lnTo>
                  <a:lnTo>
                    <a:pt x="88" y="103"/>
                  </a:lnTo>
                  <a:lnTo>
                    <a:pt x="42" y="103"/>
                  </a:lnTo>
                  <a:lnTo>
                    <a:pt x="42" y="141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93" y="140"/>
                  </a:lnTo>
                  <a:lnTo>
                    <a:pt x="99" y="136"/>
                  </a:lnTo>
                  <a:lnTo>
                    <a:pt x="99" y="136"/>
                  </a:lnTo>
                  <a:lnTo>
                    <a:pt x="103" y="130"/>
                  </a:lnTo>
                  <a:lnTo>
                    <a:pt x="104" y="123"/>
                  </a:lnTo>
                  <a:lnTo>
                    <a:pt x="104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56"/>
            <p:cNvSpPr>
              <a:spLocks noChangeArrowheads="1"/>
            </p:cNvSpPr>
            <p:nvPr/>
          </p:nvSpPr>
          <p:spPr bwMode="auto">
            <a:xfrm>
              <a:off x="1088265" y="4126309"/>
              <a:ext cx="2649538" cy="4714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57"/>
            <p:cNvSpPr/>
            <p:nvPr/>
          </p:nvSpPr>
          <p:spPr bwMode="auto">
            <a:xfrm>
              <a:off x="2342390" y="4229497"/>
              <a:ext cx="254000" cy="282575"/>
            </a:xfrm>
            <a:custGeom>
              <a:avLst/>
              <a:gdLst>
                <a:gd name="T0" fmla="*/ 0 w 160"/>
                <a:gd name="T1" fmla="*/ 87 h 178"/>
                <a:gd name="T2" fmla="*/ 5 w 160"/>
                <a:gd name="T3" fmla="*/ 56 h 178"/>
                <a:gd name="T4" fmla="*/ 13 w 160"/>
                <a:gd name="T5" fmla="*/ 41 h 178"/>
                <a:gd name="T6" fmla="*/ 23 w 160"/>
                <a:gd name="T7" fmla="*/ 28 h 178"/>
                <a:gd name="T8" fmla="*/ 51 w 160"/>
                <a:gd name="T9" fmla="*/ 8 h 178"/>
                <a:gd name="T10" fmla="*/ 59 w 160"/>
                <a:gd name="T11" fmla="*/ 5 h 178"/>
                <a:gd name="T12" fmla="*/ 77 w 160"/>
                <a:gd name="T13" fmla="*/ 1 h 178"/>
                <a:gd name="T14" fmla="*/ 87 w 160"/>
                <a:gd name="T15" fmla="*/ 0 h 178"/>
                <a:gd name="T16" fmla="*/ 110 w 160"/>
                <a:gd name="T17" fmla="*/ 3 h 178"/>
                <a:gd name="T18" fmla="*/ 130 w 160"/>
                <a:gd name="T19" fmla="*/ 11 h 178"/>
                <a:gd name="T20" fmla="*/ 139 w 160"/>
                <a:gd name="T21" fmla="*/ 16 h 178"/>
                <a:gd name="T22" fmla="*/ 153 w 160"/>
                <a:gd name="T23" fmla="*/ 31 h 178"/>
                <a:gd name="T24" fmla="*/ 127 w 160"/>
                <a:gd name="T25" fmla="*/ 61 h 178"/>
                <a:gd name="T26" fmla="*/ 124 w 160"/>
                <a:gd name="T27" fmla="*/ 54 h 178"/>
                <a:gd name="T28" fmla="*/ 119 w 160"/>
                <a:gd name="T29" fmla="*/ 49 h 178"/>
                <a:gd name="T30" fmla="*/ 109 w 160"/>
                <a:gd name="T31" fmla="*/ 41 h 178"/>
                <a:gd name="T32" fmla="*/ 97 w 160"/>
                <a:gd name="T33" fmla="*/ 38 h 178"/>
                <a:gd name="T34" fmla="*/ 87 w 160"/>
                <a:gd name="T35" fmla="*/ 36 h 178"/>
                <a:gd name="T36" fmla="*/ 66 w 160"/>
                <a:gd name="T37" fmla="*/ 41 h 178"/>
                <a:gd name="T38" fmla="*/ 59 w 160"/>
                <a:gd name="T39" fmla="*/ 46 h 178"/>
                <a:gd name="T40" fmla="*/ 53 w 160"/>
                <a:gd name="T41" fmla="*/ 54 h 178"/>
                <a:gd name="T42" fmla="*/ 44 w 160"/>
                <a:gd name="T43" fmla="*/ 71 h 178"/>
                <a:gd name="T44" fmla="*/ 41 w 160"/>
                <a:gd name="T45" fmla="*/ 79 h 178"/>
                <a:gd name="T46" fmla="*/ 41 w 160"/>
                <a:gd name="T47" fmla="*/ 89 h 178"/>
                <a:gd name="T48" fmla="*/ 44 w 160"/>
                <a:gd name="T49" fmla="*/ 108 h 178"/>
                <a:gd name="T50" fmla="*/ 48 w 160"/>
                <a:gd name="T51" fmla="*/ 118 h 178"/>
                <a:gd name="T52" fmla="*/ 53 w 160"/>
                <a:gd name="T53" fmla="*/ 127 h 178"/>
                <a:gd name="T54" fmla="*/ 68 w 160"/>
                <a:gd name="T55" fmla="*/ 138 h 178"/>
                <a:gd name="T56" fmla="*/ 77 w 160"/>
                <a:gd name="T57" fmla="*/ 141 h 178"/>
                <a:gd name="T58" fmla="*/ 87 w 160"/>
                <a:gd name="T59" fmla="*/ 143 h 178"/>
                <a:gd name="T60" fmla="*/ 99 w 160"/>
                <a:gd name="T61" fmla="*/ 141 h 178"/>
                <a:gd name="T62" fmla="*/ 110 w 160"/>
                <a:gd name="T63" fmla="*/ 137 h 178"/>
                <a:gd name="T64" fmla="*/ 119 w 160"/>
                <a:gd name="T65" fmla="*/ 130 h 178"/>
                <a:gd name="T66" fmla="*/ 127 w 160"/>
                <a:gd name="T67" fmla="*/ 118 h 178"/>
                <a:gd name="T68" fmla="*/ 160 w 160"/>
                <a:gd name="T69" fmla="*/ 138 h 178"/>
                <a:gd name="T70" fmla="*/ 148 w 160"/>
                <a:gd name="T71" fmla="*/ 155 h 178"/>
                <a:gd name="T72" fmla="*/ 140 w 160"/>
                <a:gd name="T73" fmla="*/ 161 h 178"/>
                <a:gd name="T74" fmla="*/ 130 w 160"/>
                <a:gd name="T75" fmla="*/ 168 h 178"/>
                <a:gd name="T76" fmla="*/ 109 w 160"/>
                <a:gd name="T77" fmla="*/ 176 h 178"/>
                <a:gd name="T78" fmla="*/ 97 w 160"/>
                <a:gd name="T79" fmla="*/ 178 h 178"/>
                <a:gd name="T80" fmla="*/ 86 w 160"/>
                <a:gd name="T81" fmla="*/ 178 h 178"/>
                <a:gd name="T82" fmla="*/ 68 w 160"/>
                <a:gd name="T83" fmla="*/ 176 h 178"/>
                <a:gd name="T84" fmla="*/ 51 w 160"/>
                <a:gd name="T85" fmla="*/ 171 h 178"/>
                <a:gd name="T86" fmla="*/ 36 w 160"/>
                <a:gd name="T87" fmla="*/ 161 h 178"/>
                <a:gd name="T88" fmla="*/ 23 w 160"/>
                <a:gd name="T89" fmla="*/ 150 h 178"/>
                <a:gd name="T90" fmla="*/ 7 w 160"/>
                <a:gd name="T91" fmla="*/ 120 h 178"/>
                <a:gd name="T92" fmla="*/ 2 w 160"/>
                <a:gd name="T93" fmla="*/ 105 h 178"/>
                <a:gd name="T94" fmla="*/ 0 w 160"/>
                <a:gd name="T95" fmla="*/ 8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0" h="178">
                  <a:moveTo>
                    <a:pt x="0" y="87"/>
                  </a:moveTo>
                  <a:lnTo>
                    <a:pt x="0" y="87"/>
                  </a:lnTo>
                  <a:lnTo>
                    <a:pt x="2" y="72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13" y="41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7" y="1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99" y="1"/>
                  </a:lnTo>
                  <a:lnTo>
                    <a:pt x="110" y="3"/>
                  </a:lnTo>
                  <a:lnTo>
                    <a:pt x="120" y="6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39" y="16"/>
                  </a:lnTo>
                  <a:lnTo>
                    <a:pt x="147" y="23"/>
                  </a:lnTo>
                  <a:lnTo>
                    <a:pt x="153" y="31"/>
                  </a:lnTo>
                  <a:lnTo>
                    <a:pt x="158" y="39"/>
                  </a:lnTo>
                  <a:lnTo>
                    <a:pt x="127" y="61"/>
                  </a:lnTo>
                  <a:lnTo>
                    <a:pt x="127" y="61"/>
                  </a:lnTo>
                  <a:lnTo>
                    <a:pt x="124" y="54"/>
                  </a:lnTo>
                  <a:lnTo>
                    <a:pt x="119" y="49"/>
                  </a:lnTo>
                  <a:lnTo>
                    <a:pt x="119" y="49"/>
                  </a:lnTo>
                  <a:lnTo>
                    <a:pt x="109" y="41"/>
                  </a:lnTo>
                  <a:lnTo>
                    <a:pt x="109" y="41"/>
                  </a:lnTo>
                  <a:lnTo>
                    <a:pt x="97" y="38"/>
                  </a:lnTo>
                  <a:lnTo>
                    <a:pt x="97" y="38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76" y="38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59" y="46"/>
                  </a:lnTo>
                  <a:lnTo>
                    <a:pt x="53" y="54"/>
                  </a:lnTo>
                  <a:lnTo>
                    <a:pt x="53" y="54"/>
                  </a:lnTo>
                  <a:lnTo>
                    <a:pt x="48" y="61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1" y="79"/>
                  </a:lnTo>
                  <a:lnTo>
                    <a:pt x="41" y="89"/>
                  </a:lnTo>
                  <a:lnTo>
                    <a:pt x="41" y="89"/>
                  </a:lnTo>
                  <a:lnTo>
                    <a:pt x="41" y="99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8" y="118"/>
                  </a:lnTo>
                  <a:lnTo>
                    <a:pt x="53" y="127"/>
                  </a:lnTo>
                  <a:lnTo>
                    <a:pt x="53" y="127"/>
                  </a:lnTo>
                  <a:lnTo>
                    <a:pt x="61" y="133"/>
                  </a:lnTo>
                  <a:lnTo>
                    <a:pt x="68" y="138"/>
                  </a:lnTo>
                  <a:lnTo>
                    <a:pt x="68" y="138"/>
                  </a:lnTo>
                  <a:lnTo>
                    <a:pt x="77" y="141"/>
                  </a:lnTo>
                  <a:lnTo>
                    <a:pt x="87" y="143"/>
                  </a:lnTo>
                  <a:lnTo>
                    <a:pt x="87" y="143"/>
                  </a:lnTo>
                  <a:lnTo>
                    <a:pt x="99" y="141"/>
                  </a:lnTo>
                  <a:lnTo>
                    <a:pt x="99" y="141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119" y="130"/>
                  </a:lnTo>
                  <a:lnTo>
                    <a:pt x="119" y="130"/>
                  </a:lnTo>
                  <a:lnTo>
                    <a:pt x="124" y="125"/>
                  </a:lnTo>
                  <a:lnTo>
                    <a:pt x="127" y="118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55" y="146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0" y="161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20" y="173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9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77" y="178"/>
                  </a:lnTo>
                  <a:lnTo>
                    <a:pt x="68" y="176"/>
                  </a:lnTo>
                  <a:lnTo>
                    <a:pt x="59" y="174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36" y="161"/>
                  </a:lnTo>
                  <a:lnTo>
                    <a:pt x="23" y="150"/>
                  </a:lnTo>
                  <a:lnTo>
                    <a:pt x="23" y="150"/>
                  </a:lnTo>
                  <a:lnTo>
                    <a:pt x="13" y="137"/>
                  </a:lnTo>
                  <a:lnTo>
                    <a:pt x="7" y="120"/>
                  </a:lnTo>
                  <a:lnTo>
                    <a:pt x="7" y="120"/>
                  </a:lnTo>
                  <a:lnTo>
                    <a:pt x="2" y="105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58"/>
            <p:cNvSpPr/>
            <p:nvPr/>
          </p:nvSpPr>
          <p:spPr bwMode="auto">
            <a:xfrm>
              <a:off x="1088265" y="5415359"/>
              <a:ext cx="2632075" cy="471488"/>
            </a:xfrm>
            <a:custGeom>
              <a:avLst/>
              <a:gdLst>
                <a:gd name="T0" fmla="*/ 1638 w 1658"/>
                <a:gd name="T1" fmla="*/ 297 h 297"/>
                <a:gd name="T2" fmla="*/ 0 w 1658"/>
                <a:gd name="T3" fmla="*/ 297 h 297"/>
                <a:gd name="T4" fmla="*/ 0 w 1658"/>
                <a:gd name="T5" fmla="*/ 0 h 297"/>
                <a:gd name="T6" fmla="*/ 1638 w 1658"/>
                <a:gd name="T7" fmla="*/ 0 h 297"/>
                <a:gd name="T8" fmla="*/ 1638 w 1658"/>
                <a:gd name="T9" fmla="*/ 0 h 297"/>
                <a:gd name="T10" fmla="*/ 1645 w 1658"/>
                <a:gd name="T11" fmla="*/ 0 h 297"/>
                <a:gd name="T12" fmla="*/ 1648 w 1658"/>
                <a:gd name="T13" fmla="*/ 2 h 297"/>
                <a:gd name="T14" fmla="*/ 1653 w 1658"/>
                <a:gd name="T15" fmla="*/ 5 h 297"/>
                <a:gd name="T16" fmla="*/ 1656 w 1658"/>
                <a:gd name="T17" fmla="*/ 8 h 297"/>
                <a:gd name="T18" fmla="*/ 1658 w 1658"/>
                <a:gd name="T19" fmla="*/ 12 h 297"/>
                <a:gd name="T20" fmla="*/ 1658 w 1658"/>
                <a:gd name="T21" fmla="*/ 15 h 297"/>
                <a:gd name="T22" fmla="*/ 1658 w 1658"/>
                <a:gd name="T23" fmla="*/ 20 h 297"/>
                <a:gd name="T24" fmla="*/ 1656 w 1658"/>
                <a:gd name="T25" fmla="*/ 23 h 297"/>
                <a:gd name="T26" fmla="*/ 1589 w 1658"/>
                <a:gd name="T27" fmla="*/ 142 h 297"/>
                <a:gd name="T28" fmla="*/ 1589 w 1658"/>
                <a:gd name="T29" fmla="*/ 142 h 297"/>
                <a:gd name="T30" fmla="*/ 1587 w 1658"/>
                <a:gd name="T31" fmla="*/ 145 h 297"/>
                <a:gd name="T32" fmla="*/ 1585 w 1658"/>
                <a:gd name="T33" fmla="*/ 149 h 297"/>
                <a:gd name="T34" fmla="*/ 1587 w 1658"/>
                <a:gd name="T35" fmla="*/ 152 h 297"/>
                <a:gd name="T36" fmla="*/ 1589 w 1658"/>
                <a:gd name="T37" fmla="*/ 155 h 297"/>
                <a:gd name="T38" fmla="*/ 1656 w 1658"/>
                <a:gd name="T39" fmla="*/ 274 h 297"/>
                <a:gd name="T40" fmla="*/ 1656 w 1658"/>
                <a:gd name="T41" fmla="*/ 274 h 297"/>
                <a:gd name="T42" fmla="*/ 1658 w 1658"/>
                <a:gd name="T43" fmla="*/ 277 h 297"/>
                <a:gd name="T44" fmla="*/ 1658 w 1658"/>
                <a:gd name="T45" fmla="*/ 282 h 297"/>
                <a:gd name="T46" fmla="*/ 1658 w 1658"/>
                <a:gd name="T47" fmla="*/ 285 h 297"/>
                <a:gd name="T48" fmla="*/ 1656 w 1658"/>
                <a:gd name="T49" fmla="*/ 289 h 297"/>
                <a:gd name="T50" fmla="*/ 1653 w 1658"/>
                <a:gd name="T51" fmla="*/ 292 h 297"/>
                <a:gd name="T52" fmla="*/ 1648 w 1658"/>
                <a:gd name="T53" fmla="*/ 295 h 297"/>
                <a:gd name="T54" fmla="*/ 1645 w 1658"/>
                <a:gd name="T55" fmla="*/ 297 h 297"/>
                <a:gd name="T56" fmla="*/ 1638 w 1658"/>
                <a:gd name="T57" fmla="*/ 297 h 297"/>
                <a:gd name="T58" fmla="*/ 1638 w 1658"/>
                <a:gd name="T5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8" h="297">
                  <a:moveTo>
                    <a:pt x="1638" y="297"/>
                  </a:moveTo>
                  <a:lnTo>
                    <a:pt x="0" y="297"/>
                  </a:lnTo>
                  <a:lnTo>
                    <a:pt x="0" y="0"/>
                  </a:lnTo>
                  <a:lnTo>
                    <a:pt x="1638" y="0"/>
                  </a:lnTo>
                  <a:lnTo>
                    <a:pt x="1638" y="0"/>
                  </a:lnTo>
                  <a:lnTo>
                    <a:pt x="1645" y="0"/>
                  </a:lnTo>
                  <a:lnTo>
                    <a:pt x="1648" y="2"/>
                  </a:lnTo>
                  <a:lnTo>
                    <a:pt x="1653" y="5"/>
                  </a:lnTo>
                  <a:lnTo>
                    <a:pt x="1656" y="8"/>
                  </a:lnTo>
                  <a:lnTo>
                    <a:pt x="1658" y="12"/>
                  </a:lnTo>
                  <a:lnTo>
                    <a:pt x="1658" y="15"/>
                  </a:lnTo>
                  <a:lnTo>
                    <a:pt x="1658" y="20"/>
                  </a:lnTo>
                  <a:lnTo>
                    <a:pt x="1656" y="23"/>
                  </a:lnTo>
                  <a:lnTo>
                    <a:pt x="1589" y="142"/>
                  </a:lnTo>
                  <a:lnTo>
                    <a:pt x="1589" y="142"/>
                  </a:lnTo>
                  <a:lnTo>
                    <a:pt x="1587" y="145"/>
                  </a:lnTo>
                  <a:lnTo>
                    <a:pt x="1585" y="149"/>
                  </a:lnTo>
                  <a:lnTo>
                    <a:pt x="1587" y="152"/>
                  </a:lnTo>
                  <a:lnTo>
                    <a:pt x="1589" y="155"/>
                  </a:lnTo>
                  <a:lnTo>
                    <a:pt x="1656" y="274"/>
                  </a:lnTo>
                  <a:lnTo>
                    <a:pt x="1656" y="274"/>
                  </a:lnTo>
                  <a:lnTo>
                    <a:pt x="1658" y="277"/>
                  </a:lnTo>
                  <a:lnTo>
                    <a:pt x="1658" y="282"/>
                  </a:lnTo>
                  <a:lnTo>
                    <a:pt x="1658" y="285"/>
                  </a:lnTo>
                  <a:lnTo>
                    <a:pt x="1656" y="289"/>
                  </a:lnTo>
                  <a:lnTo>
                    <a:pt x="1653" y="292"/>
                  </a:lnTo>
                  <a:lnTo>
                    <a:pt x="1648" y="295"/>
                  </a:lnTo>
                  <a:lnTo>
                    <a:pt x="1645" y="297"/>
                  </a:lnTo>
                  <a:lnTo>
                    <a:pt x="1638" y="297"/>
                  </a:lnTo>
                  <a:lnTo>
                    <a:pt x="1638" y="297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59"/>
            <p:cNvSpPr/>
            <p:nvPr/>
          </p:nvSpPr>
          <p:spPr bwMode="auto">
            <a:xfrm>
              <a:off x="2358265" y="5507434"/>
              <a:ext cx="196850" cy="279400"/>
            </a:xfrm>
            <a:custGeom>
              <a:avLst/>
              <a:gdLst>
                <a:gd name="T0" fmla="*/ 124 w 124"/>
                <a:gd name="T1" fmla="*/ 140 h 176"/>
                <a:gd name="T2" fmla="*/ 124 w 124"/>
                <a:gd name="T3" fmla="*/ 176 h 176"/>
                <a:gd name="T4" fmla="*/ 0 w 124"/>
                <a:gd name="T5" fmla="*/ 176 h 176"/>
                <a:gd name="T6" fmla="*/ 0 w 124"/>
                <a:gd name="T7" fmla="*/ 0 h 176"/>
                <a:gd name="T8" fmla="*/ 122 w 124"/>
                <a:gd name="T9" fmla="*/ 0 h 176"/>
                <a:gd name="T10" fmla="*/ 122 w 124"/>
                <a:gd name="T11" fmla="*/ 36 h 176"/>
                <a:gd name="T12" fmla="*/ 41 w 124"/>
                <a:gd name="T13" fmla="*/ 36 h 176"/>
                <a:gd name="T14" fmla="*/ 41 w 124"/>
                <a:gd name="T15" fmla="*/ 71 h 176"/>
                <a:gd name="T16" fmla="*/ 110 w 124"/>
                <a:gd name="T17" fmla="*/ 71 h 176"/>
                <a:gd name="T18" fmla="*/ 110 w 124"/>
                <a:gd name="T19" fmla="*/ 104 h 176"/>
                <a:gd name="T20" fmla="*/ 41 w 124"/>
                <a:gd name="T21" fmla="*/ 104 h 176"/>
                <a:gd name="T22" fmla="*/ 41 w 124"/>
                <a:gd name="T23" fmla="*/ 140 h 176"/>
                <a:gd name="T24" fmla="*/ 124 w 124"/>
                <a:gd name="T2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76">
                  <a:moveTo>
                    <a:pt x="124" y="140"/>
                  </a:moveTo>
                  <a:lnTo>
                    <a:pt x="124" y="176"/>
                  </a:lnTo>
                  <a:lnTo>
                    <a:pt x="0" y="176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36"/>
                  </a:lnTo>
                  <a:lnTo>
                    <a:pt x="41" y="36"/>
                  </a:lnTo>
                  <a:lnTo>
                    <a:pt x="41" y="71"/>
                  </a:lnTo>
                  <a:lnTo>
                    <a:pt x="110" y="71"/>
                  </a:lnTo>
                  <a:lnTo>
                    <a:pt x="110" y="104"/>
                  </a:lnTo>
                  <a:lnTo>
                    <a:pt x="41" y="104"/>
                  </a:lnTo>
                  <a:lnTo>
                    <a:pt x="41" y="140"/>
                  </a:lnTo>
                  <a:lnTo>
                    <a:pt x="124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60"/>
            <p:cNvSpPr>
              <a:spLocks noChangeArrowheads="1"/>
            </p:cNvSpPr>
            <p:nvPr/>
          </p:nvSpPr>
          <p:spPr bwMode="auto">
            <a:xfrm>
              <a:off x="1088265" y="4778772"/>
              <a:ext cx="2652713" cy="471488"/>
            </a:xfrm>
            <a:prstGeom prst="rect">
              <a:avLst/>
            </a:pr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61"/>
            <p:cNvSpPr>
              <a:spLocks noEditPoints="1"/>
            </p:cNvSpPr>
            <p:nvPr/>
          </p:nvSpPr>
          <p:spPr bwMode="auto">
            <a:xfrm>
              <a:off x="2359852" y="4875609"/>
              <a:ext cx="244475" cy="280988"/>
            </a:xfrm>
            <a:custGeom>
              <a:avLst/>
              <a:gdLst>
                <a:gd name="T0" fmla="*/ 0 w 154"/>
                <a:gd name="T1" fmla="*/ 177 h 177"/>
                <a:gd name="T2" fmla="*/ 0 w 154"/>
                <a:gd name="T3" fmla="*/ 0 h 177"/>
                <a:gd name="T4" fmla="*/ 66 w 154"/>
                <a:gd name="T5" fmla="*/ 0 h 177"/>
                <a:gd name="T6" fmla="*/ 66 w 154"/>
                <a:gd name="T7" fmla="*/ 0 h 177"/>
                <a:gd name="T8" fmla="*/ 86 w 154"/>
                <a:gd name="T9" fmla="*/ 2 h 177"/>
                <a:gd name="T10" fmla="*/ 96 w 154"/>
                <a:gd name="T11" fmla="*/ 5 h 177"/>
                <a:gd name="T12" fmla="*/ 104 w 154"/>
                <a:gd name="T13" fmla="*/ 8 h 177"/>
                <a:gd name="T14" fmla="*/ 104 w 154"/>
                <a:gd name="T15" fmla="*/ 8 h 177"/>
                <a:gd name="T16" fmla="*/ 119 w 154"/>
                <a:gd name="T17" fmla="*/ 17 h 177"/>
                <a:gd name="T18" fmla="*/ 131 w 154"/>
                <a:gd name="T19" fmla="*/ 27 h 177"/>
                <a:gd name="T20" fmla="*/ 131 w 154"/>
                <a:gd name="T21" fmla="*/ 27 h 177"/>
                <a:gd name="T22" fmla="*/ 141 w 154"/>
                <a:gd name="T23" fmla="*/ 40 h 177"/>
                <a:gd name="T24" fmla="*/ 147 w 154"/>
                <a:gd name="T25" fmla="*/ 55 h 177"/>
                <a:gd name="T26" fmla="*/ 147 w 154"/>
                <a:gd name="T27" fmla="*/ 55 h 177"/>
                <a:gd name="T28" fmla="*/ 152 w 154"/>
                <a:gd name="T29" fmla="*/ 71 h 177"/>
                <a:gd name="T30" fmla="*/ 154 w 154"/>
                <a:gd name="T31" fmla="*/ 88 h 177"/>
                <a:gd name="T32" fmla="*/ 154 w 154"/>
                <a:gd name="T33" fmla="*/ 88 h 177"/>
                <a:gd name="T34" fmla="*/ 152 w 154"/>
                <a:gd name="T35" fmla="*/ 107 h 177"/>
                <a:gd name="T36" fmla="*/ 147 w 154"/>
                <a:gd name="T37" fmla="*/ 124 h 177"/>
                <a:gd name="T38" fmla="*/ 147 w 154"/>
                <a:gd name="T39" fmla="*/ 124 h 177"/>
                <a:gd name="T40" fmla="*/ 139 w 154"/>
                <a:gd name="T41" fmla="*/ 139 h 177"/>
                <a:gd name="T42" fmla="*/ 129 w 154"/>
                <a:gd name="T43" fmla="*/ 152 h 177"/>
                <a:gd name="T44" fmla="*/ 129 w 154"/>
                <a:gd name="T45" fmla="*/ 152 h 177"/>
                <a:gd name="T46" fmla="*/ 118 w 154"/>
                <a:gd name="T47" fmla="*/ 162 h 177"/>
                <a:gd name="T48" fmla="*/ 103 w 154"/>
                <a:gd name="T49" fmla="*/ 170 h 177"/>
                <a:gd name="T50" fmla="*/ 103 w 154"/>
                <a:gd name="T51" fmla="*/ 170 h 177"/>
                <a:gd name="T52" fmla="*/ 85 w 154"/>
                <a:gd name="T53" fmla="*/ 175 h 177"/>
                <a:gd name="T54" fmla="*/ 66 w 154"/>
                <a:gd name="T55" fmla="*/ 177 h 177"/>
                <a:gd name="T56" fmla="*/ 0 w 154"/>
                <a:gd name="T57" fmla="*/ 177 h 177"/>
                <a:gd name="T58" fmla="*/ 113 w 154"/>
                <a:gd name="T59" fmla="*/ 88 h 177"/>
                <a:gd name="T60" fmla="*/ 113 w 154"/>
                <a:gd name="T61" fmla="*/ 88 h 177"/>
                <a:gd name="T62" fmla="*/ 111 w 154"/>
                <a:gd name="T63" fmla="*/ 78 h 177"/>
                <a:gd name="T64" fmla="*/ 109 w 154"/>
                <a:gd name="T65" fmla="*/ 68 h 177"/>
                <a:gd name="T66" fmla="*/ 109 w 154"/>
                <a:gd name="T67" fmla="*/ 68 h 177"/>
                <a:gd name="T68" fmla="*/ 106 w 154"/>
                <a:gd name="T69" fmla="*/ 58 h 177"/>
                <a:gd name="T70" fmla="*/ 99 w 154"/>
                <a:gd name="T71" fmla="*/ 51 h 177"/>
                <a:gd name="T72" fmla="*/ 99 w 154"/>
                <a:gd name="T73" fmla="*/ 51 h 177"/>
                <a:gd name="T74" fmla="*/ 93 w 154"/>
                <a:gd name="T75" fmla="*/ 45 h 177"/>
                <a:gd name="T76" fmla="*/ 86 w 154"/>
                <a:gd name="T77" fmla="*/ 40 h 177"/>
                <a:gd name="T78" fmla="*/ 86 w 154"/>
                <a:gd name="T79" fmla="*/ 40 h 177"/>
                <a:gd name="T80" fmla="*/ 76 w 154"/>
                <a:gd name="T81" fmla="*/ 38 h 177"/>
                <a:gd name="T82" fmla="*/ 66 w 154"/>
                <a:gd name="T83" fmla="*/ 36 h 177"/>
                <a:gd name="T84" fmla="*/ 42 w 154"/>
                <a:gd name="T85" fmla="*/ 36 h 177"/>
                <a:gd name="T86" fmla="*/ 42 w 154"/>
                <a:gd name="T87" fmla="*/ 140 h 177"/>
                <a:gd name="T88" fmla="*/ 66 w 154"/>
                <a:gd name="T89" fmla="*/ 140 h 177"/>
                <a:gd name="T90" fmla="*/ 66 w 154"/>
                <a:gd name="T91" fmla="*/ 140 h 177"/>
                <a:gd name="T92" fmla="*/ 76 w 154"/>
                <a:gd name="T93" fmla="*/ 140 h 177"/>
                <a:gd name="T94" fmla="*/ 86 w 154"/>
                <a:gd name="T95" fmla="*/ 137 h 177"/>
                <a:gd name="T96" fmla="*/ 86 w 154"/>
                <a:gd name="T97" fmla="*/ 137 h 177"/>
                <a:gd name="T98" fmla="*/ 95 w 154"/>
                <a:gd name="T99" fmla="*/ 132 h 177"/>
                <a:gd name="T100" fmla="*/ 99 w 154"/>
                <a:gd name="T101" fmla="*/ 126 h 177"/>
                <a:gd name="T102" fmla="*/ 99 w 154"/>
                <a:gd name="T103" fmla="*/ 126 h 177"/>
                <a:gd name="T104" fmla="*/ 106 w 154"/>
                <a:gd name="T105" fmla="*/ 117 h 177"/>
                <a:gd name="T106" fmla="*/ 109 w 154"/>
                <a:gd name="T107" fmla="*/ 109 h 177"/>
                <a:gd name="T108" fmla="*/ 109 w 154"/>
                <a:gd name="T109" fmla="*/ 109 h 177"/>
                <a:gd name="T110" fmla="*/ 111 w 154"/>
                <a:gd name="T111" fmla="*/ 99 h 177"/>
                <a:gd name="T112" fmla="*/ 113 w 154"/>
                <a:gd name="T113" fmla="*/ 88 h 177"/>
                <a:gd name="T114" fmla="*/ 113 w 154"/>
                <a:gd name="T115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6" y="2"/>
                  </a:lnTo>
                  <a:lnTo>
                    <a:pt x="96" y="5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19" y="17"/>
                  </a:lnTo>
                  <a:lnTo>
                    <a:pt x="131" y="27"/>
                  </a:lnTo>
                  <a:lnTo>
                    <a:pt x="131" y="27"/>
                  </a:lnTo>
                  <a:lnTo>
                    <a:pt x="141" y="40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52" y="71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2" y="107"/>
                  </a:lnTo>
                  <a:lnTo>
                    <a:pt x="147" y="124"/>
                  </a:lnTo>
                  <a:lnTo>
                    <a:pt x="147" y="124"/>
                  </a:lnTo>
                  <a:lnTo>
                    <a:pt x="139" y="139"/>
                  </a:lnTo>
                  <a:lnTo>
                    <a:pt x="129" y="152"/>
                  </a:lnTo>
                  <a:lnTo>
                    <a:pt x="129" y="152"/>
                  </a:lnTo>
                  <a:lnTo>
                    <a:pt x="118" y="162"/>
                  </a:lnTo>
                  <a:lnTo>
                    <a:pt x="103" y="170"/>
                  </a:lnTo>
                  <a:lnTo>
                    <a:pt x="103" y="170"/>
                  </a:lnTo>
                  <a:lnTo>
                    <a:pt x="85" y="175"/>
                  </a:lnTo>
                  <a:lnTo>
                    <a:pt x="66" y="177"/>
                  </a:lnTo>
                  <a:lnTo>
                    <a:pt x="0" y="177"/>
                  </a:lnTo>
                  <a:close/>
                  <a:moveTo>
                    <a:pt x="113" y="88"/>
                  </a:moveTo>
                  <a:lnTo>
                    <a:pt x="113" y="88"/>
                  </a:lnTo>
                  <a:lnTo>
                    <a:pt x="111" y="7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6" y="58"/>
                  </a:lnTo>
                  <a:lnTo>
                    <a:pt x="99" y="51"/>
                  </a:lnTo>
                  <a:lnTo>
                    <a:pt x="99" y="51"/>
                  </a:lnTo>
                  <a:lnTo>
                    <a:pt x="93" y="45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76" y="38"/>
                  </a:lnTo>
                  <a:lnTo>
                    <a:pt x="66" y="36"/>
                  </a:lnTo>
                  <a:lnTo>
                    <a:pt x="42" y="36"/>
                  </a:lnTo>
                  <a:lnTo>
                    <a:pt x="42" y="140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76" y="140"/>
                  </a:lnTo>
                  <a:lnTo>
                    <a:pt x="86" y="137"/>
                  </a:lnTo>
                  <a:lnTo>
                    <a:pt x="86" y="137"/>
                  </a:lnTo>
                  <a:lnTo>
                    <a:pt x="95" y="132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06" y="117"/>
                  </a:lnTo>
                  <a:lnTo>
                    <a:pt x="109" y="109"/>
                  </a:lnTo>
                  <a:lnTo>
                    <a:pt x="109" y="109"/>
                  </a:lnTo>
                  <a:lnTo>
                    <a:pt x="111" y="99"/>
                  </a:lnTo>
                  <a:lnTo>
                    <a:pt x="113" y="88"/>
                  </a:lnTo>
                  <a:lnTo>
                    <a:pt x="113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7796815" y="2172931"/>
            <a:ext cx="2808736" cy="1560788"/>
            <a:chOff x="4604769" y="2309048"/>
            <a:chExt cx="2808736" cy="1560788"/>
          </a:xfrm>
        </p:grpSpPr>
        <p:sp>
          <p:nvSpPr>
            <p:cNvPr id="10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96815" y="4102417"/>
            <a:ext cx="2808736" cy="1560788"/>
            <a:chOff x="4604769" y="2309048"/>
            <a:chExt cx="2808736" cy="1560788"/>
          </a:xfrm>
        </p:grpSpPr>
        <p:sp>
          <p:nvSpPr>
            <p:cNvPr id="11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116" name="组合 11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1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20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cxnSp>
        <p:nvCxnSpPr>
          <p:cNvPr id="121" name="直接连接符 120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圆角矩形 122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24" name="圆角矩形 123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25" name="圆角矩形 124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126" name="圆角矩形 125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7796815" y="2172931"/>
            <a:ext cx="2808736" cy="1560788"/>
            <a:chOff x="4604769" y="2309048"/>
            <a:chExt cx="2808736" cy="1560788"/>
          </a:xfrm>
        </p:grpSpPr>
        <p:sp>
          <p:nvSpPr>
            <p:cNvPr id="10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96815" y="4102417"/>
            <a:ext cx="2808736" cy="1560788"/>
            <a:chOff x="4604769" y="2309048"/>
            <a:chExt cx="2808736" cy="1560788"/>
          </a:xfrm>
        </p:grpSpPr>
        <p:sp>
          <p:nvSpPr>
            <p:cNvPr id="11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246756" y="2019219"/>
            <a:ext cx="2914650" cy="3429000"/>
            <a:chOff x="5216248" y="1683096"/>
            <a:chExt cx="2914650" cy="3429000"/>
          </a:xfrm>
        </p:grpSpPr>
        <p:sp>
          <p:nvSpPr>
            <p:cNvPr id="59" name="Freeform 28"/>
            <p:cNvSpPr>
              <a:spLocks noEditPoints="1"/>
            </p:cNvSpPr>
            <p:nvPr/>
          </p:nvSpPr>
          <p:spPr bwMode="auto">
            <a:xfrm>
              <a:off x="6721198" y="2654646"/>
              <a:ext cx="1409700" cy="2457450"/>
            </a:xfrm>
            <a:custGeom>
              <a:avLst/>
              <a:gdLst>
                <a:gd name="T0" fmla="*/ 0 w 888"/>
                <a:gd name="T1" fmla="*/ 1548 h 1548"/>
                <a:gd name="T2" fmla="*/ 888 w 888"/>
                <a:gd name="T3" fmla="*/ 994 h 1548"/>
                <a:gd name="T4" fmla="*/ 888 w 888"/>
                <a:gd name="T5" fmla="*/ 0 h 1548"/>
                <a:gd name="T6" fmla="*/ 0 w 888"/>
                <a:gd name="T7" fmla="*/ 554 h 1548"/>
                <a:gd name="T8" fmla="*/ 0 w 888"/>
                <a:gd name="T9" fmla="*/ 1548 h 1548"/>
                <a:gd name="T10" fmla="*/ 0 w 888"/>
                <a:gd name="T11" fmla="*/ 1548 h 1548"/>
                <a:gd name="T12" fmla="*/ 182 w 888"/>
                <a:gd name="T13" fmla="*/ 1230 h 1548"/>
                <a:gd name="T14" fmla="*/ 706 w 888"/>
                <a:gd name="T15" fmla="*/ 904 h 1548"/>
                <a:gd name="T16" fmla="*/ 706 w 888"/>
                <a:gd name="T17" fmla="*/ 318 h 1548"/>
                <a:gd name="T18" fmla="*/ 182 w 888"/>
                <a:gd name="T19" fmla="*/ 644 h 1548"/>
                <a:gd name="T20" fmla="*/ 182 w 888"/>
                <a:gd name="T21" fmla="*/ 1230 h 1548"/>
                <a:gd name="T22" fmla="*/ 182 w 888"/>
                <a:gd name="T23" fmla="*/ 1230 h 1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8" h="1548">
                  <a:moveTo>
                    <a:pt x="0" y="1548"/>
                  </a:moveTo>
                  <a:lnTo>
                    <a:pt x="888" y="994"/>
                  </a:lnTo>
                  <a:lnTo>
                    <a:pt x="888" y="0"/>
                  </a:lnTo>
                  <a:lnTo>
                    <a:pt x="0" y="554"/>
                  </a:lnTo>
                  <a:lnTo>
                    <a:pt x="0" y="1548"/>
                  </a:lnTo>
                  <a:lnTo>
                    <a:pt x="0" y="1548"/>
                  </a:lnTo>
                  <a:close/>
                  <a:moveTo>
                    <a:pt x="182" y="1230"/>
                  </a:moveTo>
                  <a:lnTo>
                    <a:pt x="706" y="904"/>
                  </a:lnTo>
                  <a:lnTo>
                    <a:pt x="706" y="318"/>
                  </a:lnTo>
                  <a:lnTo>
                    <a:pt x="182" y="644"/>
                  </a:lnTo>
                  <a:lnTo>
                    <a:pt x="182" y="1230"/>
                  </a:lnTo>
                  <a:lnTo>
                    <a:pt x="182" y="123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5267048" y="1683096"/>
              <a:ext cx="2816225" cy="1755775"/>
            </a:xfrm>
            <a:custGeom>
              <a:avLst/>
              <a:gdLst>
                <a:gd name="T0" fmla="*/ 0 w 1774"/>
                <a:gd name="T1" fmla="*/ 554 h 1106"/>
                <a:gd name="T2" fmla="*/ 888 w 1774"/>
                <a:gd name="T3" fmla="*/ 0 h 1106"/>
                <a:gd name="T4" fmla="*/ 1774 w 1774"/>
                <a:gd name="T5" fmla="*/ 554 h 1106"/>
                <a:gd name="T6" fmla="*/ 888 w 1774"/>
                <a:gd name="T7" fmla="*/ 1106 h 1106"/>
                <a:gd name="T8" fmla="*/ 0 w 1774"/>
                <a:gd name="T9" fmla="*/ 554 h 1106"/>
                <a:gd name="T10" fmla="*/ 0 w 1774"/>
                <a:gd name="T11" fmla="*/ 554 h 1106"/>
                <a:gd name="T12" fmla="*/ 344 w 1774"/>
                <a:gd name="T13" fmla="*/ 554 h 1106"/>
                <a:gd name="T14" fmla="*/ 888 w 1774"/>
                <a:gd name="T15" fmla="*/ 214 h 1106"/>
                <a:gd name="T16" fmla="*/ 1432 w 1774"/>
                <a:gd name="T17" fmla="*/ 554 h 1106"/>
                <a:gd name="T18" fmla="*/ 888 w 1774"/>
                <a:gd name="T19" fmla="*/ 892 h 1106"/>
                <a:gd name="T20" fmla="*/ 344 w 1774"/>
                <a:gd name="T21" fmla="*/ 554 h 1106"/>
                <a:gd name="T22" fmla="*/ 344 w 1774"/>
                <a:gd name="T23" fmla="*/ 554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74" h="1106">
                  <a:moveTo>
                    <a:pt x="0" y="554"/>
                  </a:moveTo>
                  <a:lnTo>
                    <a:pt x="888" y="0"/>
                  </a:lnTo>
                  <a:lnTo>
                    <a:pt x="1774" y="554"/>
                  </a:lnTo>
                  <a:lnTo>
                    <a:pt x="888" y="1106"/>
                  </a:lnTo>
                  <a:lnTo>
                    <a:pt x="0" y="554"/>
                  </a:lnTo>
                  <a:lnTo>
                    <a:pt x="0" y="554"/>
                  </a:lnTo>
                  <a:close/>
                  <a:moveTo>
                    <a:pt x="344" y="554"/>
                  </a:moveTo>
                  <a:lnTo>
                    <a:pt x="888" y="214"/>
                  </a:lnTo>
                  <a:lnTo>
                    <a:pt x="1432" y="554"/>
                  </a:lnTo>
                  <a:lnTo>
                    <a:pt x="888" y="892"/>
                  </a:lnTo>
                  <a:lnTo>
                    <a:pt x="344" y="554"/>
                  </a:lnTo>
                  <a:lnTo>
                    <a:pt x="344" y="554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0"/>
            <p:cNvSpPr>
              <a:spLocks noEditPoints="1"/>
            </p:cNvSpPr>
            <p:nvPr/>
          </p:nvSpPr>
          <p:spPr bwMode="auto">
            <a:xfrm>
              <a:off x="5216248" y="2654646"/>
              <a:ext cx="1412875" cy="2454275"/>
            </a:xfrm>
            <a:custGeom>
              <a:avLst/>
              <a:gdLst>
                <a:gd name="T0" fmla="*/ 890 w 890"/>
                <a:gd name="T1" fmla="*/ 552 h 1546"/>
                <a:gd name="T2" fmla="*/ 890 w 890"/>
                <a:gd name="T3" fmla="*/ 1546 h 1546"/>
                <a:gd name="T4" fmla="*/ 0 w 890"/>
                <a:gd name="T5" fmla="*/ 994 h 1546"/>
                <a:gd name="T6" fmla="*/ 0 w 890"/>
                <a:gd name="T7" fmla="*/ 0 h 1546"/>
                <a:gd name="T8" fmla="*/ 890 w 890"/>
                <a:gd name="T9" fmla="*/ 552 h 1546"/>
                <a:gd name="T10" fmla="*/ 890 w 890"/>
                <a:gd name="T11" fmla="*/ 552 h 1546"/>
                <a:gd name="T12" fmla="*/ 710 w 890"/>
                <a:gd name="T13" fmla="*/ 642 h 1546"/>
                <a:gd name="T14" fmla="*/ 710 w 890"/>
                <a:gd name="T15" fmla="*/ 1234 h 1546"/>
                <a:gd name="T16" fmla="*/ 178 w 890"/>
                <a:gd name="T17" fmla="*/ 904 h 1546"/>
                <a:gd name="T18" fmla="*/ 178 w 890"/>
                <a:gd name="T19" fmla="*/ 312 h 1546"/>
                <a:gd name="T20" fmla="*/ 710 w 890"/>
                <a:gd name="T21" fmla="*/ 642 h 1546"/>
                <a:gd name="T22" fmla="*/ 710 w 890"/>
                <a:gd name="T23" fmla="*/ 642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0" h="1546">
                  <a:moveTo>
                    <a:pt x="890" y="552"/>
                  </a:moveTo>
                  <a:lnTo>
                    <a:pt x="890" y="1546"/>
                  </a:lnTo>
                  <a:lnTo>
                    <a:pt x="0" y="994"/>
                  </a:lnTo>
                  <a:lnTo>
                    <a:pt x="0" y="0"/>
                  </a:lnTo>
                  <a:lnTo>
                    <a:pt x="890" y="552"/>
                  </a:lnTo>
                  <a:lnTo>
                    <a:pt x="890" y="552"/>
                  </a:lnTo>
                  <a:close/>
                  <a:moveTo>
                    <a:pt x="710" y="642"/>
                  </a:moveTo>
                  <a:lnTo>
                    <a:pt x="710" y="1234"/>
                  </a:lnTo>
                  <a:lnTo>
                    <a:pt x="178" y="904"/>
                  </a:lnTo>
                  <a:lnTo>
                    <a:pt x="178" y="312"/>
                  </a:lnTo>
                  <a:lnTo>
                    <a:pt x="710" y="642"/>
                  </a:lnTo>
                  <a:lnTo>
                    <a:pt x="710" y="642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1"/>
            <p:cNvSpPr/>
            <p:nvPr/>
          </p:nvSpPr>
          <p:spPr bwMode="auto">
            <a:xfrm>
              <a:off x="6638648" y="2543521"/>
              <a:ext cx="25400" cy="44450"/>
            </a:xfrm>
            <a:custGeom>
              <a:avLst/>
              <a:gdLst>
                <a:gd name="T0" fmla="*/ 0 w 16"/>
                <a:gd name="T1" fmla="*/ 14 h 28"/>
                <a:gd name="T2" fmla="*/ 0 w 16"/>
                <a:gd name="T3" fmla="*/ 14 h 28"/>
                <a:gd name="T4" fmla="*/ 2 w 16"/>
                <a:gd name="T5" fmla="*/ 20 h 28"/>
                <a:gd name="T6" fmla="*/ 4 w 16"/>
                <a:gd name="T7" fmla="*/ 24 h 28"/>
                <a:gd name="T8" fmla="*/ 10 w 16"/>
                <a:gd name="T9" fmla="*/ 26 h 28"/>
                <a:gd name="T10" fmla="*/ 16 w 16"/>
                <a:gd name="T11" fmla="*/ 28 h 28"/>
                <a:gd name="T12" fmla="*/ 16 w 16"/>
                <a:gd name="T13" fmla="*/ 0 h 28"/>
                <a:gd name="T14" fmla="*/ 16 w 16"/>
                <a:gd name="T15" fmla="*/ 0 h 28"/>
                <a:gd name="T16" fmla="*/ 10 w 16"/>
                <a:gd name="T17" fmla="*/ 2 h 28"/>
                <a:gd name="T18" fmla="*/ 4 w 16"/>
                <a:gd name="T19" fmla="*/ 4 h 28"/>
                <a:gd name="T20" fmla="*/ 4 w 16"/>
                <a:gd name="T21" fmla="*/ 4 h 28"/>
                <a:gd name="T22" fmla="*/ 2 w 16"/>
                <a:gd name="T23" fmla="*/ 8 h 28"/>
                <a:gd name="T24" fmla="*/ 0 w 16"/>
                <a:gd name="T25" fmla="*/ 14 h 28"/>
                <a:gd name="T26" fmla="*/ 0 w 16"/>
                <a:gd name="T2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8">
                  <a:moveTo>
                    <a:pt x="0" y="14"/>
                  </a:moveTo>
                  <a:lnTo>
                    <a:pt x="0" y="14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10" y="26"/>
                  </a:lnTo>
                  <a:lnTo>
                    <a:pt x="16" y="28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2"/>
            <p:cNvSpPr/>
            <p:nvPr/>
          </p:nvSpPr>
          <p:spPr bwMode="auto">
            <a:xfrm>
              <a:off x="6683098" y="2619721"/>
              <a:ext cx="28575" cy="50800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32 h 32"/>
                <a:gd name="T4" fmla="*/ 0 w 18"/>
                <a:gd name="T5" fmla="*/ 32 h 32"/>
                <a:gd name="T6" fmla="*/ 6 w 18"/>
                <a:gd name="T7" fmla="*/ 30 h 32"/>
                <a:gd name="T8" fmla="*/ 12 w 18"/>
                <a:gd name="T9" fmla="*/ 28 h 32"/>
                <a:gd name="T10" fmla="*/ 12 w 18"/>
                <a:gd name="T11" fmla="*/ 28 h 32"/>
                <a:gd name="T12" fmla="*/ 16 w 18"/>
                <a:gd name="T13" fmla="*/ 22 h 32"/>
                <a:gd name="T14" fmla="*/ 18 w 18"/>
                <a:gd name="T15" fmla="*/ 16 h 32"/>
                <a:gd name="T16" fmla="*/ 18 w 18"/>
                <a:gd name="T17" fmla="*/ 16 h 32"/>
                <a:gd name="T18" fmla="*/ 16 w 18"/>
                <a:gd name="T19" fmla="*/ 10 h 32"/>
                <a:gd name="T20" fmla="*/ 12 w 18"/>
                <a:gd name="T21" fmla="*/ 6 h 32"/>
                <a:gd name="T22" fmla="*/ 8 w 18"/>
                <a:gd name="T23" fmla="*/ 2 h 32"/>
                <a:gd name="T24" fmla="*/ 0 w 18"/>
                <a:gd name="T25" fmla="*/ 0 h 32"/>
                <a:gd name="T26" fmla="*/ 0 w 18"/>
                <a:gd name="T2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0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0"/>
                  </a:lnTo>
                  <a:lnTo>
                    <a:pt x="12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3"/>
            <p:cNvSpPr/>
            <p:nvPr/>
          </p:nvSpPr>
          <p:spPr bwMode="auto">
            <a:xfrm>
              <a:off x="6581498" y="2264121"/>
              <a:ext cx="187325" cy="101600"/>
            </a:xfrm>
            <a:custGeom>
              <a:avLst/>
              <a:gdLst>
                <a:gd name="T0" fmla="*/ 92 w 118"/>
                <a:gd name="T1" fmla="*/ 62 h 64"/>
                <a:gd name="T2" fmla="*/ 92 w 118"/>
                <a:gd name="T3" fmla="*/ 62 h 64"/>
                <a:gd name="T4" fmla="*/ 94 w 118"/>
                <a:gd name="T5" fmla="*/ 62 h 64"/>
                <a:gd name="T6" fmla="*/ 94 w 118"/>
                <a:gd name="T7" fmla="*/ 62 h 64"/>
                <a:gd name="T8" fmla="*/ 116 w 118"/>
                <a:gd name="T9" fmla="*/ 28 h 64"/>
                <a:gd name="T10" fmla="*/ 116 w 118"/>
                <a:gd name="T11" fmla="*/ 28 h 64"/>
                <a:gd name="T12" fmla="*/ 118 w 118"/>
                <a:gd name="T13" fmla="*/ 18 h 64"/>
                <a:gd name="T14" fmla="*/ 118 w 118"/>
                <a:gd name="T15" fmla="*/ 12 h 64"/>
                <a:gd name="T16" fmla="*/ 114 w 118"/>
                <a:gd name="T17" fmla="*/ 6 h 64"/>
                <a:gd name="T18" fmla="*/ 106 w 118"/>
                <a:gd name="T19" fmla="*/ 2 h 64"/>
                <a:gd name="T20" fmla="*/ 96 w 118"/>
                <a:gd name="T21" fmla="*/ 0 h 64"/>
                <a:gd name="T22" fmla="*/ 84 w 118"/>
                <a:gd name="T23" fmla="*/ 0 h 64"/>
                <a:gd name="T24" fmla="*/ 60 w 118"/>
                <a:gd name="T25" fmla="*/ 0 h 64"/>
                <a:gd name="T26" fmla="*/ 60 w 118"/>
                <a:gd name="T27" fmla="*/ 0 h 64"/>
                <a:gd name="T28" fmla="*/ 36 w 118"/>
                <a:gd name="T29" fmla="*/ 0 h 64"/>
                <a:gd name="T30" fmla="*/ 24 w 118"/>
                <a:gd name="T31" fmla="*/ 0 h 64"/>
                <a:gd name="T32" fmla="*/ 14 w 118"/>
                <a:gd name="T33" fmla="*/ 2 h 64"/>
                <a:gd name="T34" fmla="*/ 6 w 118"/>
                <a:gd name="T35" fmla="*/ 6 h 64"/>
                <a:gd name="T36" fmla="*/ 2 w 118"/>
                <a:gd name="T37" fmla="*/ 12 h 64"/>
                <a:gd name="T38" fmla="*/ 0 w 118"/>
                <a:gd name="T39" fmla="*/ 18 h 64"/>
                <a:gd name="T40" fmla="*/ 4 w 118"/>
                <a:gd name="T41" fmla="*/ 28 h 64"/>
                <a:gd name="T42" fmla="*/ 4 w 118"/>
                <a:gd name="T43" fmla="*/ 28 h 64"/>
                <a:gd name="T44" fmla="*/ 14 w 118"/>
                <a:gd name="T45" fmla="*/ 48 h 64"/>
                <a:gd name="T46" fmla="*/ 24 w 118"/>
                <a:gd name="T47" fmla="*/ 64 h 64"/>
                <a:gd name="T48" fmla="*/ 24 w 118"/>
                <a:gd name="T49" fmla="*/ 64 h 64"/>
                <a:gd name="T50" fmla="*/ 28 w 118"/>
                <a:gd name="T51" fmla="*/ 62 h 64"/>
                <a:gd name="T52" fmla="*/ 92 w 118"/>
                <a:gd name="T53" fmla="*/ 62 h 64"/>
                <a:gd name="T54" fmla="*/ 92 w 118"/>
                <a:gd name="T55" fmla="*/ 6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64">
                  <a:moveTo>
                    <a:pt x="92" y="62"/>
                  </a:moveTo>
                  <a:lnTo>
                    <a:pt x="92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8" y="18"/>
                  </a:lnTo>
                  <a:lnTo>
                    <a:pt x="118" y="12"/>
                  </a:lnTo>
                  <a:lnTo>
                    <a:pt x="114" y="6"/>
                  </a:lnTo>
                  <a:lnTo>
                    <a:pt x="106" y="2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4" y="48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2"/>
                  </a:lnTo>
                  <a:lnTo>
                    <a:pt x="92" y="62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4"/>
            <p:cNvSpPr>
              <a:spLocks noEditPoints="1"/>
            </p:cNvSpPr>
            <p:nvPr/>
          </p:nvSpPr>
          <p:spPr bwMode="auto">
            <a:xfrm>
              <a:off x="6473548" y="2391121"/>
              <a:ext cx="403225" cy="409575"/>
            </a:xfrm>
            <a:custGeom>
              <a:avLst/>
              <a:gdLst>
                <a:gd name="T0" fmla="*/ 158 w 254"/>
                <a:gd name="T1" fmla="*/ 180 h 258"/>
                <a:gd name="T2" fmla="*/ 146 w 254"/>
                <a:gd name="T3" fmla="*/ 188 h 258"/>
                <a:gd name="T4" fmla="*/ 132 w 254"/>
                <a:gd name="T5" fmla="*/ 206 h 258"/>
                <a:gd name="T6" fmla="*/ 120 w 254"/>
                <a:gd name="T7" fmla="*/ 190 h 258"/>
                <a:gd name="T8" fmla="*/ 106 w 254"/>
                <a:gd name="T9" fmla="*/ 188 h 258"/>
                <a:gd name="T10" fmla="*/ 88 w 254"/>
                <a:gd name="T11" fmla="*/ 174 h 258"/>
                <a:gd name="T12" fmla="*/ 100 w 254"/>
                <a:gd name="T13" fmla="*/ 158 h 258"/>
                <a:gd name="T14" fmla="*/ 102 w 254"/>
                <a:gd name="T15" fmla="*/ 164 h 258"/>
                <a:gd name="T16" fmla="*/ 114 w 254"/>
                <a:gd name="T17" fmla="*/ 174 h 258"/>
                <a:gd name="T18" fmla="*/ 120 w 254"/>
                <a:gd name="T19" fmla="*/ 144 h 258"/>
                <a:gd name="T20" fmla="*/ 102 w 254"/>
                <a:gd name="T21" fmla="*/ 138 h 258"/>
                <a:gd name="T22" fmla="*/ 92 w 254"/>
                <a:gd name="T23" fmla="*/ 132 h 258"/>
                <a:gd name="T24" fmla="*/ 88 w 254"/>
                <a:gd name="T25" fmla="*/ 122 h 258"/>
                <a:gd name="T26" fmla="*/ 86 w 254"/>
                <a:gd name="T27" fmla="*/ 114 h 258"/>
                <a:gd name="T28" fmla="*/ 90 w 254"/>
                <a:gd name="T29" fmla="*/ 96 h 258"/>
                <a:gd name="T30" fmla="*/ 106 w 254"/>
                <a:gd name="T31" fmla="*/ 86 h 258"/>
                <a:gd name="T32" fmla="*/ 120 w 254"/>
                <a:gd name="T33" fmla="*/ 70 h 258"/>
                <a:gd name="T34" fmla="*/ 132 w 254"/>
                <a:gd name="T35" fmla="*/ 82 h 258"/>
                <a:gd name="T36" fmla="*/ 142 w 254"/>
                <a:gd name="T37" fmla="*/ 84 h 258"/>
                <a:gd name="T38" fmla="*/ 158 w 254"/>
                <a:gd name="T39" fmla="*/ 96 h 258"/>
                <a:gd name="T40" fmla="*/ 146 w 254"/>
                <a:gd name="T41" fmla="*/ 110 h 258"/>
                <a:gd name="T42" fmla="*/ 144 w 254"/>
                <a:gd name="T43" fmla="*/ 104 h 258"/>
                <a:gd name="T44" fmla="*/ 136 w 254"/>
                <a:gd name="T45" fmla="*/ 98 h 258"/>
                <a:gd name="T46" fmla="*/ 132 w 254"/>
                <a:gd name="T47" fmla="*/ 124 h 258"/>
                <a:gd name="T48" fmla="*/ 152 w 254"/>
                <a:gd name="T49" fmla="*/ 132 h 258"/>
                <a:gd name="T50" fmla="*/ 158 w 254"/>
                <a:gd name="T51" fmla="*/ 136 h 258"/>
                <a:gd name="T52" fmla="*/ 162 w 254"/>
                <a:gd name="T53" fmla="*/ 142 h 258"/>
                <a:gd name="T54" fmla="*/ 168 w 254"/>
                <a:gd name="T55" fmla="*/ 158 h 258"/>
                <a:gd name="T56" fmla="*/ 166 w 254"/>
                <a:gd name="T57" fmla="*/ 164 h 258"/>
                <a:gd name="T58" fmla="*/ 162 w 254"/>
                <a:gd name="T59" fmla="*/ 176 h 258"/>
                <a:gd name="T60" fmla="*/ 158 w 254"/>
                <a:gd name="T61" fmla="*/ 180 h 258"/>
                <a:gd name="T62" fmla="*/ 168 w 254"/>
                <a:gd name="T63" fmla="*/ 2 h 258"/>
                <a:gd name="T64" fmla="*/ 162 w 254"/>
                <a:gd name="T65" fmla="*/ 10 h 258"/>
                <a:gd name="T66" fmla="*/ 96 w 254"/>
                <a:gd name="T67" fmla="*/ 12 h 258"/>
                <a:gd name="T68" fmla="*/ 92 w 254"/>
                <a:gd name="T69" fmla="*/ 10 h 258"/>
                <a:gd name="T70" fmla="*/ 88 w 254"/>
                <a:gd name="T71" fmla="*/ 0 h 258"/>
                <a:gd name="T72" fmla="*/ 70 w 254"/>
                <a:gd name="T73" fmla="*/ 12 h 258"/>
                <a:gd name="T74" fmla="*/ 38 w 254"/>
                <a:gd name="T75" fmla="*/ 48 h 258"/>
                <a:gd name="T76" fmla="*/ 14 w 254"/>
                <a:gd name="T77" fmla="*/ 92 h 258"/>
                <a:gd name="T78" fmla="*/ 2 w 254"/>
                <a:gd name="T79" fmla="*/ 140 h 258"/>
                <a:gd name="T80" fmla="*/ 0 w 254"/>
                <a:gd name="T81" fmla="*/ 162 h 258"/>
                <a:gd name="T82" fmla="*/ 2 w 254"/>
                <a:gd name="T83" fmla="*/ 188 h 258"/>
                <a:gd name="T84" fmla="*/ 10 w 254"/>
                <a:gd name="T85" fmla="*/ 208 h 258"/>
                <a:gd name="T86" fmla="*/ 22 w 254"/>
                <a:gd name="T87" fmla="*/ 226 h 258"/>
                <a:gd name="T88" fmla="*/ 38 w 254"/>
                <a:gd name="T89" fmla="*/ 238 h 258"/>
                <a:gd name="T90" fmla="*/ 78 w 254"/>
                <a:gd name="T91" fmla="*/ 254 h 258"/>
                <a:gd name="T92" fmla="*/ 128 w 254"/>
                <a:gd name="T93" fmla="*/ 258 h 258"/>
                <a:gd name="T94" fmla="*/ 154 w 254"/>
                <a:gd name="T95" fmla="*/ 256 h 258"/>
                <a:gd name="T96" fmla="*/ 198 w 254"/>
                <a:gd name="T97" fmla="*/ 248 h 258"/>
                <a:gd name="T98" fmla="*/ 226 w 254"/>
                <a:gd name="T99" fmla="*/ 232 h 258"/>
                <a:gd name="T100" fmla="*/ 240 w 254"/>
                <a:gd name="T101" fmla="*/ 218 h 258"/>
                <a:gd name="T102" fmla="*/ 250 w 254"/>
                <a:gd name="T103" fmla="*/ 198 h 258"/>
                <a:gd name="T104" fmla="*/ 254 w 254"/>
                <a:gd name="T105" fmla="*/ 176 h 258"/>
                <a:gd name="T106" fmla="*/ 254 w 254"/>
                <a:gd name="T107" fmla="*/ 162 h 258"/>
                <a:gd name="T108" fmla="*/ 248 w 254"/>
                <a:gd name="T109" fmla="*/ 118 h 258"/>
                <a:gd name="T110" fmla="*/ 228 w 254"/>
                <a:gd name="T111" fmla="*/ 72 h 258"/>
                <a:gd name="T112" fmla="*/ 200 w 254"/>
                <a:gd name="T113" fmla="*/ 32 h 258"/>
                <a:gd name="T114" fmla="*/ 168 w 254"/>
                <a:gd name="T115" fmla="*/ 2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4" h="258">
                  <a:moveTo>
                    <a:pt x="158" y="180"/>
                  </a:moveTo>
                  <a:lnTo>
                    <a:pt x="158" y="180"/>
                  </a:lnTo>
                  <a:lnTo>
                    <a:pt x="152" y="184"/>
                  </a:lnTo>
                  <a:lnTo>
                    <a:pt x="146" y="188"/>
                  </a:lnTo>
                  <a:lnTo>
                    <a:pt x="132" y="190"/>
                  </a:lnTo>
                  <a:lnTo>
                    <a:pt x="132" y="206"/>
                  </a:lnTo>
                  <a:lnTo>
                    <a:pt x="120" y="206"/>
                  </a:lnTo>
                  <a:lnTo>
                    <a:pt x="120" y="190"/>
                  </a:lnTo>
                  <a:lnTo>
                    <a:pt x="120" y="190"/>
                  </a:lnTo>
                  <a:lnTo>
                    <a:pt x="106" y="188"/>
                  </a:lnTo>
                  <a:lnTo>
                    <a:pt x="96" y="182"/>
                  </a:lnTo>
                  <a:lnTo>
                    <a:pt x="88" y="174"/>
                  </a:lnTo>
                  <a:lnTo>
                    <a:pt x="82" y="162"/>
                  </a:lnTo>
                  <a:lnTo>
                    <a:pt x="100" y="158"/>
                  </a:lnTo>
                  <a:lnTo>
                    <a:pt x="100" y="158"/>
                  </a:lnTo>
                  <a:lnTo>
                    <a:pt x="102" y="164"/>
                  </a:lnTo>
                  <a:lnTo>
                    <a:pt x="108" y="170"/>
                  </a:lnTo>
                  <a:lnTo>
                    <a:pt x="114" y="174"/>
                  </a:lnTo>
                  <a:lnTo>
                    <a:pt x="120" y="176"/>
                  </a:lnTo>
                  <a:lnTo>
                    <a:pt x="120" y="144"/>
                  </a:lnTo>
                  <a:lnTo>
                    <a:pt x="120" y="144"/>
                  </a:lnTo>
                  <a:lnTo>
                    <a:pt x="102" y="138"/>
                  </a:lnTo>
                  <a:lnTo>
                    <a:pt x="96" y="134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88" y="12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8" y="100"/>
                  </a:lnTo>
                  <a:lnTo>
                    <a:pt x="90" y="96"/>
                  </a:lnTo>
                  <a:lnTo>
                    <a:pt x="94" y="92"/>
                  </a:lnTo>
                  <a:lnTo>
                    <a:pt x="106" y="86"/>
                  </a:lnTo>
                  <a:lnTo>
                    <a:pt x="120" y="82"/>
                  </a:lnTo>
                  <a:lnTo>
                    <a:pt x="120" y="70"/>
                  </a:lnTo>
                  <a:lnTo>
                    <a:pt x="132" y="70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42" y="84"/>
                  </a:lnTo>
                  <a:lnTo>
                    <a:pt x="152" y="90"/>
                  </a:lnTo>
                  <a:lnTo>
                    <a:pt x="158" y="96"/>
                  </a:lnTo>
                  <a:lnTo>
                    <a:pt x="164" y="106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44" y="104"/>
                  </a:lnTo>
                  <a:lnTo>
                    <a:pt x="140" y="100"/>
                  </a:lnTo>
                  <a:lnTo>
                    <a:pt x="136" y="98"/>
                  </a:lnTo>
                  <a:lnTo>
                    <a:pt x="132" y="9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52" y="132"/>
                  </a:lnTo>
                  <a:lnTo>
                    <a:pt x="152" y="132"/>
                  </a:lnTo>
                  <a:lnTo>
                    <a:pt x="158" y="136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6" y="148"/>
                  </a:lnTo>
                  <a:lnTo>
                    <a:pt x="168" y="158"/>
                  </a:lnTo>
                  <a:lnTo>
                    <a:pt x="168" y="158"/>
                  </a:lnTo>
                  <a:lnTo>
                    <a:pt x="166" y="164"/>
                  </a:lnTo>
                  <a:lnTo>
                    <a:pt x="164" y="170"/>
                  </a:lnTo>
                  <a:lnTo>
                    <a:pt x="162" y="176"/>
                  </a:lnTo>
                  <a:lnTo>
                    <a:pt x="158" y="180"/>
                  </a:lnTo>
                  <a:lnTo>
                    <a:pt x="158" y="180"/>
                  </a:lnTo>
                  <a:close/>
                  <a:moveTo>
                    <a:pt x="168" y="2"/>
                  </a:moveTo>
                  <a:lnTo>
                    <a:pt x="168" y="2"/>
                  </a:lnTo>
                  <a:lnTo>
                    <a:pt x="164" y="8"/>
                  </a:lnTo>
                  <a:lnTo>
                    <a:pt x="162" y="10"/>
                  </a:lnTo>
                  <a:lnTo>
                    <a:pt x="160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0" y="12"/>
                  </a:lnTo>
                  <a:lnTo>
                    <a:pt x="54" y="30"/>
                  </a:lnTo>
                  <a:lnTo>
                    <a:pt x="38" y="48"/>
                  </a:lnTo>
                  <a:lnTo>
                    <a:pt x="26" y="70"/>
                  </a:lnTo>
                  <a:lnTo>
                    <a:pt x="14" y="92"/>
                  </a:lnTo>
                  <a:lnTo>
                    <a:pt x="6" y="116"/>
                  </a:lnTo>
                  <a:lnTo>
                    <a:pt x="2" y="140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6"/>
                  </a:lnTo>
                  <a:lnTo>
                    <a:pt x="2" y="188"/>
                  </a:lnTo>
                  <a:lnTo>
                    <a:pt x="6" y="198"/>
                  </a:lnTo>
                  <a:lnTo>
                    <a:pt x="10" y="208"/>
                  </a:lnTo>
                  <a:lnTo>
                    <a:pt x="16" y="218"/>
                  </a:lnTo>
                  <a:lnTo>
                    <a:pt x="22" y="226"/>
                  </a:lnTo>
                  <a:lnTo>
                    <a:pt x="30" y="232"/>
                  </a:lnTo>
                  <a:lnTo>
                    <a:pt x="38" y="238"/>
                  </a:lnTo>
                  <a:lnTo>
                    <a:pt x="56" y="248"/>
                  </a:lnTo>
                  <a:lnTo>
                    <a:pt x="78" y="254"/>
                  </a:lnTo>
                  <a:lnTo>
                    <a:pt x="102" y="256"/>
                  </a:lnTo>
                  <a:lnTo>
                    <a:pt x="128" y="258"/>
                  </a:lnTo>
                  <a:lnTo>
                    <a:pt x="128" y="258"/>
                  </a:lnTo>
                  <a:lnTo>
                    <a:pt x="154" y="256"/>
                  </a:lnTo>
                  <a:lnTo>
                    <a:pt x="178" y="254"/>
                  </a:lnTo>
                  <a:lnTo>
                    <a:pt x="198" y="248"/>
                  </a:lnTo>
                  <a:lnTo>
                    <a:pt x="218" y="238"/>
                  </a:lnTo>
                  <a:lnTo>
                    <a:pt x="226" y="232"/>
                  </a:lnTo>
                  <a:lnTo>
                    <a:pt x="234" y="226"/>
                  </a:lnTo>
                  <a:lnTo>
                    <a:pt x="240" y="218"/>
                  </a:lnTo>
                  <a:lnTo>
                    <a:pt x="244" y="208"/>
                  </a:lnTo>
                  <a:lnTo>
                    <a:pt x="250" y="198"/>
                  </a:lnTo>
                  <a:lnTo>
                    <a:pt x="252" y="188"/>
                  </a:lnTo>
                  <a:lnTo>
                    <a:pt x="254" y="176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2" y="140"/>
                  </a:lnTo>
                  <a:lnTo>
                    <a:pt x="248" y="118"/>
                  </a:lnTo>
                  <a:lnTo>
                    <a:pt x="240" y="94"/>
                  </a:lnTo>
                  <a:lnTo>
                    <a:pt x="228" y="72"/>
                  </a:lnTo>
                  <a:lnTo>
                    <a:pt x="216" y="52"/>
                  </a:lnTo>
                  <a:lnTo>
                    <a:pt x="200" y="32"/>
                  </a:lnTo>
                  <a:lnTo>
                    <a:pt x="184" y="16"/>
                  </a:lnTo>
                  <a:lnTo>
                    <a:pt x="168" y="2"/>
                  </a:lnTo>
                  <a:lnTo>
                    <a:pt x="168" y="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35"/>
            <p:cNvSpPr>
              <a:spLocks noEditPoints="1"/>
            </p:cNvSpPr>
            <p:nvPr/>
          </p:nvSpPr>
          <p:spPr bwMode="auto">
            <a:xfrm>
              <a:off x="5854423" y="3645246"/>
              <a:ext cx="117475" cy="117475"/>
            </a:xfrm>
            <a:custGeom>
              <a:avLst/>
              <a:gdLst>
                <a:gd name="T0" fmla="*/ 38 w 74"/>
                <a:gd name="T1" fmla="*/ 56 h 74"/>
                <a:gd name="T2" fmla="*/ 38 w 74"/>
                <a:gd name="T3" fmla="*/ 56 h 74"/>
                <a:gd name="T4" fmla="*/ 30 w 74"/>
                <a:gd name="T5" fmla="*/ 54 h 74"/>
                <a:gd name="T6" fmla="*/ 24 w 74"/>
                <a:gd name="T7" fmla="*/ 50 h 74"/>
                <a:gd name="T8" fmla="*/ 20 w 74"/>
                <a:gd name="T9" fmla="*/ 44 h 74"/>
                <a:gd name="T10" fmla="*/ 20 w 74"/>
                <a:gd name="T11" fmla="*/ 36 h 74"/>
                <a:gd name="T12" fmla="*/ 20 w 74"/>
                <a:gd name="T13" fmla="*/ 36 h 74"/>
                <a:gd name="T14" fmla="*/ 20 w 74"/>
                <a:gd name="T15" fmla="*/ 30 h 74"/>
                <a:gd name="T16" fmla="*/ 24 w 74"/>
                <a:gd name="T17" fmla="*/ 24 h 74"/>
                <a:gd name="T18" fmla="*/ 30 w 74"/>
                <a:gd name="T19" fmla="*/ 20 h 74"/>
                <a:gd name="T20" fmla="*/ 38 w 74"/>
                <a:gd name="T21" fmla="*/ 18 h 74"/>
                <a:gd name="T22" fmla="*/ 38 w 74"/>
                <a:gd name="T23" fmla="*/ 18 h 74"/>
                <a:gd name="T24" fmla="*/ 44 w 74"/>
                <a:gd name="T25" fmla="*/ 20 h 74"/>
                <a:gd name="T26" fmla="*/ 50 w 74"/>
                <a:gd name="T27" fmla="*/ 24 h 74"/>
                <a:gd name="T28" fmla="*/ 54 w 74"/>
                <a:gd name="T29" fmla="*/ 30 h 74"/>
                <a:gd name="T30" fmla="*/ 56 w 74"/>
                <a:gd name="T31" fmla="*/ 36 h 74"/>
                <a:gd name="T32" fmla="*/ 56 w 74"/>
                <a:gd name="T33" fmla="*/ 36 h 74"/>
                <a:gd name="T34" fmla="*/ 54 w 74"/>
                <a:gd name="T35" fmla="*/ 44 h 74"/>
                <a:gd name="T36" fmla="*/ 50 w 74"/>
                <a:gd name="T37" fmla="*/ 50 h 74"/>
                <a:gd name="T38" fmla="*/ 44 w 74"/>
                <a:gd name="T39" fmla="*/ 54 h 74"/>
                <a:gd name="T40" fmla="*/ 38 w 74"/>
                <a:gd name="T41" fmla="*/ 56 h 74"/>
                <a:gd name="T42" fmla="*/ 38 w 74"/>
                <a:gd name="T43" fmla="*/ 56 h 74"/>
                <a:gd name="T44" fmla="*/ 74 w 74"/>
                <a:gd name="T45" fmla="*/ 36 h 74"/>
                <a:gd name="T46" fmla="*/ 74 w 74"/>
                <a:gd name="T47" fmla="*/ 36 h 74"/>
                <a:gd name="T48" fmla="*/ 74 w 74"/>
                <a:gd name="T49" fmla="*/ 30 h 74"/>
                <a:gd name="T50" fmla="*/ 72 w 74"/>
                <a:gd name="T51" fmla="*/ 22 h 74"/>
                <a:gd name="T52" fmla="*/ 68 w 74"/>
                <a:gd name="T53" fmla="*/ 16 h 74"/>
                <a:gd name="T54" fmla="*/ 64 w 74"/>
                <a:gd name="T55" fmla="*/ 10 h 74"/>
                <a:gd name="T56" fmla="*/ 58 w 74"/>
                <a:gd name="T57" fmla="*/ 6 h 74"/>
                <a:gd name="T58" fmla="*/ 52 w 74"/>
                <a:gd name="T59" fmla="*/ 2 h 74"/>
                <a:gd name="T60" fmla="*/ 46 w 74"/>
                <a:gd name="T61" fmla="*/ 0 h 74"/>
                <a:gd name="T62" fmla="*/ 38 w 74"/>
                <a:gd name="T63" fmla="*/ 0 h 74"/>
                <a:gd name="T64" fmla="*/ 38 w 74"/>
                <a:gd name="T65" fmla="*/ 0 h 74"/>
                <a:gd name="T66" fmla="*/ 30 w 74"/>
                <a:gd name="T67" fmla="*/ 0 h 74"/>
                <a:gd name="T68" fmla="*/ 24 w 74"/>
                <a:gd name="T69" fmla="*/ 2 h 74"/>
                <a:gd name="T70" fmla="*/ 16 w 74"/>
                <a:gd name="T71" fmla="*/ 6 h 74"/>
                <a:gd name="T72" fmla="*/ 12 w 74"/>
                <a:gd name="T73" fmla="*/ 10 h 74"/>
                <a:gd name="T74" fmla="*/ 6 w 74"/>
                <a:gd name="T75" fmla="*/ 16 h 74"/>
                <a:gd name="T76" fmla="*/ 4 w 74"/>
                <a:gd name="T77" fmla="*/ 22 h 74"/>
                <a:gd name="T78" fmla="*/ 2 w 74"/>
                <a:gd name="T79" fmla="*/ 30 h 74"/>
                <a:gd name="T80" fmla="*/ 0 w 74"/>
                <a:gd name="T81" fmla="*/ 36 h 74"/>
                <a:gd name="T82" fmla="*/ 0 w 74"/>
                <a:gd name="T83" fmla="*/ 36 h 74"/>
                <a:gd name="T84" fmla="*/ 2 w 74"/>
                <a:gd name="T85" fmla="*/ 48 h 74"/>
                <a:gd name="T86" fmla="*/ 8 w 74"/>
                <a:gd name="T87" fmla="*/ 58 h 74"/>
                <a:gd name="T88" fmla="*/ 16 w 74"/>
                <a:gd name="T89" fmla="*/ 66 h 74"/>
                <a:gd name="T90" fmla="*/ 26 w 74"/>
                <a:gd name="T91" fmla="*/ 72 h 74"/>
                <a:gd name="T92" fmla="*/ 26 w 74"/>
                <a:gd name="T93" fmla="*/ 72 h 74"/>
                <a:gd name="T94" fmla="*/ 38 w 74"/>
                <a:gd name="T95" fmla="*/ 74 h 74"/>
                <a:gd name="T96" fmla="*/ 38 w 74"/>
                <a:gd name="T97" fmla="*/ 74 h 74"/>
                <a:gd name="T98" fmla="*/ 50 w 74"/>
                <a:gd name="T99" fmla="*/ 72 h 74"/>
                <a:gd name="T100" fmla="*/ 50 w 74"/>
                <a:gd name="T101" fmla="*/ 72 h 74"/>
                <a:gd name="T102" fmla="*/ 60 w 74"/>
                <a:gd name="T103" fmla="*/ 66 h 74"/>
                <a:gd name="T104" fmla="*/ 68 w 74"/>
                <a:gd name="T105" fmla="*/ 58 h 74"/>
                <a:gd name="T106" fmla="*/ 74 w 74"/>
                <a:gd name="T107" fmla="*/ 48 h 74"/>
                <a:gd name="T108" fmla="*/ 74 w 74"/>
                <a:gd name="T109" fmla="*/ 36 h 74"/>
                <a:gd name="T110" fmla="*/ 74 w 74"/>
                <a:gd name="T111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" h="74">
                  <a:moveTo>
                    <a:pt x="38" y="56"/>
                  </a:moveTo>
                  <a:lnTo>
                    <a:pt x="38" y="56"/>
                  </a:lnTo>
                  <a:lnTo>
                    <a:pt x="30" y="54"/>
                  </a:lnTo>
                  <a:lnTo>
                    <a:pt x="24" y="50"/>
                  </a:lnTo>
                  <a:lnTo>
                    <a:pt x="20" y="4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24" y="24"/>
                  </a:lnTo>
                  <a:lnTo>
                    <a:pt x="30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4" y="20"/>
                  </a:lnTo>
                  <a:lnTo>
                    <a:pt x="50" y="24"/>
                  </a:lnTo>
                  <a:lnTo>
                    <a:pt x="54" y="3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44"/>
                  </a:lnTo>
                  <a:lnTo>
                    <a:pt x="50" y="50"/>
                  </a:lnTo>
                  <a:lnTo>
                    <a:pt x="44" y="54"/>
                  </a:lnTo>
                  <a:lnTo>
                    <a:pt x="38" y="56"/>
                  </a:lnTo>
                  <a:lnTo>
                    <a:pt x="38" y="56"/>
                  </a:lnTo>
                  <a:close/>
                  <a:moveTo>
                    <a:pt x="74" y="36"/>
                  </a:moveTo>
                  <a:lnTo>
                    <a:pt x="74" y="36"/>
                  </a:lnTo>
                  <a:lnTo>
                    <a:pt x="74" y="30"/>
                  </a:lnTo>
                  <a:lnTo>
                    <a:pt x="72" y="22"/>
                  </a:lnTo>
                  <a:lnTo>
                    <a:pt x="68" y="16"/>
                  </a:lnTo>
                  <a:lnTo>
                    <a:pt x="64" y="10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6" y="6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8"/>
                  </a:lnTo>
                  <a:lnTo>
                    <a:pt x="8" y="58"/>
                  </a:lnTo>
                  <a:lnTo>
                    <a:pt x="16" y="66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60" y="66"/>
                  </a:lnTo>
                  <a:lnTo>
                    <a:pt x="68" y="58"/>
                  </a:lnTo>
                  <a:lnTo>
                    <a:pt x="74" y="48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rgbClr val="7F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5702023" y="3905596"/>
              <a:ext cx="76200" cy="69850"/>
            </a:xfrm>
            <a:custGeom>
              <a:avLst/>
              <a:gdLst>
                <a:gd name="T0" fmla="*/ 30 w 48"/>
                <a:gd name="T1" fmla="*/ 0 h 44"/>
                <a:gd name="T2" fmla="*/ 16 w 48"/>
                <a:gd name="T3" fmla="*/ 18 h 44"/>
                <a:gd name="T4" fmla="*/ 0 w 48"/>
                <a:gd name="T5" fmla="*/ 36 h 44"/>
                <a:gd name="T6" fmla="*/ 24 w 48"/>
                <a:gd name="T7" fmla="*/ 40 h 44"/>
                <a:gd name="T8" fmla="*/ 48 w 48"/>
                <a:gd name="T9" fmla="*/ 44 h 44"/>
                <a:gd name="T10" fmla="*/ 40 w 48"/>
                <a:gd name="T11" fmla="*/ 22 h 44"/>
                <a:gd name="T12" fmla="*/ 30 w 48"/>
                <a:gd name="T13" fmla="*/ 0 h 44"/>
                <a:gd name="T14" fmla="*/ 30 w 48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4">
                  <a:moveTo>
                    <a:pt x="30" y="0"/>
                  </a:moveTo>
                  <a:lnTo>
                    <a:pt x="16" y="18"/>
                  </a:lnTo>
                  <a:lnTo>
                    <a:pt x="0" y="36"/>
                  </a:lnTo>
                  <a:lnTo>
                    <a:pt x="24" y="40"/>
                  </a:lnTo>
                  <a:lnTo>
                    <a:pt x="48" y="44"/>
                  </a:lnTo>
                  <a:lnTo>
                    <a:pt x="40" y="2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F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7"/>
            <p:cNvSpPr/>
            <p:nvPr/>
          </p:nvSpPr>
          <p:spPr bwMode="auto">
            <a:xfrm>
              <a:off x="6048098" y="3905596"/>
              <a:ext cx="79375" cy="69850"/>
            </a:xfrm>
            <a:custGeom>
              <a:avLst/>
              <a:gdLst>
                <a:gd name="T0" fmla="*/ 50 w 50"/>
                <a:gd name="T1" fmla="*/ 36 h 44"/>
                <a:gd name="T2" fmla="*/ 34 w 50"/>
                <a:gd name="T3" fmla="*/ 18 h 44"/>
                <a:gd name="T4" fmla="*/ 18 w 50"/>
                <a:gd name="T5" fmla="*/ 0 h 44"/>
                <a:gd name="T6" fmla="*/ 10 w 50"/>
                <a:gd name="T7" fmla="*/ 22 h 44"/>
                <a:gd name="T8" fmla="*/ 0 w 50"/>
                <a:gd name="T9" fmla="*/ 44 h 44"/>
                <a:gd name="T10" fmla="*/ 24 w 50"/>
                <a:gd name="T11" fmla="*/ 40 h 44"/>
                <a:gd name="T12" fmla="*/ 50 w 50"/>
                <a:gd name="T13" fmla="*/ 36 h 44"/>
                <a:gd name="T14" fmla="*/ 50 w 50"/>
                <a:gd name="T15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44">
                  <a:moveTo>
                    <a:pt x="50" y="36"/>
                  </a:moveTo>
                  <a:lnTo>
                    <a:pt x="34" y="18"/>
                  </a:lnTo>
                  <a:lnTo>
                    <a:pt x="18" y="0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24" y="40"/>
                  </a:lnTo>
                  <a:lnTo>
                    <a:pt x="50" y="36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7FA1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8"/>
            <p:cNvSpPr/>
            <p:nvPr/>
          </p:nvSpPr>
          <p:spPr bwMode="auto">
            <a:xfrm>
              <a:off x="5717898" y="3772246"/>
              <a:ext cx="393700" cy="355600"/>
            </a:xfrm>
            <a:custGeom>
              <a:avLst/>
              <a:gdLst>
                <a:gd name="T0" fmla="*/ 248 w 248"/>
                <a:gd name="T1" fmla="*/ 142 h 224"/>
                <a:gd name="T2" fmla="*/ 234 w 248"/>
                <a:gd name="T3" fmla="*/ 132 h 224"/>
                <a:gd name="T4" fmla="*/ 224 w 248"/>
                <a:gd name="T5" fmla="*/ 132 h 224"/>
                <a:gd name="T6" fmla="*/ 210 w 248"/>
                <a:gd name="T7" fmla="*/ 148 h 224"/>
                <a:gd name="T8" fmla="*/ 196 w 248"/>
                <a:gd name="T9" fmla="*/ 154 h 224"/>
                <a:gd name="T10" fmla="*/ 164 w 248"/>
                <a:gd name="T11" fmla="*/ 158 h 224"/>
                <a:gd name="T12" fmla="*/ 148 w 248"/>
                <a:gd name="T13" fmla="*/ 154 h 224"/>
                <a:gd name="T14" fmla="*/ 144 w 248"/>
                <a:gd name="T15" fmla="*/ 148 h 224"/>
                <a:gd name="T16" fmla="*/ 140 w 248"/>
                <a:gd name="T17" fmla="*/ 104 h 224"/>
                <a:gd name="T18" fmla="*/ 168 w 248"/>
                <a:gd name="T19" fmla="*/ 32 h 224"/>
                <a:gd name="T20" fmla="*/ 170 w 248"/>
                <a:gd name="T21" fmla="*/ 32 h 224"/>
                <a:gd name="T22" fmla="*/ 176 w 248"/>
                <a:gd name="T23" fmla="*/ 26 h 224"/>
                <a:gd name="T24" fmla="*/ 176 w 248"/>
                <a:gd name="T25" fmla="*/ 22 h 224"/>
                <a:gd name="T26" fmla="*/ 176 w 248"/>
                <a:gd name="T27" fmla="*/ 20 h 224"/>
                <a:gd name="T28" fmla="*/ 170 w 248"/>
                <a:gd name="T29" fmla="*/ 14 h 224"/>
                <a:gd name="T30" fmla="*/ 136 w 248"/>
                <a:gd name="T31" fmla="*/ 14 h 224"/>
                <a:gd name="T32" fmla="*/ 136 w 248"/>
                <a:gd name="T33" fmla="*/ 0 h 224"/>
                <a:gd name="T34" fmla="*/ 124 w 248"/>
                <a:gd name="T35" fmla="*/ 2 h 224"/>
                <a:gd name="T36" fmla="*/ 112 w 248"/>
                <a:gd name="T37" fmla="*/ 0 h 224"/>
                <a:gd name="T38" fmla="*/ 110 w 248"/>
                <a:gd name="T39" fmla="*/ 14 h 224"/>
                <a:gd name="T40" fmla="*/ 80 w 248"/>
                <a:gd name="T41" fmla="*/ 14 h 224"/>
                <a:gd name="T42" fmla="*/ 74 w 248"/>
                <a:gd name="T43" fmla="*/ 16 h 224"/>
                <a:gd name="T44" fmla="*/ 72 w 248"/>
                <a:gd name="T45" fmla="*/ 22 h 224"/>
                <a:gd name="T46" fmla="*/ 72 w 248"/>
                <a:gd name="T47" fmla="*/ 22 h 224"/>
                <a:gd name="T48" fmla="*/ 74 w 248"/>
                <a:gd name="T49" fmla="*/ 30 h 224"/>
                <a:gd name="T50" fmla="*/ 80 w 248"/>
                <a:gd name="T51" fmla="*/ 32 h 224"/>
                <a:gd name="T52" fmla="*/ 110 w 248"/>
                <a:gd name="T53" fmla="*/ 32 h 224"/>
                <a:gd name="T54" fmla="*/ 104 w 248"/>
                <a:gd name="T55" fmla="*/ 132 h 224"/>
                <a:gd name="T56" fmla="*/ 102 w 248"/>
                <a:gd name="T57" fmla="*/ 148 h 224"/>
                <a:gd name="T58" fmla="*/ 92 w 248"/>
                <a:gd name="T59" fmla="*/ 156 h 224"/>
                <a:gd name="T60" fmla="*/ 72 w 248"/>
                <a:gd name="T61" fmla="*/ 158 h 224"/>
                <a:gd name="T62" fmla="*/ 36 w 248"/>
                <a:gd name="T63" fmla="*/ 148 h 224"/>
                <a:gd name="T64" fmla="*/ 28 w 248"/>
                <a:gd name="T65" fmla="*/ 142 h 224"/>
                <a:gd name="T66" fmla="*/ 14 w 248"/>
                <a:gd name="T67" fmla="*/ 132 h 224"/>
                <a:gd name="T68" fmla="*/ 4 w 248"/>
                <a:gd name="T69" fmla="*/ 130 h 224"/>
                <a:gd name="T70" fmla="*/ 0 w 248"/>
                <a:gd name="T71" fmla="*/ 142 h 224"/>
                <a:gd name="T72" fmla="*/ 2 w 248"/>
                <a:gd name="T73" fmla="*/ 158 h 224"/>
                <a:gd name="T74" fmla="*/ 10 w 248"/>
                <a:gd name="T75" fmla="*/ 170 h 224"/>
                <a:gd name="T76" fmla="*/ 36 w 248"/>
                <a:gd name="T77" fmla="*/ 186 h 224"/>
                <a:gd name="T78" fmla="*/ 52 w 248"/>
                <a:gd name="T79" fmla="*/ 190 h 224"/>
                <a:gd name="T80" fmla="*/ 72 w 248"/>
                <a:gd name="T81" fmla="*/ 196 h 224"/>
                <a:gd name="T82" fmla="*/ 104 w 248"/>
                <a:gd name="T83" fmla="*/ 210 h 224"/>
                <a:gd name="T84" fmla="*/ 118 w 248"/>
                <a:gd name="T85" fmla="*/ 220 h 224"/>
                <a:gd name="T86" fmla="*/ 120 w 248"/>
                <a:gd name="T87" fmla="*/ 222 h 224"/>
                <a:gd name="T88" fmla="*/ 128 w 248"/>
                <a:gd name="T89" fmla="*/ 222 h 224"/>
                <a:gd name="T90" fmla="*/ 130 w 248"/>
                <a:gd name="T91" fmla="*/ 220 h 224"/>
                <a:gd name="T92" fmla="*/ 144 w 248"/>
                <a:gd name="T93" fmla="*/ 210 h 224"/>
                <a:gd name="T94" fmla="*/ 176 w 248"/>
                <a:gd name="T95" fmla="*/ 196 h 224"/>
                <a:gd name="T96" fmla="*/ 194 w 248"/>
                <a:gd name="T97" fmla="*/ 190 h 224"/>
                <a:gd name="T98" fmla="*/ 212 w 248"/>
                <a:gd name="T99" fmla="*/ 186 h 224"/>
                <a:gd name="T100" fmla="*/ 238 w 248"/>
                <a:gd name="T101" fmla="*/ 170 h 224"/>
                <a:gd name="T102" fmla="*/ 246 w 248"/>
                <a:gd name="T103" fmla="*/ 158 h 224"/>
                <a:gd name="T104" fmla="*/ 248 w 248"/>
                <a:gd name="T105" fmla="*/ 14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8" h="224">
                  <a:moveTo>
                    <a:pt x="248" y="142"/>
                  </a:moveTo>
                  <a:lnTo>
                    <a:pt x="248" y="142"/>
                  </a:lnTo>
                  <a:lnTo>
                    <a:pt x="244" y="130"/>
                  </a:lnTo>
                  <a:lnTo>
                    <a:pt x="234" y="132"/>
                  </a:lnTo>
                  <a:lnTo>
                    <a:pt x="224" y="132"/>
                  </a:lnTo>
                  <a:lnTo>
                    <a:pt x="224" y="132"/>
                  </a:lnTo>
                  <a:lnTo>
                    <a:pt x="218" y="142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196" y="154"/>
                  </a:lnTo>
                  <a:lnTo>
                    <a:pt x="174" y="158"/>
                  </a:lnTo>
                  <a:lnTo>
                    <a:pt x="164" y="158"/>
                  </a:lnTo>
                  <a:lnTo>
                    <a:pt x="156" y="156"/>
                  </a:lnTo>
                  <a:lnTo>
                    <a:pt x="148" y="154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2" y="132"/>
                  </a:lnTo>
                  <a:lnTo>
                    <a:pt x="140" y="104"/>
                  </a:lnTo>
                  <a:lnTo>
                    <a:pt x="138" y="32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70" y="32"/>
                  </a:lnTo>
                  <a:lnTo>
                    <a:pt x="174" y="30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6" y="20"/>
                  </a:lnTo>
                  <a:lnTo>
                    <a:pt x="174" y="16"/>
                  </a:lnTo>
                  <a:lnTo>
                    <a:pt x="170" y="14"/>
                  </a:lnTo>
                  <a:lnTo>
                    <a:pt x="168" y="14"/>
                  </a:lnTo>
                  <a:lnTo>
                    <a:pt x="136" y="14"/>
                  </a:lnTo>
                  <a:lnTo>
                    <a:pt x="136" y="14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72" y="20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6"/>
                  </a:lnTo>
                  <a:lnTo>
                    <a:pt x="74" y="30"/>
                  </a:lnTo>
                  <a:lnTo>
                    <a:pt x="76" y="32"/>
                  </a:lnTo>
                  <a:lnTo>
                    <a:pt x="80" y="3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06" y="104"/>
                  </a:lnTo>
                  <a:lnTo>
                    <a:pt x="104" y="132"/>
                  </a:lnTo>
                  <a:lnTo>
                    <a:pt x="102" y="148"/>
                  </a:lnTo>
                  <a:lnTo>
                    <a:pt x="102" y="148"/>
                  </a:lnTo>
                  <a:lnTo>
                    <a:pt x="98" y="154"/>
                  </a:lnTo>
                  <a:lnTo>
                    <a:pt x="92" y="156"/>
                  </a:lnTo>
                  <a:lnTo>
                    <a:pt x="82" y="158"/>
                  </a:lnTo>
                  <a:lnTo>
                    <a:pt x="72" y="158"/>
                  </a:lnTo>
                  <a:lnTo>
                    <a:pt x="52" y="154"/>
                  </a:lnTo>
                  <a:lnTo>
                    <a:pt x="36" y="148"/>
                  </a:lnTo>
                  <a:lnTo>
                    <a:pt x="36" y="148"/>
                  </a:lnTo>
                  <a:lnTo>
                    <a:pt x="28" y="142"/>
                  </a:lnTo>
                  <a:lnTo>
                    <a:pt x="24" y="132"/>
                  </a:lnTo>
                  <a:lnTo>
                    <a:pt x="14" y="132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2" y="158"/>
                  </a:lnTo>
                  <a:lnTo>
                    <a:pt x="6" y="164"/>
                  </a:lnTo>
                  <a:lnTo>
                    <a:pt x="10" y="170"/>
                  </a:lnTo>
                  <a:lnTo>
                    <a:pt x="22" y="17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72" y="196"/>
                  </a:lnTo>
                  <a:lnTo>
                    <a:pt x="90" y="202"/>
                  </a:lnTo>
                  <a:lnTo>
                    <a:pt x="104" y="210"/>
                  </a:lnTo>
                  <a:lnTo>
                    <a:pt x="112" y="214"/>
                  </a:lnTo>
                  <a:lnTo>
                    <a:pt x="118" y="220"/>
                  </a:lnTo>
                  <a:lnTo>
                    <a:pt x="118" y="220"/>
                  </a:lnTo>
                  <a:lnTo>
                    <a:pt x="120" y="222"/>
                  </a:lnTo>
                  <a:lnTo>
                    <a:pt x="124" y="224"/>
                  </a:lnTo>
                  <a:lnTo>
                    <a:pt x="128" y="222"/>
                  </a:lnTo>
                  <a:lnTo>
                    <a:pt x="130" y="220"/>
                  </a:lnTo>
                  <a:lnTo>
                    <a:pt x="130" y="220"/>
                  </a:lnTo>
                  <a:lnTo>
                    <a:pt x="136" y="214"/>
                  </a:lnTo>
                  <a:lnTo>
                    <a:pt x="144" y="210"/>
                  </a:lnTo>
                  <a:lnTo>
                    <a:pt x="158" y="202"/>
                  </a:lnTo>
                  <a:lnTo>
                    <a:pt x="176" y="196"/>
                  </a:lnTo>
                  <a:lnTo>
                    <a:pt x="194" y="190"/>
                  </a:lnTo>
                  <a:lnTo>
                    <a:pt x="194" y="190"/>
                  </a:lnTo>
                  <a:lnTo>
                    <a:pt x="212" y="186"/>
                  </a:lnTo>
                  <a:lnTo>
                    <a:pt x="212" y="186"/>
                  </a:lnTo>
                  <a:lnTo>
                    <a:pt x="224" y="178"/>
                  </a:lnTo>
                  <a:lnTo>
                    <a:pt x="238" y="170"/>
                  </a:lnTo>
                  <a:lnTo>
                    <a:pt x="242" y="164"/>
                  </a:lnTo>
                  <a:lnTo>
                    <a:pt x="246" y="158"/>
                  </a:lnTo>
                  <a:lnTo>
                    <a:pt x="248" y="150"/>
                  </a:lnTo>
                  <a:lnTo>
                    <a:pt x="248" y="142"/>
                  </a:lnTo>
                  <a:lnTo>
                    <a:pt x="248" y="14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9"/>
            <p:cNvSpPr/>
            <p:nvPr/>
          </p:nvSpPr>
          <p:spPr bwMode="auto">
            <a:xfrm>
              <a:off x="7432398" y="3623021"/>
              <a:ext cx="12700" cy="53975"/>
            </a:xfrm>
            <a:custGeom>
              <a:avLst/>
              <a:gdLst>
                <a:gd name="T0" fmla="*/ 8 w 8"/>
                <a:gd name="T1" fmla="*/ 30 h 34"/>
                <a:gd name="T2" fmla="*/ 8 w 8"/>
                <a:gd name="T3" fmla="*/ 30 h 34"/>
                <a:gd name="T4" fmla="*/ 8 w 8"/>
                <a:gd name="T5" fmla="*/ 32 h 34"/>
                <a:gd name="T6" fmla="*/ 4 w 8"/>
                <a:gd name="T7" fmla="*/ 34 h 34"/>
                <a:gd name="T8" fmla="*/ 4 w 8"/>
                <a:gd name="T9" fmla="*/ 34 h 34"/>
                <a:gd name="T10" fmla="*/ 4 w 8"/>
                <a:gd name="T11" fmla="*/ 34 h 34"/>
                <a:gd name="T12" fmla="*/ 2 w 8"/>
                <a:gd name="T13" fmla="*/ 32 h 34"/>
                <a:gd name="T14" fmla="*/ 0 w 8"/>
                <a:gd name="T15" fmla="*/ 30 h 34"/>
                <a:gd name="T16" fmla="*/ 0 w 8"/>
                <a:gd name="T17" fmla="*/ 4 h 34"/>
                <a:gd name="T18" fmla="*/ 0 w 8"/>
                <a:gd name="T19" fmla="*/ 4 h 34"/>
                <a:gd name="T20" fmla="*/ 2 w 8"/>
                <a:gd name="T21" fmla="*/ 0 h 34"/>
                <a:gd name="T22" fmla="*/ 4 w 8"/>
                <a:gd name="T23" fmla="*/ 0 h 34"/>
                <a:gd name="T24" fmla="*/ 4 w 8"/>
                <a:gd name="T25" fmla="*/ 0 h 34"/>
                <a:gd name="T26" fmla="*/ 4 w 8"/>
                <a:gd name="T27" fmla="*/ 0 h 34"/>
                <a:gd name="T28" fmla="*/ 8 w 8"/>
                <a:gd name="T29" fmla="*/ 0 h 34"/>
                <a:gd name="T30" fmla="*/ 8 w 8"/>
                <a:gd name="T31" fmla="*/ 4 h 34"/>
                <a:gd name="T32" fmla="*/ 8 w 8"/>
                <a:gd name="T33" fmla="*/ 30 h 34"/>
                <a:gd name="T34" fmla="*/ 8 w 8"/>
                <a:gd name="T35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34">
                  <a:moveTo>
                    <a:pt x="8" y="30"/>
                  </a:moveTo>
                  <a:lnTo>
                    <a:pt x="8" y="30"/>
                  </a:lnTo>
                  <a:lnTo>
                    <a:pt x="8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3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0"/>
            <p:cNvSpPr/>
            <p:nvPr/>
          </p:nvSpPr>
          <p:spPr bwMode="auto">
            <a:xfrm>
              <a:off x="7257773" y="3705571"/>
              <a:ext cx="44450" cy="41275"/>
            </a:xfrm>
            <a:custGeom>
              <a:avLst/>
              <a:gdLst>
                <a:gd name="T0" fmla="*/ 26 w 28"/>
                <a:gd name="T1" fmla="*/ 18 h 26"/>
                <a:gd name="T2" fmla="*/ 26 w 28"/>
                <a:gd name="T3" fmla="*/ 18 h 26"/>
                <a:gd name="T4" fmla="*/ 28 w 28"/>
                <a:gd name="T5" fmla="*/ 20 h 26"/>
                <a:gd name="T6" fmla="*/ 26 w 28"/>
                <a:gd name="T7" fmla="*/ 24 h 26"/>
                <a:gd name="T8" fmla="*/ 26 w 28"/>
                <a:gd name="T9" fmla="*/ 24 h 26"/>
                <a:gd name="T10" fmla="*/ 26 w 28"/>
                <a:gd name="T11" fmla="*/ 24 h 26"/>
                <a:gd name="T12" fmla="*/ 24 w 28"/>
                <a:gd name="T13" fmla="*/ 26 h 26"/>
                <a:gd name="T14" fmla="*/ 20 w 28"/>
                <a:gd name="T15" fmla="*/ 24 h 26"/>
                <a:gd name="T16" fmla="*/ 0 w 28"/>
                <a:gd name="T17" fmla="*/ 8 h 26"/>
                <a:gd name="T18" fmla="*/ 0 w 28"/>
                <a:gd name="T19" fmla="*/ 8 h 26"/>
                <a:gd name="T20" fmla="*/ 0 w 28"/>
                <a:gd name="T21" fmla="*/ 4 h 26"/>
                <a:gd name="T22" fmla="*/ 2 w 28"/>
                <a:gd name="T23" fmla="*/ 2 h 26"/>
                <a:gd name="T24" fmla="*/ 2 w 28"/>
                <a:gd name="T25" fmla="*/ 2 h 26"/>
                <a:gd name="T26" fmla="*/ 2 w 28"/>
                <a:gd name="T27" fmla="*/ 2 h 26"/>
                <a:gd name="T28" fmla="*/ 4 w 28"/>
                <a:gd name="T29" fmla="*/ 0 h 26"/>
                <a:gd name="T30" fmla="*/ 6 w 28"/>
                <a:gd name="T31" fmla="*/ 0 h 26"/>
                <a:gd name="T32" fmla="*/ 26 w 28"/>
                <a:gd name="T33" fmla="*/ 18 h 26"/>
                <a:gd name="T34" fmla="*/ 26 w 28"/>
                <a:gd name="T3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26" y="18"/>
                  </a:moveTo>
                  <a:lnTo>
                    <a:pt x="26" y="18"/>
                  </a:lnTo>
                  <a:lnTo>
                    <a:pt x="28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26" y="18"/>
                  </a:lnTo>
                  <a:lnTo>
                    <a:pt x="26" y="18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1"/>
            <p:cNvSpPr/>
            <p:nvPr/>
          </p:nvSpPr>
          <p:spPr bwMode="auto">
            <a:xfrm>
              <a:off x="7203798" y="3886546"/>
              <a:ext cx="53975" cy="19050"/>
            </a:xfrm>
            <a:custGeom>
              <a:avLst/>
              <a:gdLst>
                <a:gd name="T0" fmla="*/ 30 w 34"/>
                <a:gd name="T1" fmla="*/ 0 h 12"/>
                <a:gd name="T2" fmla="*/ 30 w 34"/>
                <a:gd name="T3" fmla="*/ 0 h 12"/>
                <a:gd name="T4" fmla="*/ 32 w 34"/>
                <a:gd name="T5" fmla="*/ 0 h 12"/>
                <a:gd name="T6" fmla="*/ 34 w 34"/>
                <a:gd name="T7" fmla="*/ 4 h 12"/>
                <a:gd name="T8" fmla="*/ 34 w 34"/>
                <a:gd name="T9" fmla="*/ 4 h 12"/>
                <a:gd name="T10" fmla="*/ 34 w 34"/>
                <a:gd name="T11" fmla="*/ 4 h 12"/>
                <a:gd name="T12" fmla="*/ 32 w 34"/>
                <a:gd name="T13" fmla="*/ 8 h 12"/>
                <a:gd name="T14" fmla="*/ 30 w 34"/>
                <a:gd name="T15" fmla="*/ 8 h 12"/>
                <a:gd name="T16" fmla="*/ 4 w 34"/>
                <a:gd name="T17" fmla="*/ 12 h 12"/>
                <a:gd name="T18" fmla="*/ 4 w 34"/>
                <a:gd name="T19" fmla="*/ 12 h 12"/>
                <a:gd name="T20" fmla="*/ 0 w 34"/>
                <a:gd name="T21" fmla="*/ 10 h 12"/>
                <a:gd name="T22" fmla="*/ 0 w 34"/>
                <a:gd name="T23" fmla="*/ 8 h 12"/>
                <a:gd name="T24" fmla="*/ 0 w 34"/>
                <a:gd name="T25" fmla="*/ 8 h 12"/>
                <a:gd name="T26" fmla="*/ 0 w 34"/>
                <a:gd name="T27" fmla="*/ 8 h 12"/>
                <a:gd name="T28" fmla="*/ 0 w 34"/>
                <a:gd name="T29" fmla="*/ 4 h 12"/>
                <a:gd name="T30" fmla="*/ 2 w 34"/>
                <a:gd name="T31" fmla="*/ 2 h 12"/>
                <a:gd name="T32" fmla="*/ 30 w 34"/>
                <a:gd name="T33" fmla="*/ 0 h 12"/>
                <a:gd name="T34" fmla="*/ 30 w 34"/>
                <a:gd name="T3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2">
                  <a:moveTo>
                    <a:pt x="30" y="0"/>
                  </a:moveTo>
                  <a:lnTo>
                    <a:pt x="30" y="0"/>
                  </a:lnTo>
                  <a:lnTo>
                    <a:pt x="32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42"/>
            <p:cNvSpPr/>
            <p:nvPr/>
          </p:nvSpPr>
          <p:spPr bwMode="auto">
            <a:xfrm>
              <a:off x="7635598" y="3873846"/>
              <a:ext cx="53975" cy="19050"/>
            </a:xfrm>
            <a:custGeom>
              <a:avLst/>
              <a:gdLst>
                <a:gd name="T0" fmla="*/ 4 w 34"/>
                <a:gd name="T1" fmla="*/ 8 h 12"/>
                <a:gd name="T2" fmla="*/ 4 w 34"/>
                <a:gd name="T3" fmla="*/ 8 h 12"/>
                <a:gd name="T4" fmla="*/ 0 w 34"/>
                <a:gd name="T5" fmla="*/ 8 h 12"/>
                <a:gd name="T6" fmla="*/ 0 w 34"/>
                <a:gd name="T7" fmla="*/ 4 h 12"/>
                <a:gd name="T8" fmla="*/ 0 w 34"/>
                <a:gd name="T9" fmla="*/ 4 h 12"/>
                <a:gd name="T10" fmla="*/ 0 w 34"/>
                <a:gd name="T11" fmla="*/ 4 h 12"/>
                <a:gd name="T12" fmla="*/ 2 w 34"/>
                <a:gd name="T13" fmla="*/ 2 h 12"/>
                <a:gd name="T14" fmla="*/ 4 w 34"/>
                <a:gd name="T15" fmla="*/ 0 h 12"/>
                <a:gd name="T16" fmla="*/ 30 w 34"/>
                <a:gd name="T17" fmla="*/ 2 h 12"/>
                <a:gd name="T18" fmla="*/ 30 w 34"/>
                <a:gd name="T19" fmla="*/ 2 h 12"/>
                <a:gd name="T20" fmla="*/ 32 w 34"/>
                <a:gd name="T21" fmla="*/ 4 h 12"/>
                <a:gd name="T22" fmla="*/ 34 w 34"/>
                <a:gd name="T23" fmla="*/ 8 h 12"/>
                <a:gd name="T24" fmla="*/ 34 w 34"/>
                <a:gd name="T25" fmla="*/ 8 h 12"/>
                <a:gd name="T26" fmla="*/ 34 w 34"/>
                <a:gd name="T27" fmla="*/ 8 h 12"/>
                <a:gd name="T28" fmla="*/ 32 w 34"/>
                <a:gd name="T29" fmla="*/ 10 h 12"/>
                <a:gd name="T30" fmla="*/ 30 w 34"/>
                <a:gd name="T31" fmla="*/ 12 h 12"/>
                <a:gd name="T32" fmla="*/ 4 w 34"/>
                <a:gd name="T33" fmla="*/ 8 h 12"/>
                <a:gd name="T34" fmla="*/ 4 w 34"/>
                <a:gd name="T3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12">
                  <a:moveTo>
                    <a:pt x="4" y="8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0" y="12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3"/>
            <p:cNvSpPr/>
            <p:nvPr/>
          </p:nvSpPr>
          <p:spPr bwMode="auto">
            <a:xfrm>
              <a:off x="7581623" y="3696046"/>
              <a:ext cx="44450" cy="41275"/>
            </a:xfrm>
            <a:custGeom>
              <a:avLst/>
              <a:gdLst>
                <a:gd name="T0" fmla="*/ 6 w 28"/>
                <a:gd name="T1" fmla="*/ 24 h 26"/>
                <a:gd name="T2" fmla="*/ 6 w 28"/>
                <a:gd name="T3" fmla="*/ 24 h 26"/>
                <a:gd name="T4" fmla="*/ 4 w 28"/>
                <a:gd name="T5" fmla="*/ 26 h 26"/>
                <a:gd name="T6" fmla="*/ 0 w 28"/>
                <a:gd name="T7" fmla="*/ 24 h 26"/>
                <a:gd name="T8" fmla="*/ 0 w 28"/>
                <a:gd name="T9" fmla="*/ 24 h 26"/>
                <a:gd name="T10" fmla="*/ 0 w 28"/>
                <a:gd name="T11" fmla="*/ 24 h 26"/>
                <a:gd name="T12" fmla="*/ 0 w 28"/>
                <a:gd name="T13" fmla="*/ 22 h 26"/>
                <a:gd name="T14" fmla="*/ 0 w 28"/>
                <a:gd name="T15" fmla="*/ 18 h 26"/>
                <a:gd name="T16" fmla="*/ 20 w 28"/>
                <a:gd name="T17" fmla="*/ 0 h 26"/>
                <a:gd name="T18" fmla="*/ 20 w 28"/>
                <a:gd name="T19" fmla="*/ 0 h 26"/>
                <a:gd name="T20" fmla="*/ 24 w 28"/>
                <a:gd name="T21" fmla="*/ 0 h 26"/>
                <a:gd name="T22" fmla="*/ 26 w 28"/>
                <a:gd name="T23" fmla="*/ 2 h 26"/>
                <a:gd name="T24" fmla="*/ 26 w 28"/>
                <a:gd name="T25" fmla="*/ 2 h 26"/>
                <a:gd name="T26" fmla="*/ 26 w 28"/>
                <a:gd name="T27" fmla="*/ 2 h 26"/>
                <a:gd name="T28" fmla="*/ 28 w 28"/>
                <a:gd name="T29" fmla="*/ 4 h 26"/>
                <a:gd name="T30" fmla="*/ 26 w 28"/>
                <a:gd name="T31" fmla="*/ 8 h 26"/>
                <a:gd name="T32" fmla="*/ 6 w 28"/>
                <a:gd name="T33" fmla="*/ 24 h 26"/>
                <a:gd name="T34" fmla="*/ 6 w 28"/>
                <a:gd name="T35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6">
                  <a:moveTo>
                    <a:pt x="6" y="24"/>
                  </a:moveTo>
                  <a:lnTo>
                    <a:pt x="6" y="24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26" y="8"/>
                  </a:lnTo>
                  <a:lnTo>
                    <a:pt x="6" y="24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4C5A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4"/>
            <p:cNvSpPr>
              <a:spLocks noEditPoints="1"/>
            </p:cNvSpPr>
            <p:nvPr/>
          </p:nvSpPr>
          <p:spPr bwMode="auto">
            <a:xfrm>
              <a:off x="7289523" y="3699221"/>
              <a:ext cx="298450" cy="415925"/>
            </a:xfrm>
            <a:custGeom>
              <a:avLst/>
              <a:gdLst>
                <a:gd name="T0" fmla="*/ 124 w 188"/>
                <a:gd name="T1" fmla="*/ 224 h 262"/>
                <a:gd name="T2" fmla="*/ 120 w 188"/>
                <a:gd name="T3" fmla="*/ 230 h 262"/>
                <a:gd name="T4" fmla="*/ 116 w 188"/>
                <a:gd name="T5" fmla="*/ 232 h 262"/>
                <a:gd name="T6" fmla="*/ 72 w 188"/>
                <a:gd name="T7" fmla="*/ 232 h 262"/>
                <a:gd name="T8" fmla="*/ 68 w 188"/>
                <a:gd name="T9" fmla="*/ 230 h 262"/>
                <a:gd name="T10" fmla="*/ 64 w 188"/>
                <a:gd name="T11" fmla="*/ 224 h 262"/>
                <a:gd name="T12" fmla="*/ 124 w 188"/>
                <a:gd name="T13" fmla="*/ 198 h 262"/>
                <a:gd name="T14" fmla="*/ 124 w 188"/>
                <a:gd name="T15" fmla="*/ 224 h 262"/>
                <a:gd name="T16" fmla="*/ 58 w 188"/>
                <a:gd name="T17" fmla="*/ 46 h 262"/>
                <a:gd name="T18" fmla="*/ 42 w 188"/>
                <a:gd name="T19" fmla="*/ 66 h 262"/>
                <a:gd name="T20" fmla="*/ 36 w 188"/>
                <a:gd name="T21" fmla="*/ 94 h 262"/>
                <a:gd name="T22" fmla="*/ 36 w 188"/>
                <a:gd name="T23" fmla="*/ 106 h 262"/>
                <a:gd name="T24" fmla="*/ 48 w 188"/>
                <a:gd name="T25" fmla="*/ 130 h 262"/>
                <a:gd name="T26" fmla="*/ 56 w 188"/>
                <a:gd name="T27" fmla="*/ 138 h 262"/>
                <a:gd name="T28" fmla="*/ 56 w 188"/>
                <a:gd name="T29" fmla="*/ 144 h 262"/>
                <a:gd name="T30" fmla="*/ 56 w 188"/>
                <a:gd name="T31" fmla="*/ 144 h 262"/>
                <a:gd name="T32" fmla="*/ 50 w 188"/>
                <a:gd name="T33" fmla="*/ 144 h 262"/>
                <a:gd name="T34" fmla="*/ 40 w 188"/>
                <a:gd name="T35" fmla="*/ 134 h 262"/>
                <a:gd name="T36" fmla="*/ 28 w 188"/>
                <a:gd name="T37" fmla="*/ 108 h 262"/>
                <a:gd name="T38" fmla="*/ 26 w 188"/>
                <a:gd name="T39" fmla="*/ 94 h 262"/>
                <a:gd name="T40" fmla="*/ 34 w 188"/>
                <a:gd name="T41" fmla="*/ 62 h 262"/>
                <a:gd name="T42" fmla="*/ 54 w 188"/>
                <a:gd name="T43" fmla="*/ 40 h 262"/>
                <a:gd name="T44" fmla="*/ 56 w 188"/>
                <a:gd name="T45" fmla="*/ 38 h 262"/>
                <a:gd name="T46" fmla="*/ 60 w 188"/>
                <a:gd name="T47" fmla="*/ 40 h 262"/>
                <a:gd name="T48" fmla="*/ 60 w 188"/>
                <a:gd name="T49" fmla="*/ 44 h 262"/>
                <a:gd name="T50" fmla="*/ 58 w 188"/>
                <a:gd name="T51" fmla="*/ 46 h 262"/>
                <a:gd name="T52" fmla="*/ 188 w 188"/>
                <a:gd name="T53" fmla="*/ 94 h 262"/>
                <a:gd name="T54" fmla="*/ 180 w 188"/>
                <a:gd name="T55" fmla="*/ 56 h 262"/>
                <a:gd name="T56" fmla="*/ 160 w 188"/>
                <a:gd name="T57" fmla="*/ 26 h 262"/>
                <a:gd name="T58" fmla="*/ 130 w 188"/>
                <a:gd name="T59" fmla="*/ 6 h 262"/>
                <a:gd name="T60" fmla="*/ 94 w 188"/>
                <a:gd name="T61" fmla="*/ 0 h 262"/>
                <a:gd name="T62" fmla="*/ 74 w 188"/>
                <a:gd name="T63" fmla="*/ 2 h 262"/>
                <a:gd name="T64" fmla="*/ 42 w 188"/>
                <a:gd name="T65" fmla="*/ 16 h 262"/>
                <a:gd name="T66" fmla="*/ 16 w 188"/>
                <a:gd name="T67" fmla="*/ 40 h 262"/>
                <a:gd name="T68" fmla="*/ 2 w 188"/>
                <a:gd name="T69" fmla="*/ 74 h 262"/>
                <a:gd name="T70" fmla="*/ 0 w 188"/>
                <a:gd name="T71" fmla="*/ 94 h 262"/>
                <a:gd name="T72" fmla="*/ 4 w 188"/>
                <a:gd name="T73" fmla="*/ 120 h 262"/>
                <a:gd name="T74" fmla="*/ 16 w 188"/>
                <a:gd name="T75" fmla="*/ 144 h 262"/>
                <a:gd name="T76" fmla="*/ 32 w 188"/>
                <a:gd name="T77" fmla="*/ 164 h 262"/>
                <a:gd name="T78" fmla="*/ 56 w 188"/>
                <a:gd name="T79" fmla="*/ 180 h 262"/>
                <a:gd name="T80" fmla="*/ 56 w 188"/>
                <a:gd name="T81" fmla="*/ 224 h 262"/>
                <a:gd name="T82" fmla="*/ 56 w 188"/>
                <a:gd name="T83" fmla="*/ 230 h 262"/>
                <a:gd name="T84" fmla="*/ 64 w 188"/>
                <a:gd name="T85" fmla="*/ 238 h 262"/>
                <a:gd name="T86" fmla="*/ 68 w 188"/>
                <a:gd name="T87" fmla="*/ 240 h 262"/>
                <a:gd name="T88" fmla="*/ 70 w 188"/>
                <a:gd name="T89" fmla="*/ 248 h 262"/>
                <a:gd name="T90" fmla="*/ 78 w 188"/>
                <a:gd name="T91" fmla="*/ 258 h 262"/>
                <a:gd name="T92" fmla="*/ 88 w 188"/>
                <a:gd name="T93" fmla="*/ 262 h 262"/>
                <a:gd name="T94" fmla="*/ 100 w 188"/>
                <a:gd name="T95" fmla="*/ 262 h 262"/>
                <a:gd name="T96" fmla="*/ 110 w 188"/>
                <a:gd name="T97" fmla="*/ 258 h 262"/>
                <a:gd name="T98" fmla="*/ 116 w 188"/>
                <a:gd name="T99" fmla="*/ 248 h 262"/>
                <a:gd name="T100" fmla="*/ 120 w 188"/>
                <a:gd name="T101" fmla="*/ 240 h 262"/>
                <a:gd name="T102" fmla="*/ 124 w 188"/>
                <a:gd name="T103" fmla="*/ 238 h 262"/>
                <a:gd name="T104" fmla="*/ 132 w 188"/>
                <a:gd name="T105" fmla="*/ 230 h 262"/>
                <a:gd name="T106" fmla="*/ 132 w 188"/>
                <a:gd name="T107" fmla="*/ 190 h 262"/>
                <a:gd name="T108" fmla="*/ 132 w 188"/>
                <a:gd name="T109" fmla="*/ 180 h 262"/>
                <a:gd name="T110" fmla="*/ 156 w 188"/>
                <a:gd name="T111" fmla="*/ 164 h 262"/>
                <a:gd name="T112" fmla="*/ 172 w 188"/>
                <a:gd name="T113" fmla="*/ 144 h 262"/>
                <a:gd name="T114" fmla="*/ 184 w 188"/>
                <a:gd name="T115" fmla="*/ 120 h 262"/>
                <a:gd name="T116" fmla="*/ 188 w 188"/>
                <a:gd name="T117" fmla="*/ 9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" h="262">
                  <a:moveTo>
                    <a:pt x="124" y="224"/>
                  </a:moveTo>
                  <a:lnTo>
                    <a:pt x="124" y="224"/>
                  </a:lnTo>
                  <a:lnTo>
                    <a:pt x="122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6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8" y="230"/>
                  </a:lnTo>
                  <a:lnTo>
                    <a:pt x="64" y="228"/>
                  </a:lnTo>
                  <a:lnTo>
                    <a:pt x="64" y="224"/>
                  </a:lnTo>
                  <a:lnTo>
                    <a:pt x="64" y="198"/>
                  </a:lnTo>
                  <a:lnTo>
                    <a:pt x="124" y="198"/>
                  </a:lnTo>
                  <a:lnTo>
                    <a:pt x="124" y="224"/>
                  </a:lnTo>
                  <a:lnTo>
                    <a:pt x="124" y="224"/>
                  </a:lnTo>
                  <a:close/>
                  <a:moveTo>
                    <a:pt x="58" y="46"/>
                  </a:moveTo>
                  <a:lnTo>
                    <a:pt x="58" y="46"/>
                  </a:lnTo>
                  <a:lnTo>
                    <a:pt x="50" y="56"/>
                  </a:lnTo>
                  <a:lnTo>
                    <a:pt x="42" y="66"/>
                  </a:lnTo>
                  <a:lnTo>
                    <a:pt x="36" y="80"/>
                  </a:lnTo>
                  <a:lnTo>
                    <a:pt x="36" y="94"/>
                  </a:lnTo>
                  <a:lnTo>
                    <a:pt x="36" y="94"/>
                  </a:lnTo>
                  <a:lnTo>
                    <a:pt x="36" y="106"/>
                  </a:lnTo>
                  <a:lnTo>
                    <a:pt x="40" y="118"/>
                  </a:lnTo>
                  <a:lnTo>
                    <a:pt x="48" y="130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8" y="142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6" y="144"/>
                  </a:lnTo>
                  <a:lnTo>
                    <a:pt x="54" y="146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0" y="134"/>
                  </a:lnTo>
                  <a:lnTo>
                    <a:pt x="32" y="122"/>
                  </a:lnTo>
                  <a:lnTo>
                    <a:pt x="28" y="108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8" y="78"/>
                  </a:lnTo>
                  <a:lnTo>
                    <a:pt x="34" y="62"/>
                  </a:lnTo>
                  <a:lnTo>
                    <a:pt x="42" y="5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58" y="46"/>
                  </a:lnTo>
                  <a:lnTo>
                    <a:pt x="58" y="46"/>
                  </a:lnTo>
                  <a:close/>
                  <a:moveTo>
                    <a:pt x="188" y="94"/>
                  </a:moveTo>
                  <a:lnTo>
                    <a:pt x="188" y="94"/>
                  </a:lnTo>
                  <a:lnTo>
                    <a:pt x="186" y="74"/>
                  </a:lnTo>
                  <a:lnTo>
                    <a:pt x="180" y="56"/>
                  </a:lnTo>
                  <a:lnTo>
                    <a:pt x="172" y="40"/>
                  </a:lnTo>
                  <a:lnTo>
                    <a:pt x="160" y="26"/>
                  </a:lnTo>
                  <a:lnTo>
                    <a:pt x="146" y="16"/>
                  </a:lnTo>
                  <a:lnTo>
                    <a:pt x="130" y="6"/>
                  </a:lnTo>
                  <a:lnTo>
                    <a:pt x="112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74" y="2"/>
                  </a:lnTo>
                  <a:lnTo>
                    <a:pt x="58" y="6"/>
                  </a:lnTo>
                  <a:lnTo>
                    <a:pt x="42" y="16"/>
                  </a:lnTo>
                  <a:lnTo>
                    <a:pt x="28" y="26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2" y="7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08"/>
                  </a:lnTo>
                  <a:lnTo>
                    <a:pt x="4" y="120"/>
                  </a:lnTo>
                  <a:lnTo>
                    <a:pt x="8" y="134"/>
                  </a:lnTo>
                  <a:lnTo>
                    <a:pt x="16" y="144"/>
                  </a:lnTo>
                  <a:lnTo>
                    <a:pt x="24" y="156"/>
                  </a:lnTo>
                  <a:lnTo>
                    <a:pt x="32" y="164"/>
                  </a:lnTo>
                  <a:lnTo>
                    <a:pt x="44" y="172"/>
                  </a:lnTo>
                  <a:lnTo>
                    <a:pt x="56" y="180"/>
                  </a:lnTo>
                  <a:lnTo>
                    <a:pt x="56" y="198"/>
                  </a:lnTo>
                  <a:lnTo>
                    <a:pt x="56" y="224"/>
                  </a:lnTo>
                  <a:lnTo>
                    <a:pt x="56" y="224"/>
                  </a:lnTo>
                  <a:lnTo>
                    <a:pt x="56" y="230"/>
                  </a:lnTo>
                  <a:lnTo>
                    <a:pt x="58" y="236"/>
                  </a:lnTo>
                  <a:lnTo>
                    <a:pt x="64" y="238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70" y="248"/>
                  </a:lnTo>
                  <a:lnTo>
                    <a:pt x="70" y="248"/>
                  </a:lnTo>
                  <a:lnTo>
                    <a:pt x="74" y="254"/>
                  </a:lnTo>
                  <a:lnTo>
                    <a:pt x="78" y="258"/>
                  </a:lnTo>
                  <a:lnTo>
                    <a:pt x="84" y="260"/>
                  </a:lnTo>
                  <a:lnTo>
                    <a:pt x="88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104" y="260"/>
                  </a:lnTo>
                  <a:lnTo>
                    <a:pt x="110" y="258"/>
                  </a:lnTo>
                  <a:lnTo>
                    <a:pt x="114" y="254"/>
                  </a:lnTo>
                  <a:lnTo>
                    <a:pt x="116" y="248"/>
                  </a:lnTo>
                  <a:lnTo>
                    <a:pt x="116" y="248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4" y="238"/>
                  </a:lnTo>
                  <a:lnTo>
                    <a:pt x="128" y="236"/>
                  </a:lnTo>
                  <a:lnTo>
                    <a:pt x="132" y="230"/>
                  </a:lnTo>
                  <a:lnTo>
                    <a:pt x="132" y="224"/>
                  </a:lnTo>
                  <a:lnTo>
                    <a:pt x="132" y="190"/>
                  </a:lnTo>
                  <a:lnTo>
                    <a:pt x="132" y="180"/>
                  </a:lnTo>
                  <a:lnTo>
                    <a:pt x="132" y="180"/>
                  </a:lnTo>
                  <a:lnTo>
                    <a:pt x="144" y="172"/>
                  </a:lnTo>
                  <a:lnTo>
                    <a:pt x="156" y="164"/>
                  </a:lnTo>
                  <a:lnTo>
                    <a:pt x="164" y="156"/>
                  </a:lnTo>
                  <a:lnTo>
                    <a:pt x="172" y="144"/>
                  </a:lnTo>
                  <a:lnTo>
                    <a:pt x="180" y="134"/>
                  </a:lnTo>
                  <a:lnTo>
                    <a:pt x="184" y="120"/>
                  </a:lnTo>
                  <a:lnTo>
                    <a:pt x="186" y="108"/>
                  </a:lnTo>
                  <a:lnTo>
                    <a:pt x="188" y="94"/>
                  </a:lnTo>
                  <a:lnTo>
                    <a:pt x="188" y="94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1645442" y="2172931"/>
            <a:ext cx="2808736" cy="1560788"/>
            <a:chOff x="4604769" y="2309048"/>
            <a:chExt cx="2808736" cy="1560788"/>
          </a:xfrm>
        </p:grpSpPr>
        <p:sp>
          <p:nvSpPr>
            <p:cNvPr id="12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2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1645442" y="4032029"/>
            <a:ext cx="2808736" cy="1560788"/>
            <a:chOff x="4604769" y="2309048"/>
            <a:chExt cx="2808736" cy="1560788"/>
          </a:xfrm>
        </p:grpSpPr>
        <p:sp>
          <p:nvSpPr>
            <p:cNvPr id="12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2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3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132" name="组合 13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3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36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cxnSp>
        <p:nvCxnSpPr>
          <p:cNvPr id="137" name="直接连接符 136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圆角矩形 138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40" name="圆角矩形 139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41" name="圆角矩形 140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142" name="圆角矩形 141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73892" y="2078887"/>
            <a:ext cx="3548553" cy="3548555"/>
            <a:chOff x="3487738" y="1697037"/>
            <a:chExt cx="3073400" cy="3073401"/>
          </a:xfrm>
        </p:grpSpPr>
        <p:sp>
          <p:nvSpPr>
            <p:cNvPr id="17" name="Freeform 28"/>
            <p:cNvSpPr/>
            <p:nvPr/>
          </p:nvSpPr>
          <p:spPr bwMode="auto">
            <a:xfrm>
              <a:off x="4576763" y="2789238"/>
              <a:ext cx="889000" cy="889000"/>
            </a:xfrm>
            <a:custGeom>
              <a:avLst/>
              <a:gdLst>
                <a:gd name="T0" fmla="*/ 280 w 560"/>
                <a:gd name="T1" fmla="*/ 0 h 560"/>
                <a:gd name="T2" fmla="*/ 336 w 560"/>
                <a:gd name="T3" fmla="*/ 6 h 560"/>
                <a:gd name="T4" fmla="*/ 390 w 560"/>
                <a:gd name="T5" fmla="*/ 22 h 560"/>
                <a:gd name="T6" fmla="*/ 436 w 560"/>
                <a:gd name="T7" fmla="*/ 48 h 560"/>
                <a:gd name="T8" fmla="*/ 478 w 560"/>
                <a:gd name="T9" fmla="*/ 82 h 560"/>
                <a:gd name="T10" fmla="*/ 512 w 560"/>
                <a:gd name="T11" fmla="*/ 124 h 560"/>
                <a:gd name="T12" fmla="*/ 538 w 560"/>
                <a:gd name="T13" fmla="*/ 170 h 560"/>
                <a:gd name="T14" fmla="*/ 554 w 560"/>
                <a:gd name="T15" fmla="*/ 224 h 560"/>
                <a:gd name="T16" fmla="*/ 560 w 560"/>
                <a:gd name="T17" fmla="*/ 280 h 560"/>
                <a:gd name="T18" fmla="*/ 558 w 560"/>
                <a:gd name="T19" fmla="*/ 308 h 560"/>
                <a:gd name="T20" fmla="*/ 548 w 560"/>
                <a:gd name="T21" fmla="*/ 362 h 560"/>
                <a:gd name="T22" fmla="*/ 526 w 560"/>
                <a:gd name="T23" fmla="*/ 414 h 560"/>
                <a:gd name="T24" fmla="*/ 496 w 560"/>
                <a:gd name="T25" fmla="*/ 458 h 560"/>
                <a:gd name="T26" fmla="*/ 458 w 560"/>
                <a:gd name="T27" fmla="*/ 496 h 560"/>
                <a:gd name="T28" fmla="*/ 414 w 560"/>
                <a:gd name="T29" fmla="*/ 526 h 560"/>
                <a:gd name="T30" fmla="*/ 364 w 560"/>
                <a:gd name="T31" fmla="*/ 548 h 560"/>
                <a:gd name="T32" fmla="*/ 308 w 560"/>
                <a:gd name="T33" fmla="*/ 558 h 560"/>
                <a:gd name="T34" fmla="*/ 280 w 560"/>
                <a:gd name="T35" fmla="*/ 560 h 560"/>
                <a:gd name="T36" fmla="*/ 224 w 560"/>
                <a:gd name="T37" fmla="*/ 554 h 560"/>
                <a:gd name="T38" fmla="*/ 172 w 560"/>
                <a:gd name="T39" fmla="*/ 538 h 560"/>
                <a:gd name="T40" fmla="*/ 124 w 560"/>
                <a:gd name="T41" fmla="*/ 512 h 560"/>
                <a:gd name="T42" fmla="*/ 82 w 560"/>
                <a:gd name="T43" fmla="*/ 478 h 560"/>
                <a:gd name="T44" fmla="*/ 48 w 560"/>
                <a:gd name="T45" fmla="*/ 436 h 560"/>
                <a:gd name="T46" fmla="*/ 22 w 560"/>
                <a:gd name="T47" fmla="*/ 388 h 560"/>
                <a:gd name="T48" fmla="*/ 6 w 560"/>
                <a:gd name="T49" fmla="*/ 336 h 560"/>
                <a:gd name="T50" fmla="*/ 0 w 560"/>
                <a:gd name="T51" fmla="*/ 280 h 560"/>
                <a:gd name="T52" fmla="*/ 2 w 560"/>
                <a:gd name="T53" fmla="*/ 250 h 560"/>
                <a:gd name="T54" fmla="*/ 12 w 560"/>
                <a:gd name="T55" fmla="*/ 196 h 560"/>
                <a:gd name="T56" fmla="*/ 34 w 560"/>
                <a:gd name="T57" fmla="*/ 146 h 560"/>
                <a:gd name="T58" fmla="*/ 64 w 560"/>
                <a:gd name="T59" fmla="*/ 102 h 560"/>
                <a:gd name="T60" fmla="*/ 102 w 560"/>
                <a:gd name="T61" fmla="*/ 64 h 560"/>
                <a:gd name="T62" fmla="*/ 146 w 560"/>
                <a:gd name="T63" fmla="*/ 34 h 560"/>
                <a:gd name="T64" fmla="*/ 196 w 560"/>
                <a:gd name="T65" fmla="*/ 12 h 560"/>
                <a:gd name="T66" fmla="*/ 252 w 560"/>
                <a:gd name="T67" fmla="*/ 2 h 560"/>
                <a:gd name="T68" fmla="*/ 280 w 560"/>
                <a:gd name="T6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0" h="560">
                  <a:moveTo>
                    <a:pt x="280" y="0"/>
                  </a:moveTo>
                  <a:lnTo>
                    <a:pt x="280" y="0"/>
                  </a:lnTo>
                  <a:lnTo>
                    <a:pt x="308" y="2"/>
                  </a:lnTo>
                  <a:lnTo>
                    <a:pt x="336" y="6"/>
                  </a:lnTo>
                  <a:lnTo>
                    <a:pt x="364" y="12"/>
                  </a:lnTo>
                  <a:lnTo>
                    <a:pt x="390" y="22"/>
                  </a:lnTo>
                  <a:lnTo>
                    <a:pt x="414" y="34"/>
                  </a:lnTo>
                  <a:lnTo>
                    <a:pt x="436" y="48"/>
                  </a:lnTo>
                  <a:lnTo>
                    <a:pt x="458" y="64"/>
                  </a:lnTo>
                  <a:lnTo>
                    <a:pt x="478" y="82"/>
                  </a:lnTo>
                  <a:lnTo>
                    <a:pt x="496" y="102"/>
                  </a:lnTo>
                  <a:lnTo>
                    <a:pt x="512" y="124"/>
                  </a:lnTo>
                  <a:lnTo>
                    <a:pt x="526" y="146"/>
                  </a:lnTo>
                  <a:lnTo>
                    <a:pt x="538" y="170"/>
                  </a:lnTo>
                  <a:lnTo>
                    <a:pt x="548" y="196"/>
                  </a:lnTo>
                  <a:lnTo>
                    <a:pt x="554" y="224"/>
                  </a:lnTo>
                  <a:lnTo>
                    <a:pt x="558" y="250"/>
                  </a:lnTo>
                  <a:lnTo>
                    <a:pt x="560" y="280"/>
                  </a:lnTo>
                  <a:lnTo>
                    <a:pt x="560" y="280"/>
                  </a:lnTo>
                  <a:lnTo>
                    <a:pt x="558" y="308"/>
                  </a:lnTo>
                  <a:lnTo>
                    <a:pt x="554" y="336"/>
                  </a:lnTo>
                  <a:lnTo>
                    <a:pt x="548" y="362"/>
                  </a:lnTo>
                  <a:lnTo>
                    <a:pt x="538" y="388"/>
                  </a:lnTo>
                  <a:lnTo>
                    <a:pt x="526" y="414"/>
                  </a:lnTo>
                  <a:lnTo>
                    <a:pt x="512" y="436"/>
                  </a:lnTo>
                  <a:lnTo>
                    <a:pt x="496" y="458"/>
                  </a:lnTo>
                  <a:lnTo>
                    <a:pt x="478" y="478"/>
                  </a:lnTo>
                  <a:lnTo>
                    <a:pt x="458" y="496"/>
                  </a:lnTo>
                  <a:lnTo>
                    <a:pt x="436" y="512"/>
                  </a:lnTo>
                  <a:lnTo>
                    <a:pt x="414" y="526"/>
                  </a:lnTo>
                  <a:lnTo>
                    <a:pt x="390" y="538"/>
                  </a:lnTo>
                  <a:lnTo>
                    <a:pt x="364" y="548"/>
                  </a:lnTo>
                  <a:lnTo>
                    <a:pt x="336" y="554"/>
                  </a:lnTo>
                  <a:lnTo>
                    <a:pt x="308" y="558"/>
                  </a:lnTo>
                  <a:lnTo>
                    <a:pt x="280" y="560"/>
                  </a:lnTo>
                  <a:lnTo>
                    <a:pt x="280" y="560"/>
                  </a:lnTo>
                  <a:lnTo>
                    <a:pt x="252" y="558"/>
                  </a:lnTo>
                  <a:lnTo>
                    <a:pt x="224" y="554"/>
                  </a:lnTo>
                  <a:lnTo>
                    <a:pt x="196" y="548"/>
                  </a:lnTo>
                  <a:lnTo>
                    <a:pt x="172" y="538"/>
                  </a:lnTo>
                  <a:lnTo>
                    <a:pt x="146" y="526"/>
                  </a:lnTo>
                  <a:lnTo>
                    <a:pt x="124" y="512"/>
                  </a:lnTo>
                  <a:lnTo>
                    <a:pt x="102" y="496"/>
                  </a:lnTo>
                  <a:lnTo>
                    <a:pt x="82" y="478"/>
                  </a:lnTo>
                  <a:lnTo>
                    <a:pt x="64" y="458"/>
                  </a:lnTo>
                  <a:lnTo>
                    <a:pt x="48" y="436"/>
                  </a:lnTo>
                  <a:lnTo>
                    <a:pt x="34" y="414"/>
                  </a:lnTo>
                  <a:lnTo>
                    <a:pt x="22" y="388"/>
                  </a:lnTo>
                  <a:lnTo>
                    <a:pt x="12" y="362"/>
                  </a:lnTo>
                  <a:lnTo>
                    <a:pt x="6" y="336"/>
                  </a:lnTo>
                  <a:lnTo>
                    <a:pt x="2" y="308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2" y="250"/>
                  </a:lnTo>
                  <a:lnTo>
                    <a:pt x="6" y="224"/>
                  </a:lnTo>
                  <a:lnTo>
                    <a:pt x="12" y="196"/>
                  </a:lnTo>
                  <a:lnTo>
                    <a:pt x="22" y="170"/>
                  </a:lnTo>
                  <a:lnTo>
                    <a:pt x="34" y="146"/>
                  </a:lnTo>
                  <a:lnTo>
                    <a:pt x="48" y="124"/>
                  </a:lnTo>
                  <a:lnTo>
                    <a:pt x="64" y="102"/>
                  </a:lnTo>
                  <a:lnTo>
                    <a:pt x="82" y="82"/>
                  </a:lnTo>
                  <a:lnTo>
                    <a:pt x="102" y="64"/>
                  </a:lnTo>
                  <a:lnTo>
                    <a:pt x="124" y="48"/>
                  </a:lnTo>
                  <a:lnTo>
                    <a:pt x="146" y="34"/>
                  </a:lnTo>
                  <a:lnTo>
                    <a:pt x="172" y="22"/>
                  </a:lnTo>
                  <a:lnTo>
                    <a:pt x="196" y="12"/>
                  </a:lnTo>
                  <a:lnTo>
                    <a:pt x="224" y="6"/>
                  </a:lnTo>
                  <a:lnTo>
                    <a:pt x="252" y="2"/>
                  </a:lnTo>
                  <a:lnTo>
                    <a:pt x="280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3487738" y="1697038"/>
              <a:ext cx="1793875" cy="1536700"/>
            </a:xfrm>
            <a:custGeom>
              <a:avLst/>
              <a:gdLst>
                <a:gd name="T0" fmla="*/ 0 w 1130"/>
                <a:gd name="T1" fmla="*/ 968 h 968"/>
                <a:gd name="T2" fmla="*/ 0 w 1130"/>
                <a:gd name="T3" fmla="*/ 968 h 968"/>
                <a:gd name="T4" fmla="*/ 2 w 1130"/>
                <a:gd name="T5" fmla="*/ 918 h 968"/>
                <a:gd name="T6" fmla="*/ 6 w 1130"/>
                <a:gd name="T7" fmla="*/ 868 h 968"/>
                <a:gd name="T8" fmla="*/ 12 w 1130"/>
                <a:gd name="T9" fmla="*/ 820 h 968"/>
                <a:gd name="T10" fmla="*/ 20 w 1130"/>
                <a:gd name="T11" fmla="*/ 772 h 968"/>
                <a:gd name="T12" fmla="*/ 30 w 1130"/>
                <a:gd name="T13" fmla="*/ 726 h 968"/>
                <a:gd name="T14" fmla="*/ 44 w 1130"/>
                <a:gd name="T15" fmla="*/ 680 h 968"/>
                <a:gd name="T16" fmla="*/ 58 w 1130"/>
                <a:gd name="T17" fmla="*/ 634 h 968"/>
                <a:gd name="T18" fmla="*/ 76 w 1130"/>
                <a:gd name="T19" fmla="*/ 590 h 968"/>
                <a:gd name="T20" fmla="*/ 96 w 1130"/>
                <a:gd name="T21" fmla="*/ 548 h 968"/>
                <a:gd name="T22" fmla="*/ 118 w 1130"/>
                <a:gd name="T23" fmla="*/ 506 h 968"/>
                <a:gd name="T24" fmla="*/ 140 w 1130"/>
                <a:gd name="T25" fmla="*/ 466 h 968"/>
                <a:gd name="T26" fmla="*/ 166 w 1130"/>
                <a:gd name="T27" fmla="*/ 426 h 968"/>
                <a:gd name="T28" fmla="*/ 192 w 1130"/>
                <a:gd name="T29" fmla="*/ 388 h 968"/>
                <a:gd name="T30" fmla="*/ 222 w 1130"/>
                <a:gd name="T31" fmla="*/ 352 h 968"/>
                <a:gd name="T32" fmla="*/ 252 w 1130"/>
                <a:gd name="T33" fmla="*/ 316 h 968"/>
                <a:gd name="T34" fmla="*/ 284 w 1130"/>
                <a:gd name="T35" fmla="*/ 284 h 968"/>
                <a:gd name="T36" fmla="*/ 318 w 1130"/>
                <a:gd name="T37" fmla="*/ 252 h 968"/>
                <a:gd name="T38" fmla="*/ 352 w 1130"/>
                <a:gd name="T39" fmla="*/ 220 h 968"/>
                <a:gd name="T40" fmla="*/ 390 w 1130"/>
                <a:gd name="T41" fmla="*/ 192 h 968"/>
                <a:gd name="T42" fmla="*/ 428 w 1130"/>
                <a:gd name="T43" fmla="*/ 166 h 968"/>
                <a:gd name="T44" fmla="*/ 466 w 1130"/>
                <a:gd name="T45" fmla="*/ 140 h 968"/>
                <a:gd name="T46" fmla="*/ 506 w 1130"/>
                <a:gd name="T47" fmla="*/ 116 h 968"/>
                <a:gd name="T48" fmla="*/ 548 w 1130"/>
                <a:gd name="T49" fmla="*/ 96 h 968"/>
                <a:gd name="T50" fmla="*/ 592 w 1130"/>
                <a:gd name="T51" fmla="*/ 76 h 968"/>
                <a:gd name="T52" fmla="*/ 636 w 1130"/>
                <a:gd name="T53" fmla="*/ 58 h 968"/>
                <a:gd name="T54" fmla="*/ 680 w 1130"/>
                <a:gd name="T55" fmla="*/ 44 h 968"/>
                <a:gd name="T56" fmla="*/ 726 w 1130"/>
                <a:gd name="T57" fmla="*/ 30 h 968"/>
                <a:gd name="T58" fmla="*/ 774 w 1130"/>
                <a:gd name="T59" fmla="*/ 20 h 968"/>
                <a:gd name="T60" fmla="*/ 820 w 1130"/>
                <a:gd name="T61" fmla="*/ 12 h 968"/>
                <a:gd name="T62" fmla="*/ 870 w 1130"/>
                <a:gd name="T63" fmla="*/ 4 h 968"/>
                <a:gd name="T64" fmla="*/ 918 w 1130"/>
                <a:gd name="T65" fmla="*/ 2 h 968"/>
                <a:gd name="T66" fmla="*/ 968 w 1130"/>
                <a:gd name="T67" fmla="*/ 0 h 968"/>
                <a:gd name="T68" fmla="*/ 968 w 1130"/>
                <a:gd name="T69" fmla="*/ 166 h 968"/>
                <a:gd name="T70" fmla="*/ 1130 w 1130"/>
                <a:gd name="T71" fmla="*/ 464 h 968"/>
                <a:gd name="T72" fmla="*/ 968 w 1130"/>
                <a:gd name="T73" fmla="*/ 464 h 968"/>
                <a:gd name="T74" fmla="*/ 968 w 1130"/>
                <a:gd name="T75" fmla="*/ 626 h 968"/>
                <a:gd name="T76" fmla="*/ 968 w 1130"/>
                <a:gd name="T77" fmla="*/ 626 h 968"/>
                <a:gd name="T78" fmla="*/ 934 w 1130"/>
                <a:gd name="T79" fmla="*/ 628 h 968"/>
                <a:gd name="T80" fmla="*/ 900 w 1130"/>
                <a:gd name="T81" fmla="*/ 634 h 968"/>
                <a:gd name="T82" fmla="*/ 866 w 1130"/>
                <a:gd name="T83" fmla="*/ 642 h 968"/>
                <a:gd name="T84" fmla="*/ 836 w 1130"/>
                <a:gd name="T85" fmla="*/ 654 h 968"/>
                <a:gd name="T86" fmla="*/ 806 w 1130"/>
                <a:gd name="T87" fmla="*/ 668 h 968"/>
                <a:gd name="T88" fmla="*/ 778 w 1130"/>
                <a:gd name="T89" fmla="*/ 684 h 968"/>
                <a:gd name="T90" fmla="*/ 750 w 1130"/>
                <a:gd name="T91" fmla="*/ 704 h 968"/>
                <a:gd name="T92" fmla="*/ 726 w 1130"/>
                <a:gd name="T93" fmla="*/ 726 h 968"/>
                <a:gd name="T94" fmla="*/ 704 w 1130"/>
                <a:gd name="T95" fmla="*/ 750 h 968"/>
                <a:gd name="T96" fmla="*/ 684 w 1130"/>
                <a:gd name="T97" fmla="*/ 776 h 968"/>
                <a:gd name="T98" fmla="*/ 668 w 1130"/>
                <a:gd name="T99" fmla="*/ 806 h 968"/>
                <a:gd name="T100" fmla="*/ 654 w 1130"/>
                <a:gd name="T101" fmla="*/ 834 h 968"/>
                <a:gd name="T102" fmla="*/ 642 w 1130"/>
                <a:gd name="T103" fmla="*/ 866 h 968"/>
                <a:gd name="T104" fmla="*/ 634 w 1130"/>
                <a:gd name="T105" fmla="*/ 900 h 968"/>
                <a:gd name="T106" fmla="*/ 628 w 1130"/>
                <a:gd name="T107" fmla="*/ 932 h 968"/>
                <a:gd name="T108" fmla="*/ 626 w 1130"/>
                <a:gd name="T109" fmla="*/ 968 h 968"/>
                <a:gd name="T110" fmla="*/ 464 w 1130"/>
                <a:gd name="T111" fmla="*/ 968 h 968"/>
                <a:gd name="T112" fmla="*/ 464 w 1130"/>
                <a:gd name="T113" fmla="*/ 806 h 968"/>
                <a:gd name="T114" fmla="*/ 166 w 1130"/>
                <a:gd name="T115" fmla="*/ 968 h 968"/>
                <a:gd name="T116" fmla="*/ 0 w 1130"/>
                <a:gd name="T117" fmla="*/ 968 h 968"/>
                <a:gd name="T118" fmla="*/ 0 w 1130"/>
                <a:gd name="T119" fmla="*/ 968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0" h="968">
                  <a:moveTo>
                    <a:pt x="0" y="968"/>
                  </a:moveTo>
                  <a:lnTo>
                    <a:pt x="0" y="968"/>
                  </a:lnTo>
                  <a:lnTo>
                    <a:pt x="2" y="918"/>
                  </a:lnTo>
                  <a:lnTo>
                    <a:pt x="6" y="868"/>
                  </a:lnTo>
                  <a:lnTo>
                    <a:pt x="12" y="820"/>
                  </a:lnTo>
                  <a:lnTo>
                    <a:pt x="20" y="772"/>
                  </a:lnTo>
                  <a:lnTo>
                    <a:pt x="30" y="726"/>
                  </a:lnTo>
                  <a:lnTo>
                    <a:pt x="44" y="680"/>
                  </a:lnTo>
                  <a:lnTo>
                    <a:pt x="58" y="634"/>
                  </a:lnTo>
                  <a:lnTo>
                    <a:pt x="76" y="590"/>
                  </a:lnTo>
                  <a:lnTo>
                    <a:pt x="96" y="548"/>
                  </a:lnTo>
                  <a:lnTo>
                    <a:pt x="118" y="506"/>
                  </a:lnTo>
                  <a:lnTo>
                    <a:pt x="140" y="466"/>
                  </a:lnTo>
                  <a:lnTo>
                    <a:pt x="166" y="426"/>
                  </a:lnTo>
                  <a:lnTo>
                    <a:pt x="192" y="388"/>
                  </a:lnTo>
                  <a:lnTo>
                    <a:pt x="222" y="352"/>
                  </a:lnTo>
                  <a:lnTo>
                    <a:pt x="252" y="316"/>
                  </a:lnTo>
                  <a:lnTo>
                    <a:pt x="284" y="284"/>
                  </a:lnTo>
                  <a:lnTo>
                    <a:pt x="318" y="252"/>
                  </a:lnTo>
                  <a:lnTo>
                    <a:pt x="352" y="220"/>
                  </a:lnTo>
                  <a:lnTo>
                    <a:pt x="390" y="192"/>
                  </a:lnTo>
                  <a:lnTo>
                    <a:pt x="428" y="166"/>
                  </a:lnTo>
                  <a:lnTo>
                    <a:pt x="466" y="140"/>
                  </a:lnTo>
                  <a:lnTo>
                    <a:pt x="506" y="116"/>
                  </a:lnTo>
                  <a:lnTo>
                    <a:pt x="548" y="96"/>
                  </a:lnTo>
                  <a:lnTo>
                    <a:pt x="592" y="76"/>
                  </a:lnTo>
                  <a:lnTo>
                    <a:pt x="636" y="58"/>
                  </a:lnTo>
                  <a:lnTo>
                    <a:pt x="680" y="44"/>
                  </a:lnTo>
                  <a:lnTo>
                    <a:pt x="726" y="30"/>
                  </a:lnTo>
                  <a:lnTo>
                    <a:pt x="774" y="20"/>
                  </a:lnTo>
                  <a:lnTo>
                    <a:pt x="820" y="12"/>
                  </a:lnTo>
                  <a:lnTo>
                    <a:pt x="870" y="4"/>
                  </a:lnTo>
                  <a:lnTo>
                    <a:pt x="918" y="2"/>
                  </a:lnTo>
                  <a:lnTo>
                    <a:pt x="968" y="0"/>
                  </a:lnTo>
                  <a:lnTo>
                    <a:pt x="968" y="166"/>
                  </a:lnTo>
                  <a:lnTo>
                    <a:pt x="1130" y="464"/>
                  </a:lnTo>
                  <a:lnTo>
                    <a:pt x="968" y="464"/>
                  </a:lnTo>
                  <a:lnTo>
                    <a:pt x="968" y="626"/>
                  </a:lnTo>
                  <a:lnTo>
                    <a:pt x="968" y="626"/>
                  </a:lnTo>
                  <a:lnTo>
                    <a:pt x="934" y="628"/>
                  </a:lnTo>
                  <a:lnTo>
                    <a:pt x="900" y="634"/>
                  </a:lnTo>
                  <a:lnTo>
                    <a:pt x="866" y="642"/>
                  </a:lnTo>
                  <a:lnTo>
                    <a:pt x="836" y="654"/>
                  </a:lnTo>
                  <a:lnTo>
                    <a:pt x="806" y="668"/>
                  </a:lnTo>
                  <a:lnTo>
                    <a:pt x="778" y="684"/>
                  </a:lnTo>
                  <a:lnTo>
                    <a:pt x="750" y="704"/>
                  </a:lnTo>
                  <a:lnTo>
                    <a:pt x="726" y="726"/>
                  </a:lnTo>
                  <a:lnTo>
                    <a:pt x="704" y="750"/>
                  </a:lnTo>
                  <a:lnTo>
                    <a:pt x="684" y="776"/>
                  </a:lnTo>
                  <a:lnTo>
                    <a:pt x="668" y="806"/>
                  </a:lnTo>
                  <a:lnTo>
                    <a:pt x="654" y="834"/>
                  </a:lnTo>
                  <a:lnTo>
                    <a:pt x="642" y="866"/>
                  </a:lnTo>
                  <a:lnTo>
                    <a:pt x="634" y="900"/>
                  </a:lnTo>
                  <a:lnTo>
                    <a:pt x="628" y="932"/>
                  </a:lnTo>
                  <a:lnTo>
                    <a:pt x="626" y="968"/>
                  </a:lnTo>
                  <a:lnTo>
                    <a:pt x="464" y="968"/>
                  </a:lnTo>
                  <a:lnTo>
                    <a:pt x="464" y="806"/>
                  </a:lnTo>
                  <a:lnTo>
                    <a:pt x="166" y="968"/>
                  </a:lnTo>
                  <a:lnTo>
                    <a:pt x="0" y="968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363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5024438" y="1697037"/>
              <a:ext cx="1536700" cy="1793875"/>
            </a:xfrm>
            <a:custGeom>
              <a:avLst/>
              <a:gdLst>
                <a:gd name="T0" fmla="*/ 0 w 968"/>
                <a:gd name="T1" fmla="*/ 626 h 1130"/>
                <a:gd name="T2" fmla="*/ 0 w 968"/>
                <a:gd name="T3" fmla="*/ 464 h 1130"/>
                <a:gd name="T4" fmla="*/ 162 w 968"/>
                <a:gd name="T5" fmla="*/ 464 h 1130"/>
                <a:gd name="T6" fmla="*/ 0 w 968"/>
                <a:gd name="T7" fmla="*/ 166 h 1130"/>
                <a:gd name="T8" fmla="*/ 0 w 968"/>
                <a:gd name="T9" fmla="*/ 0 h 1130"/>
                <a:gd name="T10" fmla="*/ 0 w 968"/>
                <a:gd name="T11" fmla="*/ 0 h 1130"/>
                <a:gd name="T12" fmla="*/ 50 w 968"/>
                <a:gd name="T13" fmla="*/ 2 h 1130"/>
                <a:gd name="T14" fmla="*/ 100 w 968"/>
                <a:gd name="T15" fmla="*/ 4 h 1130"/>
                <a:gd name="T16" fmla="*/ 148 w 968"/>
                <a:gd name="T17" fmla="*/ 12 h 1130"/>
                <a:gd name="T18" fmla="*/ 196 w 968"/>
                <a:gd name="T19" fmla="*/ 20 h 1130"/>
                <a:gd name="T20" fmla="*/ 242 w 968"/>
                <a:gd name="T21" fmla="*/ 30 h 1130"/>
                <a:gd name="T22" fmla="*/ 288 w 968"/>
                <a:gd name="T23" fmla="*/ 44 h 1130"/>
                <a:gd name="T24" fmla="*/ 334 w 968"/>
                <a:gd name="T25" fmla="*/ 58 h 1130"/>
                <a:gd name="T26" fmla="*/ 378 w 968"/>
                <a:gd name="T27" fmla="*/ 76 h 1130"/>
                <a:gd name="T28" fmla="*/ 420 w 968"/>
                <a:gd name="T29" fmla="*/ 96 h 1130"/>
                <a:gd name="T30" fmla="*/ 462 w 968"/>
                <a:gd name="T31" fmla="*/ 116 h 1130"/>
                <a:gd name="T32" fmla="*/ 502 w 968"/>
                <a:gd name="T33" fmla="*/ 140 h 1130"/>
                <a:gd name="T34" fmla="*/ 542 w 968"/>
                <a:gd name="T35" fmla="*/ 166 h 1130"/>
                <a:gd name="T36" fmla="*/ 580 w 968"/>
                <a:gd name="T37" fmla="*/ 192 h 1130"/>
                <a:gd name="T38" fmla="*/ 616 w 968"/>
                <a:gd name="T39" fmla="*/ 222 h 1130"/>
                <a:gd name="T40" fmla="*/ 652 w 968"/>
                <a:gd name="T41" fmla="*/ 252 h 1130"/>
                <a:gd name="T42" fmla="*/ 686 w 968"/>
                <a:gd name="T43" fmla="*/ 284 h 1130"/>
                <a:gd name="T44" fmla="*/ 718 w 968"/>
                <a:gd name="T45" fmla="*/ 318 h 1130"/>
                <a:gd name="T46" fmla="*/ 748 w 968"/>
                <a:gd name="T47" fmla="*/ 352 h 1130"/>
                <a:gd name="T48" fmla="*/ 776 w 968"/>
                <a:gd name="T49" fmla="*/ 388 h 1130"/>
                <a:gd name="T50" fmla="*/ 804 w 968"/>
                <a:gd name="T51" fmla="*/ 426 h 1130"/>
                <a:gd name="T52" fmla="*/ 828 w 968"/>
                <a:gd name="T53" fmla="*/ 466 h 1130"/>
                <a:gd name="T54" fmla="*/ 852 w 968"/>
                <a:gd name="T55" fmla="*/ 506 h 1130"/>
                <a:gd name="T56" fmla="*/ 874 w 968"/>
                <a:gd name="T57" fmla="*/ 548 h 1130"/>
                <a:gd name="T58" fmla="*/ 892 w 968"/>
                <a:gd name="T59" fmla="*/ 592 h 1130"/>
                <a:gd name="T60" fmla="*/ 910 w 968"/>
                <a:gd name="T61" fmla="*/ 636 h 1130"/>
                <a:gd name="T62" fmla="*/ 926 w 968"/>
                <a:gd name="T63" fmla="*/ 680 h 1130"/>
                <a:gd name="T64" fmla="*/ 938 w 968"/>
                <a:gd name="T65" fmla="*/ 726 h 1130"/>
                <a:gd name="T66" fmla="*/ 950 w 968"/>
                <a:gd name="T67" fmla="*/ 774 h 1130"/>
                <a:gd name="T68" fmla="*/ 958 w 968"/>
                <a:gd name="T69" fmla="*/ 820 h 1130"/>
                <a:gd name="T70" fmla="*/ 964 w 968"/>
                <a:gd name="T71" fmla="*/ 870 h 1130"/>
                <a:gd name="T72" fmla="*/ 968 w 968"/>
                <a:gd name="T73" fmla="*/ 918 h 1130"/>
                <a:gd name="T74" fmla="*/ 968 w 968"/>
                <a:gd name="T75" fmla="*/ 968 h 1130"/>
                <a:gd name="T76" fmla="*/ 802 w 968"/>
                <a:gd name="T77" fmla="*/ 968 h 1130"/>
                <a:gd name="T78" fmla="*/ 504 w 968"/>
                <a:gd name="T79" fmla="*/ 1130 h 1130"/>
                <a:gd name="T80" fmla="*/ 506 w 968"/>
                <a:gd name="T81" fmla="*/ 968 h 1130"/>
                <a:gd name="T82" fmla="*/ 342 w 968"/>
                <a:gd name="T83" fmla="*/ 968 h 1130"/>
                <a:gd name="T84" fmla="*/ 342 w 968"/>
                <a:gd name="T85" fmla="*/ 968 h 1130"/>
                <a:gd name="T86" fmla="*/ 340 w 968"/>
                <a:gd name="T87" fmla="*/ 934 h 1130"/>
                <a:gd name="T88" fmla="*/ 336 w 968"/>
                <a:gd name="T89" fmla="*/ 900 h 1130"/>
                <a:gd name="T90" fmla="*/ 328 w 968"/>
                <a:gd name="T91" fmla="*/ 866 h 1130"/>
                <a:gd name="T92" fmla="*/ 316 w 968"/>
                <a:gd name="T93" fmla="*/ 836 h 1130"/>
                <a:gd name="T94" fmla="*/ 302 w 968"/>
                <a:gd name="T95" fmla="*/ 806 h 1130"/>
                <a:gd name="T96" fmla="*/ 284 w 968"/>
                <a:gd name="T97" fmla="*/ 778 h 1130"/>
                <a:gd name="T98" fmla="*/ 264 w 968"/>
                <a:gd name="T99" fmla="*/ 750 h 1130"/>
                <a:gd name="T100" fmla="*/ 242 w 968"/>
                <a:gd name="T101" fmla="*/ 726 h 1130"/>
                <a:gd name="T102" fmla="*/ 218 w 968"/>
                <a:gd name="T103" fmla="*/ 704 h 1130"/>
                <a:gd name="T104" fmla="*/ 192 w 968"/>
                <a:gd name="T105" fmla="*/ 684 h 1130"/>
                <a:gd name="T106" fmla="*/ 164 w 968"/>
                <a:gd name="T107" fmla="*/ 668 h 1130"/>
                <a:gd name="T108" fmla="*/ 134 w 968"/>
                <a:gd name="T109" fmla="*/ 654 h 1130"/>
                <a:gd name="T110" fmla="*/ 102 w 968"/>
                <a:gd name="T111" fmla="*/ 642 h 1130"/>
                <a:gd name="T112" fmla="*/ 70 w 968"/>
                <a:gd name="T113" fmla="*/ 634 h 1130"/>
                <a:gd name="T114" fmla="*/ 36 w 968"/>
                <a:gd name="T115" fmla="*/ 628 h 1130"/>
                <a:gd name="T116" fmla="*/ 0 w 968"/>
                <a:gd name="T117" fmla="*/ 626 h 1130"/>
                <a:gd name="T118" fmla="*/ 0 w 968"/>
                <a:gd name="T119" fmla="*/ 626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1130">
                  <a:moveTo>
                    <a:pt x="0" y="626"/>
                  </a:moveTo>
                  <a:lnTo>
                    <a:pt x="0" y="464"/>
                  </a:lnTo>
                  <a:lnTo>
                    <a:pt x="162" y="464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0" y="0"/>
                  </a:lnTo>
                  <a:lnTo>
                    <a:pt x="50" y="2"/>
                  </a:lnTo>
                  <a:lnTo>
                    <a:pt x="100" y="4"/>
                  </a:lnTo>
                  <a:lnTo>
                    <a:pt x="148" y="12"/>
                  </a:lnTo>
                  <a:lnTo>
                    <a:pt x="196" y="20"/>
                  </a:lnTo>
                  <a:lnTo>
                    <a:pt x="242" y="30"/>
                  </a:lnTo>
                  <a:lnTo>
                    <a:pt x="288" y="44"/>
                  </a:lnTo>
                  <a:lnTo>
                    <a:pt x="334" y="58"/>
                  </a:lnTo>
                  <a:lnTo>
                    <a:pt x="378" y="76"/>
                  </a:lnTo>
                  <a:lnTo>
                    <a:pt x="420" y="96"/>
                  </a:lnTo>
                  <a:lnTo>
                    <a:pt x="462" y="116"/>
                  </a:lnTo>
                  <a:lnTo>
                    <a:pt x="502" y="140"/>
                  </a:lnTo>
                  <a:lnTo>
                    <a:pt x="542" y="166"/>
                  </a:lnTo>
                  <a:lnTo>
                    <a:pt x="580" y="192"/>
                  </a:lnTo>
                  <a:lnTo>
                    <a:pt x="616" y="222"/>
                  </a:lnTo>
                  <a:lnTo>
                    <a:pt x="652" y="252"/>
                  </a:lnTo>
                  <a:lnTo>
                    <a:pt x="686" y="284"/>
                  </a:lnTo>
                  <a:lnTo>
                    <a:pt x="718" y="318"/>
                  </a:lnTo>
                  <a:lnTo>
                    <a:pt x="748" y="352"/>
                  </a:lnTo>
                  <a:lnTo>
                    <a:pt x="776" y="388"/>
                  </a:lnTo>
                  <a:lnTo>
                    <a:pt x="804" y="426"/>
                  </a:lnTo>
                  <a:lnTo>
                    <a:pt x="828" y="466"/>
                  </a:lnTo>
                  <a:lnTo>
                    <a:pt x="852" y="506"/>
                  </a:lnTo>
                  <a:lnTo>
                    <a:pt x="874" y="548"/>
                  </a:lnTo>
                  <a:lnTo>
                    <a:pt x="892" y="592"/>
                  </a:lnTo>
                  <a:lnTo>
                    <a:pt x="910" y="636"/>
                  </a:lnTo>
                  <a:lnTo>
                    <a:pt x="926" y="680"/>
                  </a:lnTo>
                  <a:lnTo>
                    <a:pt x="938" y="726"/>
                  </a:lnTo>
                  <a:lnTo>
                    <a:pt x="950" y="774"/>
                  </a:lnTo>
                  <a:lnTo>
                    <a:pt x="958" y="820"/>
                  </a:lnTo>
                  <a:lnTo>
                    <a:pt x="964" y="870"/>
                  </a:lnTo>
                  <a:lnTo>
                    <a:pt x="968" y="918"/>
                  </a:lnTo>
                  <a:lnTo>
                    <a:pt x="968" y="968"/>
                  </a:lnTo>
                  <a:lnTo>
                    <a:pt x="802" y="968"/>
                  </a:lnTo>
                  <a:lnTo>
                    <a:pt x="504" y="1130"/>
                  </a:lnTo>
                  <a:lnTo>
                    <a:pt x="506" y="968"/>
                  </a:lnTo>
                  <a:lnTo>
                    <a:pt x="342" y="968"/>
                  </a:lnTo>
                  <a:lnTo>
                    <a:pt x="342" y="968"/>
                  </a:lnTo>
                  <a:lnTo>
                    <a:pt x="340" y="934"/>
                  </a:lnTo>
                  <a:lnTo>
                    <a:pt x="336" y="900"/>
                  </a:lnTo>
                  <a:lnTo>
                    <a:pt x="328" y="866"/>
                  </a:lnTo>
                  <a:lnTo>
                    <a:pt x="316" y="836"/>
                  </a:lnTo>
                  <a:lnTo>
                    <a:pt x="302" y="806"/>
                  </a:lnTo>
                  <a:lnTo>
                    <a:pt x="284" y="778"/>
                  </a:lnTo>
                  <a:lnTo>
                    <a:pt x="264" y="750"/>
                  </a:lnTo>
                  <a:lnTo>
                    <a:pt x="242" y="726"/>
                  </a:lnTo>
                  <a:lnTo>
                    <a:pt x="218" y="704"/>
                  </a:lnTo>
                  <a:lnTo>
                    <a:pt x="192" y="684"/>
                  </a:lnTo>
                  <a:lnTo>
                    <a:pt x="164" y="668"/>
                  </a:lnTo>
                  <a:lnTo>
                    <a:pt x="134" y="654"/>
                  </a:lnTo>
                  <a:lnTo>
                    <a:pt x="102" y="642"/>
                  </a:lnTo>
                  <a:lnTo>
                    <a:pt x="70" y="634"/>
                  </a:lnTo>
                  <a:lnTo>
                    <a:pt x="36" y="628"/>
                  </a:lnTo>
                  <a:lnTo>
                    <a:pt x="0" y="626"/>
                  </a:lnTo>
                  <a:lnTo>
                    <a:pt x="0" y="626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4770438" y="3233738"/>
              <a:ext cx="1790700" cy="1536700"/>
            </a:xfrm>
            <a:custGeom>
              <a:avLst/>
              <a:gdLst>
                <a:gd name="T0" fmla="*/ 1128 w 1128"/>
                <a:gd name="T1" fmla="*/ 0 h 968"/>
                <a:gd name="T2" fmla="*/ 1128 w 1128"/>
                <a:gd name="T3" fmla="*/ 0 h 968"/>
                <a:gd name="T4" fmla="*/ 1128 w 1128"/>
                <a:gd name="T5" fmla="*/ 50 h 968"/>
                <a:gd name="T6" fmla="*/ 1124 w 1128"/>
                <a:gd name="T7" fmla="*/ 100 h 968"/>
                <a:gd name="T8" fmla="*/ 1118 w 1128"/>
                <a:gd name="T9" fmla="*/ 148 h 968"/>
                <a:gd name="T10" fmla="*/ 1110 w 1128"/>
                <a:gd name="T11" fmla="*/ 196 h 968"/>
                <a:gd name="T12" fmla="*/ 1098 w 1128"/>
                <a:gd name="T13" fmla="*/ 242 h 968"/>
                <a:gd name="T14" fmla="*/ 1086 w 1128"/>
                <a:gd name="T15" fmla="*/ 288 h 968"/>
                <a:gd name="T16" fmla="*/ 1070 w 1128"/>
                <a:gd name="T17" fmla="*/ 334 h 968"/>
                <a:gd name="T18" fmla="*/ 1052 w 1128"/>
                <a:gd name="T19" fmla="*/ 376 h 968"/>
                <a:gd name="T20" fmla="*/ 1034 w 1128"/>
                <a:gd name="T21" fmla="*/ 420 h 968"/>
                <a:gd name="T22" fmla="*/ 1012 w 1128"/>
                <a:gd name="T23" fmla="*/ 462 h 968"/>
                <a:gd name="T24" fmla="*/ 988 w 1128"/>
                <a:gd name="T25" fmla="*/ 502 h 968"/>
                <a:gd name="T26" fmla="*/ 964 w 1128"/>
                <a:gd name="T27" fmla="*/ 542 h 968"/>
                <a:gd name="T28" fmla="*/ 936 w 1128"/>
                <a:gd name="T29" fmla="*/ 580 h 968"/>
                <a:gd name="T30" fmla="*/ 908 w 1128"/>
                <a:gd name="T31" fmla="*/ 616 h 968"/>
                <a:gd name="T32" fmla="*/ 878 w 1128"/>
                <a:gd name="T33" fmla="*/ 650 h 968"/>
                <a:gd name="T34" fmla="*/ 846 w 1128"/>
                <a:gd name="T35" fmla="*/ 684 h 968"/>
                <a:gd name="T36" fmla="*/ 812 w 1128"/>
                <a:gd name="T37" fmla="*/ 716 h 968"/>
                <a:gd name="T38" fmla="*/ 776 w 1128"/>
                <a:gd name="T39" fmla="*/ 748 h 968"/>
                <a:gd name="T40" fmla="*/ 740 w 1128"/>
                <a:gd name="T41" fmla="*/ 776 h 968"/>
                <a:gd name="T42" fmla="*/ 702 w 1128"/>
                <a:gd name="T43" fmla="*/ 802 h 968"/>
                <a:gd name="T44" fmla="*/ 662 w 1128"/>
                <a:gd name="T45" fmla="*/ 828 h 968"/>
                <a:gd name="T46" fmla="*/ 622 w 1128"/>
                <a:gd name="T47" fmla="*/ 852 h 968"/>
                <a:gd name="T48" fmla="*/ 580 w 1128"/>
                <a:gd name="T49" fmla="*/ 872 h 968"/>
                <a:gd name="T50" fmla="*/ 538 w 1128"/>
                <a:gd name="T51" fmla="*/ 892 h 968"/>
                <a:gd name="T52" fmla="*/ 494 w 1128"/>
                <a:gd name="T53" fmla="*/ 910 h 968"/>
                <a:gd name="T54" fmla="*/ 448 w 1128"/>
                <a:gd name="T55" fmla="*/ 924 h 968"/>
                <a:gd name="T56" fmla="*/ 402 w 1128"/>
                <a:gd name="T57" fmla="*/ 938 h 968"/>
                <a:gd name="T58" fmla="*/ 356 w 1128"/>
                <a:gd name="T59" fmla="*/ 948 h 968"/>
                <a:gd name="T60" fmla="*/ 308 w 1128"/>
                <a:gd name="T61" fmla="*/ 956 h 968"/>
                <a:gd name="T62" fmla="*/ 260 w 1128"/>
                <a:gd name="T63" fmla="*/ 962 h 968"/>
                <a:gd name="T64" fmla="*/ 210 w 1128"/>
                <a:gd name="T65" fmla="*/ 966 h 968"/>
                <a:gd name="T66" fmla="*/ 160 w 1128"/>
                <a:gd name="T67" fmla="*/ 968 h 968"/>
                <a:gd name="T68" fmla="*/ 160 w 1128"/>
                <a:gd name="T69" fmla="*/ 802 h 968"/>
                <a:gd name="T70" fmla="*/ 0 w 1128"/>
                <a:gd name="T71" fmla="*/ 504 h 968"/>
                <a:gd name="T72" fmla="*/ 160 w 1128"/>
                <a:gd name="T73" fmla="*/ 504 h 968"/>
                <a:gd name="T74" fmla="*/ 160 w 1128"/>
                <a:gd name="T75" fmla="*/ 342 h 968"/>
                <a:gd name="T76" fmla="*/ 160 w 1128"/>
                <a:gd name="T77" fmla="*/ 342 h 968"/>
                <a:gd name="T78" fmla="*/ 196 w 1128"/>
                <a:gd name="T79" fmla="*/ 340 h 968"/>
                <a:gd name="T80" fmla="*/ 230 w 1128"/>
                <a:gd name="T81" fmla="*/ 334 h 968"/>
                <a:gd name="T82" fmla="*/ 262 w 1128"/>
                <a:gd name="T83" fmla="*/ 326 h 968"/>
                <a:gd name="T84" fmla="*/ 294 w 1128"/>
                <a:gd name="T85" fmla="*/ 314 h 968"/>
                <a:gd name="T86" fmla="*/ 324 w 1128"/>
                <a:gd name="T87" fmla="*/ 300 h 968"/>
                <a:gd name="T88" fmla="*/ 352 w 1128"/>
                <a:gd name="T89" fmla="*/ 284 h 968"/>
                <a:gd name="T90" fmla="*/ 378 w 1128"/>
                <a:gd name="T91" fmla="*/ 264 h 968"/>
                <a:gd name="T92" fmla="*/ 402 w 1128"/>
                <a:gd name="T93" fmla="*/ 242 h 968"/>
                <a:gd name="T94" fmla="*/ 424 w 1128"/>
                <a:gd name="T95" fmla="*/ 218 h 968"/>
                <a:gd name="T96" fmla="*/ 444 w 1128"/>
                <a:gd name="T97" fmla="*/ 192 h 968"/>
                <a:gd name="T98" fmla="*/ 462 w 1128"/>
                <a:gd name="T99" fmla="*/ 162 h 968"/>
                <a:gd name="T100" fmla="*/ 476 w 1128"/>
                <a:gd name="T101" fmla="*/ 132 h 968"/>
                <a:gd name="T102" fmla="*/ 488 w 1128"/>
                <a:gd name="T103" fmla="*/ 102 h 968"/>
                <a:gd name="T104" fmla="*/ 496 w 1128"/>
                <a:gd name="T105" fmla="*/ 68 h 968"/>
                <a:gd name="T106" fmla="*/ 500 w 1128"/>
                <a:gd name="T107" fmla="*/ 34 h 968"/>
                <a:gd name="T108" fmla="*/ 502 w 1128"/>
                <a:gd name="T109" fmla="*/ 0 h 968"/>
                <a:gd name="T110" fmla="*/ 666 w 1128"/>
                <a:gd name="T111" fmla="*/ 0 h 968"/>
                <a:gd name="T112" fmla="*/ 664 w 1128"/>
                <a:gd name="T113" fmla="*/ 162 h 968"/>
                <a:gd name="T114" fmla="*/ 962 w 1128"/>
                <a:gd name="T115" fmla="*/ 0 h 968"/>
                <a:gd name="T116" fmla="*/ 1128 w 1128"/>
                <a:gd name="T117" fmla="*/ 0 h 968"/>
                <a:gd name="T118" fmla="*/ 1128 w 1128"/>
                <a:gd name="T119" fmla="*/ 0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8" h="968">
                  <a:moveTo>
                    <a:pt x="1128" y="0"/>
                  </a:moveTo>
                  <a:lnTo>
                    <a:pt x="1128" y="0"/>
                  </a:lnTo>
                  <a:lnTo>
                    <a:pt x="1128" y="50"/>
                  </a:lnTo>
                  <a:lnTo>
                    <a:pt x="1124" y="100"/>
                  </a:lnTo>
                  <a:lnTo>
                    <a:pt x="1118" y="148"/>
                  </a:lnTo>
                  <a:lnTo>
                    <a:pt x="1110" y="196"/>
                  </a:lnTo>
                  <a:lnTo>
                    <a:pt x="1098" y="242"/>
                  </a:lnTo>
                  <a:lnTo>
                    <a:pt x="1086" y="288"/>
                  </a:lnTo>
                  <a:lnTo>
                    <a:pt x="1070" y="334"/>
                  </a:lnTo>
                  <a:lnTo>
                    <a:pt x="1052" y="376"/>
                  </a:lnTo>
                  <a:lnTo>
                    <a:pt x="1034" y="420"/>
                  </a:lnTo>
                  <a:lnTo>
                    <a:pt x="1012" y="462"/>
                  </a:lnTo>
                  <a:lnTo>
                    <a:pt x="988" y="502"/>
                  </a:lnTo>
                  <a:lnTo>
                    <a:pt x="964" y="542"/>
                  </a:lnTo>
                  <a:lnTo>
                    <a:pt x="936" y="580"/>
                  </a:lnTo>
                  <a:lnTo>
                    <a:pt x="908" y="616"/>
                  </a:lnTo>
                  <a:lnTo>
                    <a:pt x="878" y="650"/>
                  </a:lnTo>
                  <a:lnTo>
                    <a:pt x="846" y="684"/>
                  </a:lnTo>
                  <a:lnTo>
                    <a:pt x="812" y="716"/>
                  </a:lnTo>
                  <a:lnTo>
                    <a:pt x="776" y="748"/>
                  </a:lnTo>
                  <a:lnTo>
                    <a:pt x="740" y="776"/>
                  </a:lnTo>
                  <a:lnTo>
                    <a:pt x="702" y="802"/>
                  </a:lnTo>
                  <a:lnTo>
                    <a:pt x="662" y="828"/>
                  </a:lnTo>
                  <a:lnTo>
                    <a:pt x="622" y="852"/>
                  </a:lnTo>
                  <a:lnTo>
                    <a:pt x="580" y="872"/>
                  </a:lnTo>
                  <a:lnTo>
                    <a:pt x="538" y="892"/>
                  </a:lnTo>
                  <a:lnTo>
                    <a:pt x="494" y="910"/>
                  </a:lnTo>
                  <a:lnTo>
                    <a:pt x="448" y="924"/>
                  </a:lnTo>
                  <a:lnTo>
                    <a:pt x="402" y="938"/>
                  </a:lnTo>
                  <a:lnTo>
                    <a:pt x="356" y="948"/>
                  </a:lnTo>
                  <a:lnTo>
                    <a:pt x="308" y="956"/>
                  </a:lnTo>
                  <a:lnTo>
                    <a:pt x="260" y="962"/>
                  </a:lnTo>
                  <a:lnTo>
                    <a:pt x="210" y="966"/>
                  </a:lnTo>
                  <a:lnTo>
                    <a:pt x="160" y="968"/>
                  </a:lnTo>
                  <a:lnTo>
                    <a:pt x="160" y="802"/>
                  </a:lnTo>
                  <a:lnTo>
                    <a:pt x="0" y="504"/>
                  </a:lnTo>
                  <a:lnTo>
                    <a:pt x="160" y="504"/>
                  </a:lnTo>
                  <a:lnTo>
                    <a:pt x="160" y="342"/>
                  </a:lnTo>
                  <a:lnTo>
                    <a:pt x="160" y="342"/>
                  </a:lnTo>
                  <a:lnTo>
                    <a:pt x="196" y="340"/>
                  </a:lnTo>
                  <a:lnTo>
                    <a:pt x="230" y="334"/>
                  </a:lnTo>
                  <a:lnTo>
                    <a:pt x="262" y="326"/>
                  </a:lnTo>
                  <a:lnTo>
                    <a:pt x="294" y="314"/>
                  </a:lnTo>
                  <a:lnTo>
                    <a:pt x="324" y="300"/>
                  </a:lnTo>
                  <a:lnTo>
                    <a:pt x="352" y="284"/>
                  </a:lnTo>
                  <a:lnTo>
                    <a:pt x="378" y="264"/>
                  </a:lnTo>
                  <a:lnTo>
                    <a:pt x="402" y="242"/>
                  </a:lnTo>
                  <a:lnTo>
                    <a:pt x="424" y="218"/>
                  </a:lnTo>
                  <a:lnTo>
                    <a:pt x="444" y="192"/>
                  </a:lnTo>
                  <a:lnTo>
                    <a:pt x="462" y="162"/>
                  </a:lnTo>
                  <a:lnTo>
                    <a:pt x="476" y="132"/>
                  </a:lnTo>
                  <a:lnTo>
                    <a:pt x="488" y="102"/>
                  </a:lnTo>
                  <a:lnTo>
                    <a:pt x="496" y="68"/>
                  </a:lnTo>
                  <a:lnTo>
                    <a:pt x="500" y="34"/>
                  </a:lnTo>
                  <a:lnTo>
                    <a:pt x="502" y="0"/>
                  </a:lnTo>
                  <a:lnTo>
                    <a:pt x="666" y="0"/>
                  </a:lnTo>
                  <a:lnTo>
                    <a:pt x="664" y="162"/>
                  </a:lnTo>
                  <a:lnTo>
                    <a:pt x="962" y="0"/>
                  </a:lnTo>
                  <a:lnTo>
                    <a:pt x="1128" y="0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363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3487738" y="2976563"/>
              <a:ext cx="1536700" cy="1793875"/>
            </a:xfrm>
            <a:custGeom>
              <a:avLst/>
              <a:gdLst>
                <a:gd name="T0" fmla="*/ 968 w 968"/>
                <a:gd name="T1" fmla="*/ 504 h 1130"/>
                <a:gd name="T2" fmla="*/ 968 w 968"/>
                <a:gd name="T3" fmla="*/ 666 h 1130"/>
                <a:gd name="T4" fmla="*/ 808 w 968"/>
                <a:gd name="T5" fmla="*/ 666 h 1130"/>
                <a:gd name="T6" fmla="*/ 968 w 968"/>
                <a:gd name="T7" fmla="*/ 964 h 1130"/>
                <a:gd name="T8" fmla="*/ 968 w 968"/>
                <a:gd name="T9" fmla="*/ 1130 h 1130"/>
                <a:gd name="T10" fmla="*/ 968 w 968"/>
                <a:gd name="T11" fmla="*/ 1130 h 1130"/>
                <a:gd name="T12" fmla="*/ 918 w 968"/>
                <a:gd name="T13" fmla="*/ 1128 h 1130"/>
                <a:gd name="T14" fmla="*/ 870 w 968"/>
                <a:gd name="T15" fmla="*/ 1124 h 1130"/>
                <a:gd name="T16" fmla="*/ 820 w 968"/>
                <a:gd name="T17" fmla="*/ 1118 h 1130"/>
                <a:gd name="T18" fmla="*/ 774 w 968"/>
                <a:gd name="T19" fmla="*/ 1110 h 1130"/>
                <a:gd name="T20" fmla="*/ 726 w 968"/>
                <a:gd name="T21" fmla="*/ 1100 h 1130"/>
                <a:gd name="T22" fmla="*/ 680 w 968"/>
                <a:gd name="T23" fmla="*/ 1086 h 1130"/>
                <a:gd name="T24" fmla="*/ 636 w 968"/>
                <a:gd name="T25" fmla="*/ 1072 h 1130"/>
                <a:gd name="T26" fmla="*/ 592 w 968"/>
                <a:gd name="T27" fmla="*/ 1054 h 1130"/>
                <a:gd name="T28" fmla="*/ 548 w 968"/>
                <a:gd name="T29" fmla="*/ 1034 h 1130"/>
                <a:gd name="T30" fmla="*/ 506 w 968"/>
                <a:gd name="T31" fmla="*/ 1014 h 1130"/>
                <a:gd name="T32" fmla="*/ 466 w 968"/>
                <a:gd name="T33" fmla="*/ 990 h 1130"/>
                <a:gd name="T34" fmla="*/ 426 w 968"/>
                <a:gd name="T35" fmla="*/ 964 h 1130"/>
                <a:gd name="T36" fmla="*/ 388 w 968"/>
                <a:gd name="T37" fmla="*/ 938 h 1130"/>
                <a:gd name="T38" fmla="*/ 352 w 968"/>
                <a:gd name="T39" fmla="*/ 908 h 1130"/>
                <a:gd name="T40" fmla="*/ 318 w 968"/>
                <a:gd name="T41" fmla="*/ 878 h 1130"/>
                <a:gd name="T42" fmla="*/ 284 w 968"/>
                <a:gd name="T43" fmla="*/ 846 h 1130"/>
                <a:gd name="T44" fmla="*/ 252 w 968"/>
                <a:gd name="T45" fmla="*/ 812 h 1130"/>
                <a:gd name="T46" fmla="*/ 222 w 968"/>
                <a:gd name="T47" fmla="*/ 778 h 1130"/>
                <a:gd name="T48" fmla="*/ 192 w 968"/>
                <a:gd name="T49" fmla="*/ 742 h 1130"/>
                <a:gd name="T50" fmla="*/ 166 w 968"/>
                <a:gd name="T51" fmla="*/ 704 h 1130"/>
                <a:gd name="T52" fmla="*/ 140 w 968"/>
                <a:gd name="T53" fmla="*/ 664 h 1130"/>
                <a:gd name="T54" fmla="*/ 116 w 968"/>
                <a:gd name="T55" fmla="*/ 624 h 1130"/>
                <a:gd name="T56" fmla="*/ 96 w 968"/>
                <a:gd name="T57" fmla="*/ 582 h 1130"/>
                <a:gd name="T58" fmla="*/ 76 w 968"/>
                <a:gd name="T59" fmla="*/ 538 h 1130"/>
                <a:gd name="T60" fmla="*/ 58 w 968"/>
                <a:gd name="T61" fmla="*/ 494 h 1130"/>
                <a:gd name="T62" fmla="*/ 44 w 968"/>
                <a:gd name="T63" fmla="*/ 450 h 1130"/>
                <a:gd name="T64" fmla="*/ 30 w 968"/>
                <a:gd name="T65" fmla="*/ 404 h 1130"/>
                <a:gd name="T66" fmla="*/ 20 w 968"/>
                <a:gd name="T67" fmla="*/ 356 h 1130"/>
                <a:gd name="T68" fmla="*/ 12 w 968"/>
                <a:gd name="T69" fmla="*/ 310 h 1130"/>
                <a:gd name="T70" fmla="*/ 4 w 968"/>
                <a:gd name="T71" fmla="*/ 260 h 1130"/>
                <a:gd name="T72" fmla="*/ 2 w 968"/>
                <a:gd name="T73" fmla="*/ 212 h 1130"/>
                <a:gd name="T74" fmla="*/ 0 w 968"/>
                <a:gd name="T75" fmla="*/ 162 h 1130"/>
                <a:gd name="T76" fmla="*/ 166 w 968"/>
                <a:gd name="T77" fmla="*/ 162 h 1130"/>
                <a:gd name="T78" fmla="*/ 464 w 968"/>
                <a:gd name="T79" fmla="*/ 0 h 1130"/>
                <a:gd name="T80" fmla="*/ 464 w 968"/>
                <a:gd name="T81" fmla="*/ 162 h 1130"/>
                <a:gd name="T82" fmla="*/ 626 w 968"/>
                <a:gd name="T83" fmla="*/ 162 h 1130"/>
                <a:gd name="T84" fmla="*/ 626 w 968"/>
                <a:gd name="T85" fmla="*/ 162 h 1130"/>
                <a:gd name="T86" fmla="*/ 628 w 968"/>
                <a:gd name="T87" fmla="*/ 196 h 1130"/>
                <a:gd name="T88" fmla="*/ 634 w 968"/>
                <a:gd name="T89" fmla="*/ 230 h 1130"/>
                <a:gd name="T90" fmla="*/ 642 w 968"/>
                <a:gd name="T91" fmla="*/ 264 h 1130"/>
                <a:gd name="T92" fmla="*/ 654 w 968"/>
                <a:gd name="T93" fmla="*/ 294 h 1130"/>
                <a:gd name="T94" fmla="*/ 668 w 968"/>
                <a:gd name="T95" fmla="*/ 324 h 1130"/>
                <a:gd name="T96" fmla="*/ 684 w 968"/>
                <a:gd name="T97" fmla="*/ 352 h 1130"/>
                <a:gd name="T98" fmla="*/ 704 w 968"/>
                <a:gd name="T99" fmla="*/ 380 h 1130"/>
                <a:gd name="T100" fmla="*/ 726 w 968"/>
                <a:gd name="T101" fmla="*/ 404 h 1130"/>
                <a:gd name="T102" fmla="*/ 750 w 968"/>
                <a:gd name="T103" fmla="*/ 426 h 1130"/>
                <a:gd name="T104" fmla="*/ 778 w 968"/>
                <a:gd name="T105" fmla="*/ 446 h 1130"/>
                <a:gd name="T106" fmla="*/ 806 w 968"/>
                <a:gd name="T107" fmla="*/ 462 h 1130"/>
                <a:gd name="T108" fmla="*/ 836 w 968"/>
                <a:gd name="T109" fmla="*/ 476 h 1130"/>
                <a:gd name="T110" fmla="*/ 866 w 968"/>
                <a:gd name="T111" fmla="*/ 488 h 1130"/>
                <a:gd name="T112" fmla="*/ 900 w 968"/>
                <a:gd name="T113" fmla="*/ 496 h 1130"/>
                <a:gd name="T114" fmla="*/ 934 w 968"/>
                <a:gd name="T115" fmla="*/ 502 h 1130"/>
                <a:gd name="T116" fmla="*/ 968 w 968"/>
                <a:gd name="T117" fmla="*/ 504 h 1130"/>
                <a:gd name="T118" fmla="*/ 968 w 968"/>
                <a:gd name="T119" fmla="*/ 504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8" h="1130">
                  <a:moveTo>
                    <a:pt x="968" y="504"/>
                  </a:moveTo>
                  <a:lnTo>
                    <a:pt x="968" y="666"/>
                  </a:lnTo>
                  <a:lnTo>
                    <a:pt x="808" y="666"/>
                  </a:lnTo>
                  <a:lnTo>
                    <a:pt x="968" y="964"/>
                  </a:lnTo>
                  <a:lnTo>
                    <a:pt x="968" y="1130"/>
                  </a:lnTo>
                  <a:lnTo>
                    <a:pt x="968" y="1130"/>
                  </a:lnTo>
                  <a:lnTo>
                    <a:pt x="918" y="1128"/>
                  </a:lnTo>
                  <a:lnTo>
                    <a:pt x="870" y="1124"/>
                  </a:lnTo>
                  <a:lnTo>
                    <a:pt x="820" y="1118"/>
                  </a:lnTo>
                  <a:lnTo>
                    <a:pt x="774" y="1110"/>
                  </a:lnTo>
                  <a:lnTo>
                    <a:pt x="726" y="1100"/>
                  </a:lnTo>
                  <a:lnTo>
                    <a:pt x="680" y="1086"/>
                  </a:lnTo>
                  <a:lnTo>
                    <a:pt x="636" y="1072"/>
                  </a:lnTo>
                  <a:lnTo>
                    <a:pt x="592" y="1054"/>
                  </a:lnTo>
                  <a:lnTo>
                    <a:pt x="548" y="1034"/>
                  </a:lnTo>
                  <a:lnTo>
                    <a:pt x="506" y="1014"/>
                  </a:lnTo>
                  <a:lnTo>
                    <a:pt x="466" y="990"/>
                  </a:lnTo>
                  <a:lnTo>
                    <a:pt x="426" y="964"/>
                  </a:lnTo>
                  <a:lnTo>
                    <a:pt x="388" y="938"/>
                  </a:lnTo>
                  <a:lnTo>
                    <a:pt x="352" y="908"/>
                  </a:lnTo>
                  <a:lnTo>
                    <a:pt x="318" y="878"/>
                  </a:lnTo>
                  <a:lnTo>
                    <a:pt x="284" y="846"/>
                  </a:lnTo>
                  <a:lnTo>
                    <a:pt x="252" y="812"/>
                  </a:lnTo>
                  <a:lnTo>
                    <a:pt x="222" y="778"/>
                  </a:lnTo>
                  <a:lnTo>
                    <a:pt x="192" y="742"/>
                  </a:lnTo>
                  <a:lnTo>
                    <a:pt x="166" y="704"/>
                  </a:lnTo>
                  <a:lnTo>
                    <a:pt x="140" y="664"/>
                  </a:lnTo>
                  <a:lnTo>
                    <a:pt x="116" y="624"/>
                  </a:lnTo>
                  <a:lnTo>
                    <a:pt x="96" y="582"/>
                  </a:lnTo>
                  <a:lnTo>
                    <a:pt x="76" y="538"/>
                  </a:lnTo>
                  <a:lnTo>
                    <a:pt x="58" y="494"/>
                  </a:lnTo>
                  <a:lnTo>
                    <a:pt x="44" y="450"/>
                  </a:lnTo>
                  <a:lnTo>
                    <a:pt x="30" y="404"/>
                  </a:lnTo>
                  <a:lnTo>
                    <a:pt x="20" y="356"/>
                  </a:lnTo>
                  <a:lnTo>
                    <a:pt x="12" y="310"/>
                  </a:lnTo>
                  <a:lnTo>
                    <a:pt x="4" y="260"/>
                  </a:lnTo>
                  <a:lnTo>
                    <a:pt x="2" y="212"/>
                  </a:lnTo>
                  <a:lnTo>
                    <a:pt x="0" y="162"/>
                  </a:lnTo>
                  <a:lnTo>
                    <a:pt x="166" y="162"/>
                  </a:lnTo>
                  <a:lnTo>
                    <a:pt x="464" y="0"/>
                  </a:lnTo>
                  <a:lnTo>
                    <a:pt x="464" y="162"/>
                  </a:lnTo>
                  <a:lnTo>
                    <a:pt x="626" y="162"/>
                  </a:lnTo>
                  <a:lnTo>
                    <a:pt x="626" y="162"/>
                  </a:lnTo>
                  <a:lnTo>
                    <a:pt x="628" y="196"/>
                  </a:lnTo>
                  <a:lnTo>
                    <a:pt x="634" y="230"/>
                  </a:lnTo>
                  <a:lnTo>
                    <a:pt x="642" y="264"/>
                  </a:lnTo>
                  <a:lnTo>
                    <a:pt x="654" y="294"/>
                  </a:lnTo>
                  <a:lnTo>
                    <a:pt x="668" y="324"/>
                  </a:lnTo>
                  <a:lnTo>
                    <a:pt x="684" y="352"/>
                  </a:lnTo>
                  <a:lnTo>
                    <a:pt x="704" y="380"/>
                  </a:lnTo>
                  <a:lnTo>
                    <a:pt x="726" y="404"/>
                  </a:lnTo>
                  <a:lnTo>
                    <a:pt x="750" y="426"/>
                  </a:lnTo>
                  <a:lnTo>
                    <a:pt x="778" y="446"/>
                  </a:lnTo>
                  <a:lnTo>
                    <a:pt x="806" y="462"/>
                  </a:lnTo>
                  <a:lnTo>
                    <a:pt x="836" y="476"/>
                  </a:lnTo>
                  <a:lnTo>
                    <a:pt x="866" y="488"/>
                  </a:lnTo>
                  <a:lnTo>
                    <a:pt x="900" y="496"/>
                  </a:lnTo>
                  <a:lnTo>
                    <a:pt x="934" y="502"/>
                  </a:lnTo>
                  <a:lnTo>
                    <a:pt x="968" y="504"/>
                  </a:lnTo>
                  <a:lnTo>
                    <a:pt x="968" y="504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4"/>
            <p:cNvSpPr/>
            <p:nvPr/>
          </p:nvSpPr>
          <p:spPr bwMode="auto">
            <a:xfrm>
              <a:off x="4703763" y="2132013"/>
              <a:ext cx="28575" cy="25400"/>
            </a:xfrm>
            <a:custGeom>
              <a:avLst/>
              <a:gdLst>
                <a:gd name="T0" fmla="*/ 18 w 18"/>
                <a:gd name="T1" fmla="*/ 12 h 16"/>
                <a:gd name="T2" fmla="*/ 18 w 18"/>
                <a:gd name="T3" fmla="*/ 12 h 16"/>
                <a:gd name="T4" fmla="*/ 18 w 18"/>
                <a:gd name="T5" fmla="*/ 12 h 16"/>
                <a:gd name="T6" fmla="*/ 18 w 18"/>
                <a:gd name="T7" fmla="*/ 14 h 16"/>
                <a:gd name="T8" fmla="*/ 18 w 18"/>
                <a:gd name="T9" fmla="*/ 14 h 16"/>
                <a:gd name="T10" fmla="*/ 18 w 18"/>
                <a:gd name="T11" fmla="*/ 14 h 16"/>
                <a:gd name="T12" fmla="*/ 16 w 18"/>
                <a:gd name="T13" fmla="*/ 16 h 16"/>
                <a:gd name="T14" fmla="*/ 14 w 18"/>
                <a:gd name="T15" fmla="*/ 16 h 16"/>
                <a:gd name="T16" fmla="*/ 2 w 18"/>
                <a:gd name="T17" fmla="*/ 4 h 16"/>
                <a:gd name="T18" fmla="*/ 2 w 18"/>
                <a:gd name="T19" fmla="*/ 4 h 16"/>
                <a:gd name="T20" fmla="*/ 0 w 18"/>
                <a:gd name="T21" fmla="*/ 2 h 16"/>
                <a:gd name="T22" fmla="*/ 2 w 18"/>
                <a:gd name="T23" fmla="*/ 0 h 16"/>
                <a:gd name="T24" fmla="*/ 2 w 18"/>
                <a:gd name="T25" fmla="*/ 0 h 16"/>
                <a:gd name="T26" fmla="*/ 2 w 18"/>
                <a:gd name="T27" fmla="*/ 0 h 16"/>
                <a:gd name="T28" fmla="*/ 4 w 18"/>
                <a:gd name="T29" fmla="*/ 0 h 16"/>
                <a:gd name="T30" fmla="*/ 6 w 18"/>
                <a:gd name="T31" fmla="*/ 0 h 16"/>
                <a:gd name="T32" fmla="*/ 18 w 18"/>
                <a:gd name="T33" fmla="*/ 12 h 16"/>
                <a:gd name="T34" fmla="*/ 18 w 18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18" y="12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4672013" y="2246313"/>
              <a:ext cx="31750" cy="9525"/>
            </a:xfrm>
            <a:custGeom>
              <a:avLst/>
              <a:gdLst>
                <a:gd name="T0" fmla="*/ 18 w 20"/>
                <a:gd name="T1" fmla="*/ 0 h 6"/>
                <a:gd name="T2" fmla="*/ 18 w 20"/>
                <a:gd name="T3" fmla="*/ 0 h 6"/>
                <a:gd name="T4" fmla="*/ 20 w 20"/>
                <a:gd name="T5" fmla="*/ 0 h 6"/>
                <a:gd name="T6" fmla="*/ 20 w 20"/>
                <a:gd name="T7" fmla="*/ 2 h 6"/>
                <a:gd name="T8" fmla="*/ 20 w 20"/>
                <a:gd name="T9" fmla="*/ 2 h 6"/>
                <a:gd name="T10" fmla="*/ 20 w 20"/>
                <a:gd name="T11" fmla="*/ 2 h 6"/>
                <a:gd name="T12" fmla="*/ 20 w 20"/>
                <a:gd name="T13" fmla="*/ 4 h 6"/>
                <a:gd name="T14" fmla="*/ 18 w 20"/>
                <a:gd name="T15" fmla="*/ 4 h 6"/>
                <a:gd name="T16" fmla="*/ 2 w 20"/>
                <a:gd name="T17" fmla="*/ 6 h 6"/>
                <a:gd name="T18" fmla="*/ 2 w 20"/>
                <a:gd name="T19" fmla="*/ 6 h 6"/>
                <a:gd name="T20" fmla="*/ 0 w 20"/>
                <a:gd name="T21" fmla="*/ 6 h 6"/>
                <a:gd name="T22" fmla="*/ 0 w 20"/>
                <a:gd name="T23" fmla="*/ 4 h 6"/>
                <a:gd name="T24" fmla="*/ 0 w 20"/>
                <a:gd name="T25" fmla="*/ 4 h 6"/>
                <a:gd name="T26" fmla="*/ 0 w 20"/>
                <a:gd name="T27" fmla="*/ 4 h 6"/>
                <a:gd name="T28" fmla="*/ 0 w 20"/>
                <a:gd name="T29" fmla="*/ 2 h 6"/>
                <a:gd name="T30" fmla="*/ 2 w 20"/>
                <a:gd name="T31" fmla="*/ 0 h 6"/>
                <a:gd name="T32" fmla="*/ 18 w 20"/>
                <a:gd name="T33" fmla="*/ 0 h 6"/>
                <a:gd name="T34" fmla="*/ 18 w 20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6"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4941888" y="2236788"/>
              <a:ext cx="34925" cy="12700"/>
            </a:xfrm>
            <a:custGeom>
              <a:avLst/>
              <a:gdLst>
                <a:gd name="T0" fmla="*/ 2 w 22"/>
                <a:gd name="T1" fmla="*/ 6 h 8"/>
                <a:gd name="T2" fmla="*/ 2 w 22"/>
                <a:gd name="T3" fmla="*/ 6 h 8"/>
                <a:gd name="T4" fmla="*/ 0 w 22"/>
                <a:gd name="T5" fmla="*/ 4 h 8"/>
                <a:gd name="T6" fmla="*/ 0 w 22"/>
                <a:gd name="T7" fmla="*/ 2 h 8"/>
                <a:gd name="T8" fmla="*/ 0 w 22"/>
                <a:gd name="T9" fmla="*/ 2 h 8"/>
                <a:gd name="T10" fmla="*/ 0 w 22"/>
                <a:gd name="T11" fmla="*/ 2 h 8"/>
                <a:gd name="T12" fmla="*/ 0 w 22"/>
                <a:gd name="T13" fmla="*/ 0 h 8"/>
                <a:gd name="T14" fmla="*/ 2 w 22"/>
                <a:gd name="T15" fmla="*/ 0 h 8"/>
                <a:gd name="T16" fmla="*/ 20 w 22"/>
                <a:gd name="T17" fmla="*/ 2 h 8"/>
                <a:gd name="T18" fmla="*/ 20 w 22"/>
                <a:gd name="T19" fmla="*/ 2 h 8"/>
                <a:gd name="T20" fmla="*/ 20 w 22"/>
                <a:gd name="T21" fmla="*/ 4 h 8"/>
                <a:gd name="T22" fmla="*/ 22 w 22"/>
                <a:gd name="T23" fmla="*/ 6 h 8"/>
                <a:gd name="T24" fmla="*/ 22 w 22"/>
                <a:gd name="T25" fmla="*/ 6 h 8"/>
                <a:gd name="T26" fmla="*/ 22 w 22"/>
                <a:gd name="T27" fmla="*/ 6 h 8"/>
                <a:gd name="T28" fmla="*/ 20 w 22"/>
                <a:gd name="T29" fmla="*/ 6 h 8"/>
                <a:gd name="T30" fmla="*/ 18 w 22"/>
                <a:gd name="T31" fmla="*/ 8 h 8"/>
                <a:gd name="T32" fmla="*/ 2 w 22"/>
                <a:gd name="T33" fmla="*/ 6 h 8"/>
                <a:gd name="T34" fmla="*/ 2 w 22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8">
                  <a:moveTo>
                    <a:pt x="2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4906963" y="2125663"/>
              <a:ext cx="28575" cy="25400"/>
            </a:xfrm>
            <a:custGeom>
              <a:avLst/>
              <a:gdLst>
                <a:gd name="T0" fmla="*/ 4 w 18"/>
                <a:gd name="T1" fmla="*/ 16 h 16"/>
                <a:gd name="T2" fmla="*/ 4 w 18"/>
                <a:gd name="T3" fmla="*/ 16 h 16"/>
                <a:gd name="T4" fmla="*/ 2 w 18"/>
                <a:gd name="T5" fmla="*/ 16 h 16"/>
                <a:gd name="T6" fmla="*/ 2 w 18"/>
                <a:gd name="T7" fmla="*/ 16 h 16"/>
                <a:gd name="T8" fmla="*/ 2 w 18"/>
                <a:gd name="T9" fmla="*/ 16 h 16"/>
                <a:gd name="T10" fmla="*/ 2 w 18"/>
                <a:gd name="T11" fmla="*/ 16 h 16"/>
                <a:gd name="T12" fmla="*/ 0 w 18"/>
                <a:gd name="T13" fmla="*/ 14 h 16"/>
                <a:gd name="T14" fmla="*/ 0 w 18"/>
                <a:gd name="T15" fmla="*/ 12 h 16"/>
                <a:gd name="T16" fmla="*/ 14 w 18"/>
                <a:gd name="T17" fmla="*/ 0 h 16"/>
                <a:gd name="T18" fmla="*/ 14 w 18"/>
                <a:gd name="T19" fmla="*/ 0 h 16"/>
                <a:gd name="T20" fmla="*/ 16 w 18"/>
                <a:gd name="T21" fmla="*/ 0 h 16"/>
                <a:gd name="T22" fmla="*/ 16 w 18"/>
                <a:gd name="T23" fmla="*/ 2 h 16"/>
                <a:gd name="T24" fmla="*/ 16 w 18"/>
                <a:gd name="T25" fmla="*/ 2 h 16"/>
                <a:gd name="T26" fmla="*/ 16 w 18"/>
                <a:gd name="T27" fmla="*/ 2 h 16"/>
                <a:gd name="T28" fmla="*/ 18 w 18"/>
                <a:gd name="T29" fmla="*/ 2 h 16"/>
                <a:gd name="T30" fmla="*/ 18 w 18"/>
                <a:gd name="T31" fmla="*/ 4 h 16"/>
                <a:gd name="T32" fmla="*/ 4 w 18"/>
                <a:gd name="T33" fmla="*/ 16 h 16"/>
                <a:gd name="T34" fmla="*/ 4 w 18"/>
                <a:gd name="T3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4" y="16"/>
                  </a:moveTo>
                  <a:lnTo>
                    <a:pt x="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8"/>
            <p:cNvSpPr>
              <a:spLocks noEditPoints="1"/>
            </p:cNvSpPr>
            <p:nvPr/>
          </p:nvSpPr>
          <p:spPr bwMode="auto">
            <a:xfrm>
              <a:off x="4725988" y="2125663"/>
              <a:ext cx="187325" cy="263525"/>
            </a:xfrm>
            <a:custGeom>
              <a:avLst/>
              <a:gdLst>
                <a:gd name="T0" fmla="*/ 76 w 118"/>
                <a:gd name="T1" fmla="*/ 142 h 166"/>
                <a:gd name="T2" fmla="*/ 74 w 118"/>
                <a:gd name="T3" fmla="*/ 146 h 166"/>
                <a:gd name="T4" fmla="*/ 44 w 118"/>
                <a:gd name="T5" fmla="*/ 146 h 166"/>
                <a:gd name="T6" fmla="*/ 42 w 118"/>
                <a:gd name="T7" fmla="*/ 146 h 166"/>
                <a:gd name="T8" fmla="*/ 40 w 118"/>
                <a:gd name="T9" fmla="*/ 142 h 166"/>
                <a:gd name="T10" fmla="*/ 76 w 118"/>
                <a:gd name="T11" fmla="*/ 126 h 166"/>
                <a:gd name="T12" fmla="*/ 76 w 118"/>
                <a:gd name="T13" fmla="*/ 142 h 166"/>
                <a:gd name="T14" fmla="*/ 36 w 118"/>
                <a:gd name="T15" fmla="*/ 30 h 166"/>
                <a:gd name="T16" fmla="*/ 26 w 118"/>
                <a:gd name="T17" fmla="*/ 44 h 166"/>
                <a:gd name="T18" fmla="*/ 22 w 118"/>
                <a:gd name="T19" fmla="*/ 60 h 166"/>
                <a:gd name="T20" fmla="*/ 22 w 118"/>
                <a:gd name="T21" fmla="*/ 68 h 166"/>
                <a:gd name="T22" fmla="*/ 30 w 118"/>
                <a:gd name="T23" fmla="*/ 82 h 166"/>
                <a:gd name="T24" fmla="*/ 34 w 118"/>
                <a:gd name="T25" fmla="*/ 88 h 166"/>
                <a:gd name="T26" fmla="*/ 34 w 118"/>
                <a:gd name="T27" fmla="*/ 92 h 166"/>
                <a:gd name="T28" fmla="*/ 34 w 118"/>
                <a:gd name="T29" fmla="*/ 92 h 166"/>
                <a:gd name="T30" fmla="*/ 30 w 118"/>
                <a:gd name="T31" fmla="*/ 92 h 166"/>
                <a:gd name="T32" fmla="*/ 24 w 118"/>
                <a:gd name="T33" fmla="*/ 86 h 166"/>
                <a:gd name="T34" fmla="*/ 16 w 118"/>
                <a:gd name="T35" fmla="*/ 70 h 166"/>
                <a:gd name="T36" fmla="*/ 16 w 118"/>
                <a:gd name="T37" fmla="*/ 60 h 166"/>
                <a:gd name="T38" fmla="*/ 20 w 118"/>
                <a:gd name="T39" fmla="*/ 40 h 166"/>
                <a:gd name="T40" fmla="*/ 32 w 118"/>
                <a:gd name="T41" fmla="*/ 26 h 166"/>
                <a:gd name="T42" fmla="*/ 34 w 118"/>
                <a:gd name="T43" fmla="*/ 26 h 166"/>
                <a:gd name="T44" fmla="*/ 36 w 118"/>
                <a:gd name="T45" fmla="*/ 26 h 166"/>
                <a:gd name="T46" fmla="*/ 38 w 118"/>
                <a:gd name="T47" fmla="*/ 28 h 166"/>
                <a:gd name="T48" fmla="*/ 36 w 118"/>
                <a:gd name="T49" fmla="*/ 30 h 166"/>
                <a:gd name="T50" fmla="*/ 118 w 118"/>
                <a:gd name="T51" fmla="*/ 60 h 166"/>
                <a:gd name="T52" fmla="*/ 112 w 118"/>
                <a:gd name="T53" fmla="*/ 36 h 166"/>
                <a:gd name="T54" fmla="*/ 100 w 118"/>
                <a:gd name="T55" fmla="*/ 18 h 166"/>
                <a:gd name="T56" fmla="*/ 82 w 118"/>
                <a:gd name="T57" fmla="*/ 6 h 166"/>
                <a:gd name="T58" fmla="*/ 58 w 118"/>
                <a:gd name="T59" fmla="*/ 0 h 166"/>
                <a:gd name="T60" fmla="*/ 46 w 118"/>
                <a:gd name="T61" fmla="*/ 2 h 166"/>
                <a:gd name="T62" fmla="*/ 26 w 118"/>
                <a:gd name="T63" fmla="*/ 10 h 166"/>
                <a:gd name="T64" fmla="*/ 10 w 118"/>
                <a:gd name="T65" fmla="*/ 26 h 166"/>
                <a:gd name="T66" fmla="*/ 0 w 118"/>
                <a:gd name="T67" fmla="*/ 48 h 166"/>
                <a:gd name="T68" fmla="*/ 0 w 118"/>
                <a:gd name="T69" fmla="*/ 60 h 166"/>
                <a:gd name="T70" fmla="*/ 2 w 118"/>
                <a:gd name="T71" fmla="*/ 78 h 166"/>
                <a:gd name="T72" fmla="*/ 8 w 118"/>
                <a:gd name="T73" fmla="*/ 92 h 166"/>
                <a:gd name="T74" fmla="*/ 34 w 118"/>
                <a:gd name="T75" fmla="*/ 114 h 166"/>
                <a:gd name="T76" fmla="*/ 34 w 118"/>
                <a:gd name="T77" fmla="*/ 142 h 166"/>
                <a:gd name="T78" fmla="*/ 34 w 118"/>
                <a:gd name="T79" fmla="*/ 146 h 166"/>
                <a:gd name="T80" fmla="*/ 38 w 118"/>
                <a:gd name="T81" fmla="*/ 152 h 166"/>
                <a:gd name="T82" fmla="*/ 42 w 118"/>
                <a:gd name="T83" fmla="*/ 152 h 166"/>
                <a:gd name="T84" fmla="*/ 44 w 118"/>
                <a:gd name="T85" fmla="*/ 156 h 166"/>
                <a:gd name="T86" fmla="*/ 54 w 118"/>
                <a:gd name="T87" fmla="*/ 166 h 166"/>
                <a:gd name="T88" fmla="*/ 62 w 118"/>
                <a:gd name="T89" fmla="*/ 166 h 166"/>
                <a:gd name="T90" fmla="*/ 72 w 118"/>
                <a:gd name="T91" fmla="*/ 156 h 166"/>
                <a:gd name="T92" fmla="*/ 74 w 118"/>
                <a:gd name="T93" fmla="*/ 152 h 166"/>
                <a:gd name="T94" fmla="*/ 78 w 118"/>
                <a:gd name="T95" fmla="*/ 152 h 166"/>
                <a:gd name="T96" fmla="*/ 82 w 118"/>
                <a:gd name="T97" fmla="*/ 146 h 166"/>
                <a:gd name="T98" fmla="*/ 82 w 118"/>
                <a:gd name="T99" fmla="*/ 120 h 166"/>
                <a:gd name="T100" fmla="*/ 82 w 118"/>
                <a:gd name="T101" fmla="*/ 114 h 166"/>
                <a:gd name="T102" fmla="*/ 108 w 118"/>
                <a:gd name="T103" fmla="*/ 92 h 166"/>
                <a:gd name="T104" fmla="*/ 114 w 118"/>
                <a:gd name="T105" fmla="*/ 78 h 166"/>
                <a:gd name="T106" fmla="*/ 118 w 118"/>
                <a:gd name="T107" fmla="*/ 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" h="166">
                  <a:moveTo>
                    <a:pt x="76" y="142"/>
                  </a:moveTo>
                  <a:lnTo>
                    <a:pt x="76" y="142"/>
                  </a:lnTo>
                  <a:lnTo>
                    <a:pt x="74" y="146"/>
                  </a:lnTo>
                  <a:lnTo>
                    <a:pt x="74" y="146"/>
                  </a:lnTo>
                  <a:lnTo>
                    <a:pt x="72" y="146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0" y="142"/>
                  </a:lnTo>
                  <a:lnTo>
                    <a:pt x="40" y="126"/>
                  </a:lnTo>
                  <a:lnTo>
                    <a:pt x="76" y="126"/>
                  </a:lnTo>
                  <a:lnTo>
                    <a:pt x="76" y="142"/>
                  </a:lnTo>
                  <a:lnTo>
                    <a:pt x="76" y="142"/>
                  </a:lnTo>
                  <a:close/>
                  <a:moveTo>
                    <a:pt x="36" y="30"/>
                  </a:moveTo>
                  <a:lnTo>
                    <a:pt x="36" y="30"/>
                  </a:lnTo>
                  <a:lnTo>
                    <a:pt x="30" y="36"/>
                  </a:lnTo>
                  <a:lnTo>
                    <a:pt x="26" y="44"/>
                  </a:lnTo>
                  <a:lnTo>
                    <a:pt x="22" y="5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8"/>
                  </a:lnTo>
                  <a:lnTo>
                    <a:pt x="24" y="76"/>
                  </a:lnTo>
                  <a:lnTo>
                    <a:pt x="30" y="82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6" y="90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2" y="92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4" y="86"/>
                  </a:lnTo>
                  <a:lnTo>
                    <a:pt x="20" y="78"/>
                  </a:lnTo>
                  <a:lnTo>
                    <a:pt x="16" y="7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0"/>
                  </a:lnTo>
                  <a:lnTo>
                    <a:pt x="20" y="40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6" y="30"/>
                  </a:lnTo>
                  <a:close/>
                  <a:moveTo>
                    <a:pt x="118" y="60"/>
                  </a:moveTo>
                  <a:lnTo>
                    <a:pt x="118" y="60"/>
                  </a:lnTo>
                  <a:lnTo>
                    <a:pt x="116" y="48"/>
                  </a:lnTo>
                  <a:lnTo>
                    <a:pt x="112" y="36"/>
                  </a:lnTo>
                  <a:lnTo>
                    <a:pt x="108" y="26"/>
                  </a:lnTo>
                  <a:lnTo>
                    <a:pt x="100" y="18"/>
                  </a:lnTo>
                  <a:lnTo>
                    <a:pt x="92" y="10"/>
                  </a:lnTo>
                  <a:lnTo>
                    <a:pt x="82" y="6"/>
                  </a:lnTo>
                  <a:lnTo>
                    <a:pt x="7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6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0" y="26"/>
                  </a:lnTo>
                  <a:lnTo>
                    <a:pt x="4" y="36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8"/>
                  </a:lnTo>
                  <a:lnTo>
                    <a:pt x="4" y="84"/>
                  </a:lnTo>
                  <a:lnTo>
                    <a:pt x="8" y="92"/>
                  </a:lnTo>
                  <a:lnTo>
                    <a:pt x="20" y="104"/>
                  </a:lnTo>
                  <a:lnTo>
                    <a:pt x="34" y="114"/>
                  </a:lnTo>
                  <a:lnTo>
                    <a:pt x="34" y="126"/>
                  </a:lnTo>
                  <a:lnTo>
                    <a:pt x="34" y="142"/>
                  </a:lnTo>
                  <a:lnTo>
                    <a:pt x="34" y="142"/>
                  </a:lnTo>
                  <a:lnTo>
                    <a:pt x="34" y="146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2" y="152"/>
                  </a:lnTo>
                  <a:lnTo>
                    <a:pt x="42" y="152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48" y="164"/>
                  </a:lnTo>
                  <a:lnTo>
                    <a:pt x="54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8" y="164"/>
                  </a:lnTo>
                  <a:lnTo>
                    <a:pt x="72" y="156"/>
                  </a:lnTo>
                  <a:lnTo>
                    <a:pt x="72" y="156"/>
                  </a:lnTo>
                  <a:lnTo>
                    <a:pt x="74" y="152"/>
                  </a:lnTo>
                  <a:lnTo>
                    <a:pt x="74" y="152"/>
                  </a:lnTo>
                  <a:lnTo>
                    <a:pt x="78" y="152"/>
                  </a:lnTo>
                  <a:lnTo>
                    <a:pt x="80" y="148"/>
                  </a:lnTo>
                  <a:lnTo>
                    <a:pt x="82" y="146"/>
                  </a:lnTo>
                  <a:lnTo>
                    <a:pt x="82" y="142"/>
                  </a:lnTo>
                  <a:lnTo>
                    <a:pt x="82" y="120"/>
                  </a:lnTo>
                  <a:lnTo>
                    <a:pt x="82" y="114"/>
                  </a:lnTo>
                  <a:lnTo>
                    <a:pt x="82" y="114"/>
                  </a:lnTo>
                  <a:lnTo>
                    <a:pt x="96" y="104"/>
                  </a:lnTo>
                  <a:lnTo>
                    <a:pt x="108" y="92"/>
                  </a:lnTo>
                  <a:lnTo>
                    <a:pt x="112" y="84"/>
                  </a:lnTo>
                  <a:lnTo>
                    <a:pt x="114" y="78"/>
                  </a:lnTo>
                  <a:lnTo>
                    <a:pt x="116" y="68"/>
                  </a:lnTo>
                  <a:lnTo>
                    <a:pt x="118" y="60"/>
                  </a:lnTo>
                  <a:lnTo>
                    <a:pt x="11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9"/>
            <p:cNvSpPr>
              <a:spLocks noEditPoints="1"/>
            </p:cNvSpPr>
            <p:nvPr/>
          </p:nvSpPr>
          <p:spPr bwMode="auto">
            <a:xfrm>
              <a:off x="5922963" y="2906713"/>
              <a:ext cx="228600" cy="269875"/>
            </a:xfrm>
            <a:custGeom>
              <a:avLst/>
              <a:gdLst>
                <a:gd name="T0" fmla="*/ 52 w 144"/>
                <a:gd name="T1" fmla="*/ 8 h 170"/>
                <a:gd name="T2" fmla="*/ 48 w 144"/>
                <a:gd name="T3" fmla="*/ 12 h 170"/>
                <a:gd name="T4" fmla="*/ 48 w 144"/>
                <a:gd name="T5" fmla="*/ 14 h 170"/>
                <a:gd name="T6" fmla="*/ 54 w 144"/>
                <a:gd name="T7" fmla="*/ 16 h 170"/>
                <a:gd name="T8" fmla="*/ 54 w 144"/>
                <a:gd name="T9" fmla="*/ 54 h 170"/>
                <a:gd name="T10" fmla="*/ 50 w 144"/>
                <a:gd name="T11" fmla="*/ 72 h 170"/>
                <a:gd name="T12" fmla="*/ 44 w 144"/>
                <a:gd name="T13" fmla="*/ 90 h 170"/>
                <a:gd name="T14" fmla="*/ 10 w 144"/>
                <a:gd name="T15" fmla="*/ 152 h 170"/>
                <a:gd name="T16" fmla="*/ 10 w 144"/>
                <a:gd name="T17" fmla="*/ 158 h 170"/>
                <a:gd name="T18" fmla="*/ 12 w 144"/>
                <a:gd name="T19" fmla="*/ 162 h 170"/>
                <a:gd name="T20" fmla="*/ 130 w 144"/>
                <a:gd name="T21" fmla="*/ 162 h 170"/>
                <a:gd name="T22" fmla="*/ 134 w 144"/>
                <a:gd name="T23" fmla="*/ 162 h 170"/>
                <a:gd name="T24" fmla="*/ 136 w 144"/>
                <a:gd name="T25" fmla="*/ 158 h 170"/>
                <a:gd name="T26" fmla="*/ 136 w 144"/>
                <a:gd name="T27" fmla="*/ 152 h 170"/>
                <a:gd name="T28" fmla="*/ 102 w 144"/>
                <a:gd name="T29" fmla="*/ 92 h 170"/>
                <a:gd name="T30" fmla="*/ 94 w 144"/>
                <a:gd name="T31" fmla="*/ 74 h 170"/>
                <a:gd name="T32" fmla="*/ 92 w 144"/>
                <a:gd name="T33" fmla="*/ 54 h 170"/>
                <a:gd name="T34" fmla="*/ 96 w 144"/>
                <a:gd name="T35" fmla="*/ 16 h 170"/>
                <a:gd name="T36" fmla="*/ 98 w 144"/>
                <a:gd name="T37" fmla="*/ 14 h 170"/>
                <a:gd name="T38" fmla="*/ 98 w 144"/>
                <a:gd name="T39" fmla="*/ 12 h 170"/>
                <a:gd name="T40" fmla="*/ 94 w 144"/>
                <a:gd name="T41" fmla="*/ 8 h 170"/>
                <a:gd name="T42" fmla="*/ 52 w 144"/>
                <a:gd name="T43" fmla="*/ 8 h 170"/>
                <a:gd name="T44" fmla="*/ 16 w 144"/>
                <a:gd name="T45" fmla="*/ 170 h 170"/>
                <a:gd name="T46" fmla="*/ 8 w 144"/>
                <a:gd name="T47" fmla="*/ 168 h 170"/>
                <a:gd name="T48" fmla="*/ 2 w 144"/>
                <a:gd name="T49" fmla="*/ 162 h 170"/>
                <a:gd name="T50" fmla="*/ 2 w 144"/>
                <a:gd name="T51" fmla="*/ 148 h 170"/>
                <a:gd name="T52" fmla="*/ 36 w 144"/>
                <a:gd name="T53" fmla="*/ 86 h 170"/>
                <a:gd name="T54" fmla="*/ 46 w 144"/>
                <a:gd name="T55" fmla="*/ 54 h 170"/>
                <a:gd name="T56" fmla="*/ 46 w 144"/>
                <a:gd name="T57" fmla="*/ 22 h 170"/>
                <a:gd name="T58" fmla="*/ 40 w 144"/>
                <a:gd name="T59" fmla="*/ 10 h 170"/>
                <a:gd name="T60" fmla="*/ 42 w 144"/>
                <a:gd name="T61" fmla="*/ 6 h 170"/>
                <a:gd name="T62" fmla="*/ 48 w 144"/>
                <a:gd name="T63" fmla="*/ 2 h 170"/>
                <a:gd name="T64" fmla="*/ 94 w 144"/>
                <a:gd name="T65" fmla="*/ 0 h 170"/>
                <a:gd name="T66" fmla="*/ 98 w 144"/>
                <a:gd name="T67" fmla="*/ 2 h 170"/>
                <a:gd name="T68" fmla="*/ 104 w 144"/>
                <a:gd name="T69" fmla="*/ 6 h 170"/>
                <a:gd name="T70" fmla="*/ 106 w 144"/>
                <a:gd name="T71" fmla="*/ 10 h 170"/>
                <a:gd name="T72" fmla="*/ 100 w 144"/>
                <a:gd name="T73" fmla="*/ 22 h 170"/>
                <a:gd name="T74" fmla="*/ 100 w 144"/>
                <a:gd name="T75" fmla="*/ 54 h 170"/>
                <a:gd name="T76" fmla="*/ 108 w 144"/>
                <a:gd name="T77" fmla="*/ 88 h 170"/>
                <a:gd name="T78" fmla="*/ 142 w 144"/>
                <a:gd name="T79" fmla="*/ 148 h 170"/>
                <a:gd name="T80" fmla="*/ 142 w 144"/>
                <a:gd name="T81" fmla="*/ 162 h 170"/>
                <a:gd name="T82" fmla="*/ 136 w 144"/>
                <a:gd name="T83" fmla="*/ 168 h 170"/>
                <a:gd name="T84" fmla="*/ 130 w 144"/>
                <a:gd name="T85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4" h="170">
                  <a:moveTo>
                    <a:pt x="52" y="8"/>
                  </a:moveTo>
                  <a:lnTo>
                    <a:pt x="52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4" y="16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52" y="62"/>
                  </a:lnTo>
                  <a:lnTo>
                    <a:pt x="50" y="72"/>
                  </a:lnTo>
                  <a:lnTo>
                    <a:pt x="48" y="82"/>
                  </a:lnTo>
                  <a:lnTo>
                    <a:pt x="44" y="90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12" y="162"/>
                  </a:lnTo>
                  <a:lnTo>
                    <a:pt x="16" y="162"/>
                  </a:lnTo>
                  <a:lnTo>
                    <a:pt x="130" y="162"/>
                  </a:lnTo>
                  <a:lnTo>
                    <a:pt x="130" y="162"/>
                  </a:lnTo>
                  <a:lnTo>
                    <a:pt x="134" y="162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36" y="156"/>
                  </a:lnTo>
                  <a:lnTo>
                    <a:pt x="136" y="152"/>
                  </a:lnTo>
                  <a:lnTo>
                    <a:pt x="102" y="92"/>
                  </a:lnTo>
                  <a:lnTo>
                    <a:pt x="102" y="92"/>
                  </a:lnTo>
                  <a:lnTo>
                    <a:pt x="98" y="82"/>
                  </a:lnTo>
                  <a:lnTo>
                    <a:pt x="94" y="74"/>
                  </a:lnTo>
                  <a:lnTo>
                    <a:pt x="92" y="64"/>
                  </a:lnTo>
                  <a:lnTo>
                    <a:pt x="92" y="54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8" y="1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8" y="10"/>
                  </a:lnTo>
                  <a:lnTo>
                    <a:pt x="94" y="8"/>
                  </a:lnTo>
                  <a:lnTo>
                    <a:pt x="52" y="8"/>
                  </a:lnTo>
                  <a:lnTo>
                    <a:pt x="52" y="8"/>
                  </a:lnTo>
                  <a:close/>
                  <a:moveTo>
                    <a:pt x="130" y="170"/>
                  </a:moveTo>
                  <a:lnTo>
                    <a:pt x="16" y="170"/>
                  </a:lnTo>
                  <a:lnTo>
                    <a:pt x="16" y="170"/>
                  </a:lnTo>
                  <a:lnTo>
                    <a:pt x="8" y="168"/>
                  </a:lnTo>
                  <a:lnTo>
                    <a:pt x="2" y="162"/>
                  </a:lnTo>
                  <a:lnTo>
                    <a:pt x="2" y="162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36" y="86"/>
                  </a:lnTo>
                  <a:lnTo>
                    <a:pt x="36" y="86"/>
                  </a:lnTo>
                  <a:lnTo>
                    <a:pt x="44" y="70"/>
                  </a:lnTo>
                  <a:lnTo>
                    <a:pt x="46" y="54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2" y="16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4" y="6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4" y="16"/>
                  </a:lnTo>
                  <a:lnTo>
                    <a:pt x="100" y="2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2" y="72"/>
                  </a:lnTo>
                  <a:lnTo>
                    <a:pt x="108" y="8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4" y="156"/>
                  </a:lnTo>
                  <a:lnTo>
                    <a:pt x="142" y="162"/>
                  </a:lnTo>
                  <a:lnTo>
                    <a:pt x="142" y="162"/>
                  </a:lnTo>
                  <a:lnTo>
                    <a:pt x="136" y="168"/>
                  </a:lnTo>
                  <a:lnTo>
                    <a:pt x="130" y="170"/>
                  </a:lnTo>
                  <a:lnTo>
                    <a:pt x="13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0"/>
            <p:cNvSpPr>
              <a:spLocks noEditPoints="1"/>
            </p:cNvSpPr>
            <p:nvPr/>
          </p:nvSpPr>
          <p:spPr bwMode="auto">
            <a:xfrm>
              <a:off x="5954713" y="3062288"/>
              <a:ext cx="168275" cy="88900"/>
            </a:xfrm>
            <a:custGeom>
              <a:avLst/>
              <a:gdLst>
                <a:gd name="T0" fmla="*/ 68 w 106"/>
                <a:gd name="T1" fmla="*/ 48 h 56"/>
                <a:gd name="T2" fmla="*/ 68 w 106"/>
                <a:gd name="T3" fmla="*/ 48 h 56"/>
                <a:gd name="T4" fmla="*/ 64 w 106"/>
                <a:gd name="T5" fmla="*/ 48 h 56"/>
                <a:gd name="T6" fmla="*/ 64 w 106"/>
                <a:gd name="T7" fmla="*/ 44 h 56"/>
                <a:gd name="T8" fmla="*/ 64 w 106"/>
                <a:gd name="T9" fmla="*/ 44 h 56"/>
                <a:gd name="T10" fmla="*/ 64 w 106"/>
                <a:gd name="T11" fmla="*/ 42 h 56"/>
                <a:gd name="T12" fmla="*/ 68 w 106"/>
                <a:gd name="T13" fmla="*/ 40 h 56"/>
                <a:gd name="T14" fmla="*/ 68 w 106"/>
                <a:gd name="T15" fmla="*/ 40 h 56"/>
                <a:gd name="T16" fmla="*/ 70 w 106"/>
                <a:gd name="T17" fmla="*/ 42 h 56"/>
                <a:gd name="T18" fmla="*/ 72 w 106"/>
                <a:gd name="T19" fmla="*/ 44 h 56"/>
                <a:gd name="T20" fmla="*/ 72 w 106"/>
                <a:gd name="T21" fmla="*/ 44 h 56"/>
                <a:gd name="T22" fmla="*/ 70 w 106"/>
                <a:gd name="T23" fmla="*/ 48 h 56"/>
                <a:gd name="T24" fmla="*/ 68 w 106"/>
                <a:gd name="T25" fmla="*/ 48 h 56"/>
                <a:gd name="T26" fmla="*/ 68 w 106"/>
                <a:gd name="T27" fmla="*/ 48 h 56"/>
                <a:gd name="T28" fmla="*/ 58 w 106"/>
                <a:gd name="T29" fmla="*/ 14 h 56"/>
                <a:gd name="T30" fmla="*/ 58 w 106"/>
                <a:gd name="T31" fmla="*/ 14 h 56"/>
                <a:gd name="T32" fmla="*/ 60 w 106"/>
                <a:gd name="T33" fmla="*/ 10 h 56"/>
                <a:gd name="T34" fmla="*/ 62 w 106"/>
                <a:gd name="T35" fmla="*/ 10 h 56"/>
                <a:gd name="T36" fmla="*/ 62 w 106"/>
                <a:gd name="T37" fmla="*/ 10 h 56"/>
                <a:gd name="T38" fmla="*/ 64 w 106"/>
                <a:gd name="T39" fmla="*/ 10 h 56"/>
                <a:gd name="T40" fmla="*/ 66 w 106"/>
                <a:gd name="T41" fmla="*/ 14 h 56"/>
                <a:gd name="T42" fmla="*/ 66 w 106"/>
                <a:gd name="T43" fmla="*/ 14 h 56"/>
                <a:gd name="T44" fmla="*/ 64 w 106"/>
                <a:gd name="T45" fmla="*/ 16 h 56"/>
                <a:gd name="T46" fmla="*/ 62 w 106"/>
                <a:gd name="T47" fmla="*/ 18 h 56"/>
                <a:gd name="T48" fmla="*/ 62 w 106"/>
                <a:gd name="T49" fmla="*/ 18 h 56"/>
                <a:gd name="T50" fmla="*/ 60 w 106"/>
                <a:gd name="T51" fmla="*/ 16 h 56"/>
                <a:gd name="T52" fmla="*/ 58 w 106"/>
                <a:gd name="T53" fmla="*/ 14 h 56"/>
                <a:gd name="T54" fmla="*/ 58 w 106"/>
                <a:gd name="T55" fmla="*/ 14 h 56"/>
                <a:gd name="T56" fmla="*/ 32 w 106"/>
                <a:gd name="T57" fmla="*/ 34 h 56"/>
                <a:gd name="T58" fmla="*/ 32 w 106"/>
                <a:gd name="T59" fmla="*/ 34 h 56"/>
                <a:gd name="T60" fmla="*/ 30 w 106"/>
                <a:gd name="T61" fmla="*/ 32 h 56"/>
                <a:gd name="T62" fmla="*/ 28 w 106"/>
                <a:gd name="T63" fmla="*/ 30 h 56"/>
                <a:gd name="T64" fmla="*/ 28 w 106"/>
                <a:gd name="T65" fmla="*/ 30 h 56"/>
                <a:gd name="T66" fmla="*/ 30 w 106"/>
                <a:gd name="T67" fmla="*/ 28 h 56"/>
                <a:gd name="T68" fmla="*/ 32 w 106"/>
                <a:gd name="T69" fmla="*/ 26 h 56"/>
                <a:gd name="T70" fmla="*/ 32 w 106"/>
                <a:gd name="T71" fmla="*/ 26 h 56"/>
                <a:gd name="T72" fmla="*/ 36 w 106"/>
                <a:gd name="T73" fmla="*/ 28 h 56"/>
                <a:gd name="T74" fmla="*/ 36 w 106"/>
                <a:gd name="T75" fmla="*/ 30 h 56"/>
                <a:gd name="T76" fmla="*/ 36 w 106"/>
                <a:gd name="T77" fmla="*/ 30 h 56"/>
                <a:gd name="T78" fmla="*/ 36 w 106"/>
                <a:gd name="T79" fmla="*/ 32 h 56"/>
                <a:gd name="T80" fmla="*/ 32 w 106"/>
                <a:gd name="T81" fmla="*/ 34 h 56"/>
                <a:gd name="T82" fmla="*/ 32 w 106"/>
                <a:gd name="T83" fmla="*/ 34 h 56"/>
                <a:gd name="T84" fmla="*/ 102 w 106"/>
                <a:gd name="T85" fmla="*/ 44 h 56"/>
                <a:gd name="T86" fmla="*/ 102 w 106"/>
                <a:gd name="T87" fmla="*/ 44 h 56"/>
                <a:gd name="T88" fmla="*/ 78 w 106"/>
                <a:gd name="T89" fmla="*/ 0 h 56"/>
                <a:gd name="T90" fmla="*/ 26 w 106"/>
                <a:gd name="T91" fmla="*/ 0 h 56"/>
                <a:gd name="T92" fmla="*/ 26 w 106"/>
                <a:gd name="T93" fmla="*/ 0 h 56"/>
                <a:gd name="T94" fmla="*/ 2 w 106"/>
                <a:gd name="T95" fmla="*/ 44 h 56"/>
                <a:gd name="T96" fmla="*/ 2 w 106"/>
                <a:gd name="T97" fmla="*/ 44 h 56"/>
                <a:gd name="T98" fmla="*/ 0 w 106"/>
                <a:gd name="T99" fmla="*/ 48 h 56"/>
                <a:gd name="T100" fmla="*/ 0 w 106"/>
                <a:gd name="T101" fmla="*/ 52 h 56"/>
                <a:gd name="T102" fmla="*/ 2 w 106"/>
                <a:gd name="T103" fmla="*/ 54 h 56"/>
                <a:gd name="T104" fmla="*/ 4 w 106"/>
                <a:gd name="T105" fmla="*/ 56 h 56"/>
                <a:gd name="T106" fmla="*/ 100 w 106"/>
                <a:gd name="T107" fmla="*/ 56 h 56"/>
                <a:gd name="T108" fmla="*/ 100 w 106"/>
                <a:gd name="T109" fmla="*/ 56 h 56"/>
                <a:gd name="T110" fmla="*/ 104 w 106"/>
                <a:gd name="T111" fmla="*/ 54 h 56"/>
                <a:gd name="T112" fmla="*/ 106 w 106"/>
                <a:gd name="T113" fmla="*/ 52 h 56"/>
                <a:gd name="T114" fmla="*/ 104 w 106"/>
                <a:gd name="T115" fmla="*/ 48 h 56"/>
                <a:gd name="T116" fmla="*/ 102 w 106"/>
                <a:gd name="T117" fmla="*/ 44 h 56"/>
                <a:gd name="T118" fmla="*/ 102 w 106"/>
                <a:gd name="T119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56">
                  <a:moveTo>
                    <a:pt x="68" y="48"/>
                  </a:moveTo>
                  <a:lnTo>
                    <a:pt x="68" y="48"/>
                  </a:lnTo>
                  <a:lnTo>
                    <a:pt x="64" y="48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0" y="4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8"/>
                  </a:lnTo>
                  <a:lnTo>
                    <a:pt x="68" y="48"/>
                  </a:lnTo>
                  <a:lnTo>
                    <a:pt x="68" y="48"/>
                  </a:lnTo>
                  <a:close/>
                  <a:moveTo>
                    <a:pt x="58" y="14"/>
                  </a:moveTo>
                  <a:lnTo>
                    <a:pt x="58" y="14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6"/>
                  </a:lnTo>
                  <a:lnTo>
                    <a:pt x="58" y="14"/>
                  </a:lnTo>
                  <a:lnTo>
                    <a:pt x="58" y="14"/>
                  </a:lnTo>
                  <a:close/>
                  <a:moveTo>
                    <a:pt x="32" y="34"/>
                  </a:moveTo>
                  <a:lnTo>
                    <a:pt x="32" y="34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2" y="34"/>
                  </a:lnTo>
                  <a:lnTo>
                    <a:pt x="32" y="34"/>
                  </a:lnTo>
                  <a:close/>
                  <a:moveTo>
                    <a:pt x="102" y="44"/>
                  </a:moveTo>
                  <a:lnTo>
                    <a:pt x="102" y="44"/>
                  </a:lnTo>
                  <a:lnTo>
                    <a:pt x="7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4" y="48"/>
                  </a:lnTo>
                  <a:lnTo>
                    <a:pt x="102" y="44"/>
                  </a:lnTo>
                  <a:lnTo>
                    <a:pt x="102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3989388" y="3398838"/>
              <a:ext cx="15875" cy="25400"/>
            </a:xfrm>
            <a:custGeom>
              <a:avLst/>
              <a:gdLst>
                <a:gd name="T0" fmla="*/ 0 w 10"/>
                <a:gd name="T1" fmla="*/ 8 h 16"/>
                <a:gd name="T2" fmla="*/ 0 w 10"/>
                <a:gd name="T3" fmla="*/ 8 h 16"/>
                <a:gd name="T4" fmla="*/ 2 w 10"/>
                <a:gd name="T5" fmla="*/ 10 h 16"/>
                <a:gd name="T6" fmla="*/ 2 w 10"/>
                <a:gd name="T7" fmla="*/ 12 h 16"/>
                <a:gd name="T8" fmla="*/ 10 w 10"/>
                <a:gd name="T9" fmla="*/ 16 h 16"/>
                <a:gd name="T10" fmla="*/ 10 w 10"/>
                <a:gd name="T11" fmla="*/ 0 h 16"/>
                <a:gd name="T12" fmla="*/ 10 w 10"/>
                <a:gd name="T13" fmla="*/ 0 h 16"/>
                <a:gd name="T14" fmla="*/ 4 w 10"/>
                <a:gd name="T15" fmla="*/ 2 h 16"/>
                <a:gd name="T16" fmla="*/ 4 w 10"/>
                <a:gd name="T17" fmla="*/ 2 h 16"/>
                <a:gd name="T18" fmla="*/ 2 w 10"/>
                <a:gd name="T19" fmla="*/ 6 h 16"/>
                <a:gd name="T20" fmla="*/ 0 w 10"/>
                <a:gd name="T21" fmla="*/ 8 h 16"/>
                <a:gd name="T22" fmla="*/ 0 w 10"/>
                <a:gd name="T2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6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10" y="16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4014788" y="3440113"/>
              <a:ext cx="12700" cy="25400"/>
            </a:xfrm>
            <a:custGeom>
              <a:avLst/>
              <a:gdLst>
                <a:gd name="T0" fmla="*/ 0 w 8"/>
                <a:gd name="T1" fmla="*/ 0 h 16"/>
                <a:gd name="T2" fmla="*/ 0 w 8"/>
                <a:gd name="T3" fmla="*/ 16 h 16"/>
                <a:gd name="T4" fmla="*/ 0 w 8"/>
                <a:gd name="T5" fmla="*/ 16 h 16"/>
                <a:gd name="T6" fmla="*/ 2 w 8"/>
                <a:gd name="T7" fmla="*/ 16 h 16"/>
                <a:gd name="T8" fmla="*/ 6 w 8"/>
                <a:gd name="T9" fmla="*/ 14 h 16"/>
                <a:gd name="T10" fmla="*/ 6 w 8"/>
                <a:gd name="T11" fmla="*/ 14 h 16"/>
                <a:gd name="T12" fmla="*/ 8 w 8"/>
                <a:gd name="T13" fmla="*/ 12 h 16"/>
                <a:gd name="T14" fmla="*/ 8 w 8"/>
                <a:gd name="T15" fmla="*/ 8 h 16"/>
                <a:gd name="T16" fmla="*/ 8 w 8"/>
                <a:gd name="T17" fmla="*/ 8 h 16"/>
                <a:gd name="T18" fmla="*/ 8 w 8"/>
                <a:gd name="T19" fmla="*/ 6 h 16"/>
                <a:gd name="T20" fmla="*/ 6 w 8"/>
                <a:gd name="T21" fmla="*/ 4 h 16"/>
                <a:gd name="T22" fmla="*/ 0 w 8"/>
                <a:gd name="T23" fmla="*/ 0 h 16"/>
                <a:gd name="T24" fmla="*/ 0 w 8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3960813" y="3252788"/>
              <a:ext cx="98425" cy="53975"/>
            </a:xfrm>
            <a:custGeom>
              <a:avLst/>
              <a:gdLst>
                <a:gd name="T0" fmla="*/ 48 w 62"/>
                <a:gd name="T1" fmla="*/ 34 h 34"/>
                <a:gd name="T2" fmla="*/ 48 w 62"/>
                <a:gd name="T3" fmla="*/ 34 h 34"/>
                <a:gd name="T4" fmla="*/ 48 w 62"/>
                <a:gd name="T5" fmla="*/ 34 h 34"/>
                <a:gd name="T6" fmla="*/ 48 w 62"/>
                <a:gd name="T7" fmla="*/ 34 h 34"/>
                <a:gd name="T8" fmla="*/ 60 w 62"/>
                <a:gd name="T9" fmla="*/ 16 h 34"/>
                <a:gd name="T10" fmla="*/ 60 w 62"/>
                <a:gd name="T11" fmla="*/ 16 h 34"/>
                <a:gd name="T12" fmla="*/ 62 w 62"/>
                <a:gd name="T13" fmla="*/ 10 h 34"/>
                <a:gd name="T14" fmla="*/ 62 w 62"/>
                <a:gd name="T15" fmla="*/ 6 h 34"/>
                <a:gd name="T16" fmla="*/ 60 w 62"/>
                <a:gd name="T17" fmla="*/ 4 h 34"/>
                <a:gd name="T18" fmla="*/ 54 w 62"/>
                <a:gd name="T19" fmla="*/ 2 h 34"/>
                <a:gd name="T20" fmla="*/ 44 w 62"/>
                <a:gd name="T21" fmla="*/ 0 h 34"/>
                <a:gd name="T22" fmla="*/ 30 w 62"/>
                <a:gd name="T23" fmla="*/ 0 h 34"/>
                <a:gd name="T24" fmla="*/ 30 w 62"/>
                <a:gd name="T25" fmla="*/ 0 h 34"/>
                <a:gd name="T26" fmla="*/ 18 w 62"/>
                <a:gd name="T27" fmla="*/ 0 h 34"/>
                <a:gd name="T28" fmla="*/ 8 w 62"/>
                <a:gd name="T29" fmla="*/ 2 h 34"/>
                <a:gd name="T30" fmla="*/ 4 w 62"/>
                <a:gd name="T31" fmla="*/ 4 h 34"/>
                <a:gd name="T32" fmla="*/ 0 w 62"/>
                <a:gd name="T33" fmla="*/ 6 h 34"/>
                <a:gd name="T34" fmla="*/ 0 w 62"/>
                <a:gd name="T35" fmla="*/ 10 h 34"/>
                <a:gd name="T36" fmla="*/ 2 w 62"/>
                <a:gd name="T37" fmla="*/ 16 h 34"/>
                <a:gd name="T38" fmla="*/ 2 w 62"/>
                <a:gd name="T39" fmla="*/ 16 h 34"/>
                <a:gd name="T40" fmla="*/ 12 w 62"/>
                <a:gd name="T41" fmla="*/ 34 h 34"/>
                <a:gd name="T42" fmla="*/ 12 w 62"/>
                <a:gd name="T43" fmla="*/ 34 h 34"/>
                <a:gd name="T44" fmla="*/ 14 w 62"/>
                <a:gd name="T45" fmla="*/ 34 h 34"/>
                <a:gd name="T46" fmla="*/ 48 w 62"/>
                <a:gd name="T47" fmla="*/ 34 h 34"/>
                <a:gd name="T48" fmla="*/ 48 w 62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4"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0"/>
                  </a:lnTo>
                  <a:lnTo>
                    <a:pt x="62" y="6"/>
                  </a:lnTo>
                  <a:lnTo>
                    <a:pt x="60" y="4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3903663" y="3319463"/>
              <a:ext cx="212725" cy="215900"/>
            </a:xfrm>
            <a:custGeom>
              <a:avLst/>
              <a:gdLst>
                <a:gd name="T0" fmla="*/ 82 w 134"/>
                <a:gd name="T1" fmla="*/ 94 h 136"/>
                <a:gd name="T2" fmla="*/ 70 w 134"/>
                <a:gd name="T3" fmla="*/ 100 h 136"/>
                <a:gd name="T4" fmla="*/ 64 w 134"/>
                <a:gd name="T5" fmla="*/ 108 h 136"/>
                <a:gd name="T6" fmla="*/ 64 w 134"/>
                <a:gd name="T7" fmla="*/ 100 h 136"/>
                <a:gd name="T8" fmla="*/ 50 w 134"/>
                <a:gd name="T9" fmla="*/ 96 h 136"/>
                <a:gd name="T10" fmla="*/ 44 w 134"/>
                <a:gd name="T11" fmla="*/ 84 h 136"/>
                <a:gd name="T12" fmla="*/ 52 w 134"/>
                <a:gd name="T13" fmla="*/ 82 h 136"/>
                <a:gd name="T14" fmla="*/ 60 w 134"/>
                <a:gd name="T15" fmla="*/ 92 h 136"/>
                <a:gd name="T16" fmla="*/ 64 w 134"/>
                <a:gd name="T17" fmla="*/ 76 h 136"/>
                <a:gd name="T18" fmla="*/ 54 w 134"/>
                <a:gd name="T19" fmla="*/ 72 h 136"/>
                <a:gd name="T20" fmla="*/ 48 w 134"/>
                <a:gd name="T21" fmla="*/ 70 h 136"/>
                <a:gd name="T22" fmla="*/ 46 w 134"/>
                <a:gd name="T23" fmla="*/ 60 h 136"/>
                <a:gd name="T24" fmla="*/ 46 w 134"/>
                <a:gd name="T25" fmla="*/ 54 h 136"/>
                <a:gd name="T26" fmla="*/ 56 w 134"/>
                <a:gd name="T27" fmla="*/ 44 h 136"/>
                <a:gd name="T28" fmla="*/ 64 w 134"/>
                <a:gd name="T29" fmla="*/ 36 h 136"/>
                <a:gd name="T30" fmla="*/ 70 w 134"/>
                <a:gd name="T31" fmla="*/ 44 h 136"/>
                <a:gd name="T32" fmla="*/ 76 w 134"/>
                <a:gd name="T33" fmla="*/ 44 h 136"/>
                <a:gd name="T34" fmla="*/ 84 w 134"/>
                <a:gd name="T35" fmla="*/ 52 h 136"/>
                <a:gd name="T36" fmla="*/ 78 w 134"/>
                <a:gd name="T37" fmla="*/ 58 h 136"/>
                <a:gd name="T38" fmla="*/ 74 w 134"/>
                <a:gd name="T39" fmla="*/ 52 h 136"/>
                <a:gd name="T40" fmla="*/ 70 w 134"/>
                <a:gd name="T41" fmla="*/ 66 h 136"/>
                <a:gd name="T42" fmla="*/ 80 w 134"/>
                <a:gd name="T43" fmla="*/ 70 h 136"/>
                <a:gd name="T44" fmla="*/ 86 w 134"/>
                <a:gd name="T45" fmla="*/ 74 h 136"/>
                <a:gd name="T46" fmla="*/ 88 w 134"/>
                <a:gd name="T47" fmla="*/ 78 h 136"/>
                <a:gd name="T48" fmla="*/ 88 w 134"/>
                <a:gd name="T49" fmla="*/ 84 h 136"/>
                <a:gd name="T50" fmla="*/ 82 w 134"/>
                <a:gd name="T51" fmla="*/ 94 h 136"/>
                <a:gd name="T52" fmla="*/ 88 w 134"/>
                <a:gd name="T53" fmla="*/ 2 h 136"/>
                <a:gd name="T54" fmla="*/ 86 w 134"/>
                <a:gd name="T55" fmla="*/ 6 h 136"/>
                <a:gd name="T56" fmla="*/ 50 w 134"/>
                <a:gd name="T57" fmla="*/ 6 h 136"/>
                <a:gd name="T58" fmla="*/ 48 w 134"/>
                <a:gd name="T59" fmla="*/ 4 h 136"/>
                <a:gd name="T60" fmla="*/ 46 w 134"/>
                <a:gd name="T61" fmla="*/ 0 h 136"/>
                <a:gd name="T62" fmla="*/ 28 w 134"/>
                <a:gd name="T63" fmla="*/ 16 h 136"/>
                <a:gd name="T64" fmla="*/ 14 w 134"/>
                <a:gd name="T65" fmla="*/ 38 h 136"/>
                <a:gd name="T66" fmla="*/ 4 w 134"/>
                <a:gd name="T67" fmla="*/ 62 h 136"/>
                <a:gd name="T68" fmla="*/ 0 w 134"/>
                <a:gd name="T69" fmla="*/ 86 h 136"/>
                <a:gd name="T70" fmla="*/ 2 w 134"/>
                <a:gd name="T71" fmla="*/ 98 h 136"/>
                <a:gd name="T72" fmla="*/ 12 w 134"/>
                <a:gd name="T73" fmla="*/ 118 h 136"/>
                <a:gd name="T74" fmla="*/ 30 w 134"/>
                <a:gd name="T75" fmla="*/ 130 h 136"/>
                <a:gd name="T76" fmla="*/ 54 w 134"/>
                <a:gd name="T77" fmla="*/ 134 h 136"/>
                <a:gd name="T78" fmla="*/ 66 w 134"/>
                <a:gd name="T79" fmla="*/ 136 h 136"/>
                <a:gd name="T80" fmla="*/ 92 w 134"/>
                <a:gd name="T81" fmla="*/ 134 h 136"/>
                <a:gd name="T82" fmla="*/ 114 w 134"/>
                <a:gd name="T83" fmla="*/ 126 h 136"/>
                <a:gd name="T84" fmla="*/ 128 w 134"/>
                <a:gd name="T85" fmla="*/ 110 h 136"/>
                <a:gd name="T86" fmla="*/ 134 w 134"/>
                <a:gd name="T87" fmla="*/ 86 h 136"/>
                <a:gd name="T88" fmla="*/ 132 w 134"/>
                <a:gd name="T89" fmla="*/ 74 h 136"/>
                <a:gd name="T90" fmla="*/ 126 w 134"/>
                <a:gd name="T91" fmla="*/ 50 h 136"/>
                <a:gd name="T92" fmla="*/ 112 w 134"/>
                <a:gd name="T93" fmla="*/ 28 h 136"/>
                <a:gd name="T94" fmla="*/ 96 w 134"/>
                <a:gd name="T95" fmla="*/ 8 h 136"/>
                <a:gd name="T96" fmla="*/ 88 w 134"/>
                <a:gd name="T97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4" h="136">
                  <a:moveTo>
                    <a:pt x="82" y="94"/>
                  </a:moveTo>
                  <a:lnTo>
                    <a:pt x="82" y="94"/>
                  </a:lnTo>
                  <a:lnTo>
                    <a:pt x="78" y="98"/>
                  </a:lnTo>
                  <a:lnTo>
                    <a:pt x="70" y="100"/>
                  </a:lnTo>
                  <a:lnTo>
                    <a:pt x="70" y="108"/>
                  </a:lnTo>
                  <a:lnTo>
                    <a:pt x="64" y="108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56" y="98"/>
                  </a:lnTo>
                  <a:lnTo>
                    <a:pt x="50" y="96"/>
                  </a:lnTo>
                  <a:lnTo>
                    <a:pt x="46" y="92"/>
                  </a:lnTo>
                  <a:lnTo>
                    <a:pt x="44" y="84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6" y="90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54" y="72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54"/>
                  </a:lnTo>
                  <a:lnTo>
                    <a:pt x="50" y="48"/>
                  </a:lnTo>
                  <a:lnTo>
                    <a:pt x="56" y="44"/>
                  </a:lnTo>
                  <a:lnTo>
                    <a:pt x="64" y="44"/>
                  </a:lnTo>
                  <a:lnTo>
                    <a:pt x="64" y="36"/>
                  </a:lnTo>
                  <a:lnTo>
                    <a:pt x="70" y="36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6" y="44"/>
                  </a:lnTo>
                  <a:lnTo>
                    <a:pt x="80" y="48"/>
                  </a:lnTo>
                  <a:lnTo>
                    <a:pt x="84" y="52"/>
                  </a:lnTo>
                  <a:lnTo>
                    <a:pt x="86" y="56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74" y="52"/>
                  </a:lnTo>
                  <a:lnTo>
                    <a:pt x="70" y="50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8" y="78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6" y="90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88" y="2"/>
                  </a:moveTo>
                  <a:lnTo>
                    <a:pt x="88" y="2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8" y="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6" y="8"/>
                  </a:lnTo>
                  <a:lnTo>
                    <a:pt x="28" y="16"/>
                  </a:lnTo>
                  <a:lnTo>
                    <a:pt x="20" y="26"/>
                  </a:lnTo>
                  <a:lnTo>
                    <a:pt x="14" y="38"/>
                  </a:lnTo>
                  <a:lnTo>
                    <a:pt x="8" y="48"/>
                  </a:lnTo>
                  <a:lnTo>
                    <a:pt x="4" y="62"/>
                  </a:lnTo>
                  <a:lnTo>
                    <a:pt x="2" y="7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98"/>
                  </a:lnTo>
                  <a:lnTo>
                    <a:pt x="6" y="110"/>
                  </a:lnTo>
                  <a:lnTo>
                    <a:pt x="12" y="118"/>
                  </a:lnTo>
                  <a:lnTo>
                    <a:pt x="20" y="126"/>
                  </a:lnTo>
                  <a:lnTo>
                    <a:pt x="30" y="130"/>
                  </a:lnTo>
                  <a:lnTo>
                    <a:pt x="40" y="134"/>
                  </a:lnTo>
                  <a:lnTo>
                    <a:pt x="54" y="134"/>
                  </a:lnTo>
                  <a:lnTo>
                    <a:pt x="66" y="136"/>
                  </a:lnTo>
                  <a:lnTo>
                    <a:pt x="66" y="136"/>
                  </a:lnTo>
                  <a:lnTo>
                    <a:pt x="80" y="134"/>
                  </a:lnTo>
                  <a:lnTo>
                    <a:pt x="92" y="134"/>
                  </a:lnTo>
                  <a:lnTo>
                    <a:pt x="104" y="130"/>
                  </a:lnTo>
                  <a:lnTo>
                    <a:pt x="114" y="126"/>
                  </a:lnTo>
                  <a:lnTo>
                    <a:pt x="122" y="118"/>
                  </a:lnTo>
                  <a:lnTo>
                    <a:pt x="128" y="110"/>
                  </a:lnTo>
                  <a:lnTo>
                    <a:pt x="132" y="98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2" y="74"/>
                  </a:lnTo>
                  <a:lnTo>
                    <a:pt x="130" y="62"/>
                  </a:lnTo>
                  <a:lnTo>
                    <a:pt x="126" y="50"/>
                  </a:lnTo>
                  <a:lnTo>
                    <a:pt x="120" y="38"/>
                  </a:lnTo>
                  <a:lnTo>
                    <a:pt x="112" y="28"/>
                  </a:lnTo>
                  <a:lnTo>
                    <a:pt x="106" y="18"/>
                  </a:lnTo>
                  <a:lnTo>
                    <a:pt x="96" y="8"/>
                  </a:lnTo>
                  <a:lnTo>
                    <a:pt x="88" y="2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5"/>
            <p:cNvSpPr>
              <a:spLocks noEditPoints="1"/>
            </p:cNvSpPr>
            <p:nvPr/>
          </p:nvSpPr>
          <p:spPr bwMode="auto">
            <a:xfrm>
              <a:off x="5170488" y="4059238"/>
              <a:ext cx="69850" cy="66675"/>
            </a:xfrm>
            <a:custGeom>
              <a:avLst/>
              <a:gdLst>
                <a:gd name="T0" fmla="*/ 22 w 44"/>
                <a:gd name="T1" fmla="*/ 32 h 42"/>
                <a:gd name="T2" fmla="*/ 22 w 44"/>
                <a:gd name="T3" fmla="*/ 32 h 42"/>
                <a:gd name="T4" fmla="*/ 18 w 44"/>
                <a:gd name="T5" fmla="*/ 32 h 42"/>
                <a:gd name="T6" fmla="*/ 14 w 44"/>
                <a:gd name="T7" fmla="*/ 28 h 42"/>
                <a:gd name="T8" fmla="*/ 12 w 44"/>
                <a:gd name="T9" fmla="*/ 26 h 42"/>
                <a:gd name="T10" fmla="*/ 10 w 44"/>
                <a:gd name="T11" fmla="*/ 20 h 42"/>
                <a:gd name="T12" fmla="*/ 10 w 44"/>
                <a:gd name="T13" fmla="*/ 20 h 42"/>
                <a:gd name="T14" fmla="*/ 12 w 44"/>
                <a:gd name="T15" fmla="*/ 16 h 42"/>
                <a:gd name="T16" fmla="*/ 14 w 44"/>
                <a:gd name="T17" fmla="*/ 14 h 42"/>
                <a:gd name="T18" fmla="*/ 18 w 44"/>
                <a:gd name="T19" fmla="*/ 10 h 42"/>
                <a:gd name="T20" fmla="*/ 22 w 44"/>
                <a:gd name="T21" fmla="*/ 10 h 42"/>
                <a:gd name="T22" fmla="*/ 22 w 44"/>
                <a:gd name="T23" fmla="*/ 10 h 42"/>
                <a:gd name="T24" fmla="*/ 26 w 44"/>
                <a:gd name="T25" fmla="*/ 10 h 42"/>
                <a:gd name="T26" fmla="*/ 30 w 44"/>
                <a:gd name="T27" fmla="*/ 14 h 42"/>
                <a:gd name="T28" fmla="*/ 32 w 44"/>
                <a:gd name="T29" fmla="*/ 16 h 42"/>
                <a:gd name="T30" fmla="*/ 32 w 44"/>
                <a:gd name="T31" fmla="*/ 20 h 42"/>
                <a:gd name="T32" fmla="*/ 32 w 44"/>
                <a:gd name="T33" fmla="*/ 20 h 42"/>
                <a:gd name="T34" fmla="*/ 32 w 44"/>
                <a:gd name="T35" fmla="*/ 26 h 42"/>
                <a:gd name="T36" fmla="*/ 30 w 44"/>
                <a:gd name="T37" fmla="*/ 28 h 42"/>
                <a:gd name="T38" fmla="*/ 26 w 44"/>
                <a:gd name="T39" fmla="*/ 32 h 42"/>
                <a:gd name="T40" fmla="*/ 22 w 44"/>
                <a:gd name="T41" fmla="*/ 32 h 42"/>
                <a:gd name="T42" fmla="*/ 22 w 44"/>
                <a:gd name="T43" fmla="*/ 32 h 42"/>
                <a:gd name="T44" fmla="*/ 44 w 44"/>
                <a:gd name="T45" fmla="*/ 20 h 42"/>
                <a:gd name="T46" fmla="*/ 44 w 44"/>
                <a:gd name="T47" fmla="*/ 20 h 42"/>
                <a:gd name="T48" fmla="*/ 42 w 44"/>
                <a:gd name="T49" fmla="*/ 12 h 42"/>
                <a:gd name="T50" fmla="*/ 38 w 44"/>
                <a:gd name="T51" fmla="*/ 6 h 42"/>
                <a:gd name="T52" fmla="*/ 30 w 44"/>
                <a:gd name="T53" fmla="*/ 0 h 42"/>
                <a:gd name="T54" fmla="*/ 22 w 44"/>
                <a:gd name="T55" fmla="*/ 0 h 42"/>
                <a:gd name="T56" fmla="*/ 22 w 44"/>
                <a:gd name="T57" fmla="*/ 0 h 42"/>
                <a:gd name="T58" fmla="*/ 14 w 44"/>
                <a:gd name="T59" fmla="*/ 0 h 42"/>
                <a:gd name="T60" fmla="*/ 6 w 44"/>
                <a:gd name="T61" fmla="*/ 6 h 42"/>
                <a:gd name="T62" fmla="*/ 2 w 44"/>
                <a:gd name="T63" fmla="*/ 12 h 42"/>
                <a:gd name="T64" fmla="*/ 0 w 44"/>
                <a:gd name="T65" fmla="*/ 20 h 42"/>
                <a:gd name="T66" fmla="*/ 0 w 44"/>
                <a:gd name="T67" fmla="*/ 20 h 42"/>
                <a:gd name="T68" fmla="*/ 2 w 44"/>
                <a:gd name="T69" fmla="*/ 28 h 42"/>
                <a:gd name="T70" fmla="*/ 4 w 44"/>
                <a:gd name="T71" fmla="*/ 34 h 42"/>
                <a:gd name="T72" fmla="*/ 8 w 44"/>
                <a:gd name="T73" fmla="*/ 38 h 42"/>
                <a:gd name="T74" fmla="*/ 14 w 44"/>
                <a:gd name="T75" fmla="*/ 42 h 42"/>
                <a:gd name="T76" fmla="*/ 14 w 44"/>
                <a:gd name="T77" fmla="*/ 42 h 42"/>
                <a:gd name="T78" fmla="*/ 22 w 44"/>
                <a:gd name="T79" fmla="*/ 42 h 42"/>
                <a:gd name="T80" fmla="*/ 22 w 44"/>
                <a:gd name="T81" fmla="*/ 42 h 42"/>
                <a:gd name="T82" fmla="*/ 30 w 44"/>
                <a:gd name="T83" fmla="*/ 42 h 42"/>
                <a:gd name="T84" fmla="*/ 30 w 44"/>
                <a:gd name="T85" fmla="*/ 42 h 42"/>
                <a:gd name="T86" fmla="*/ 34 w 44"/>
                <a:gd name="T87" fmla="*/ 38 h 42"/>
                <a:gd name="T88" fmla="*/ 40 w 44"/>
                <a:gd name="T89" fmla="*/ 34 h 42"/>
                <a:gd name="T90" fmla="*/ 42 w 44"/>
                <a:gd name="T91" fmla="*/ 28 h 42"/>
                <a:gd name="T92" fmla="*/ 44 w 44"/>
                <a:gd name="T93" fmla="*/ 20 h 42"/>
                <a:gd name="T94" fmla="*/ 44 w 44"/>
                <a:gd name="T95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42">
                  <a:moveTo>
                    <a:pt x="22" y="32"/>
                  </a:moveTo>
                  <a:lnTo>
                    <a:pt x="22" y="32"/>
                  </a:lnTo>
                  <a:lnTo>
                    <a:pt x="18" y="32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6"/>
                  </a:lnTo>
                  <a:lnTo>
                    <a:pt x="30" y="28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44" y="20"/>
                  </a:moveTo>
                  <a:lnTo>
                    <a:pt x="44" y="20"/>
                  </a:lnTo>
                  <a:lnTo>
                    <a:pt x="42" y="12"/>
                  </a:lnTo>
                  <a:lnTo>
                    <a:pt x="38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40" y="34"/>
                  </a:lnTo>
                  <a:lnTo>
                    <a:pt x="42" y="28"/>
                  </a:lnTo>
                  <a:lnTo>
                    <a:pt x="44" y="20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5081588" y="4211638"/>
              <a:ext cx="44450" cy="41275"/>
            </a:xfrm>
            <a:custGeom>
              <a:avLst/>
              <a:gdLst>
                <a:gd name="T0" fmla="*/ 18 w 28"/>
                <a:gd name="T1" fmla="*/ 0 h 26"/>
                <a:gd name="T2" fmla="*/ 8 w 28"/>
                <a:gd name="T3" fmla="*/ 10 h 26"/>
                <a:gd name="T4" fmla="*/ 0 w 28"/>
                <a:gd name="T5" fmla="*/ 22 h 26"/>
                <a:gd name="T6" fmla="*/ 14 w 28"/>
                <a:gd name="T7" fmla="*/ 24 h 26"/>
                <a:gd name="T8" fmla="*/ 28 w 28"/>
                <a:gd name="T9" fmla="*/ 26 h 26"/>
                <a:gd name="T10" fmla="*/ 22 w 28"/>
                <a:gd name="T11" fmla="*/ 12 h 26"/>
                <a:gd name="T12" fmla="*/ 18 w 28"/>
                <a:gd name="T13" fmla="*/ 0 h 26"/>
                <a:gd name="T14" fmla="*/ 18 w 28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18" y="0"/>
                  </a:moveTo>
                  <a:lnTo>
                    <a:pt x="8" y="10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28" y="26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5284788" y="4211638"/>
              <a:ext cx="44450" cy="41275"/>
            </a:xfrm>
            <a:custGeom>
              <a:avLst/>
              <a:gdLst>
                <a:gd name="T0" fmla="*/ 28 w 28"/>
                <a:gd name="T1" fmla="*/ 22 h 26"/>
                <a:gd name="T2" fmla="*/ 20 w 28"/>
                <a:gd name="T3" fmla="*/ 10 h 26"/>
                <a:gd name="T4" fmla="*/ 10 w 28"/>
                <a:gd name="T5" fmla="*/ 0 h 26"/>
                <a:gd name="T6" fmla="*/ 6 w 28"/>
                <a:gd name="T7" fmla="*/ 12 h 26"/>
                <a:gd name="T8" fmla="*/ 0 w 28"/>
                <a:gd name="T9" fmla="*/ 26 h 26"/>
                <a:gd name="T10" fmla="*/ 14 w 28"/>
                <a:gd name="T11" fmla="*/ 24 h 26"/>
                <a:gd name="T12" fmla="*/ 28 w 28"/>
                <a:gd name="T13" fmla="*/ 22 h 26"/>
                <a:gd name="T14" fmla="*/ 28 w 28"/>
                <a:gd name="T15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6">
                  <a:moveTo>
                    <a:pt x="28" y="22"/>
                  </a:moveTo>
                  <a:lnTo>
                    <a:pt x="20" y="10"/>
                  </a:lnTo>
                  <a:lnTo>
                    <a:pt x="10" y="0"/>
                  </a:lnTo>
                  <a:lnTo>
                    <a:pt x="6" y="12"/>
                  </a:lnTo>
                  <a:lnTo>
                    <a:pt x="0" y="26"/>
                  </a:lnTo>
                  <a:lnTo>
                    <a:pt x="14" y="24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8"/>
            <p:cNvSpPr/>
            <p:nvPr/>
          </p:nvSpPr>
          <p:spPr bwMode="auto">
            <a:xfrm>
              <a:off x="5091113" y="4132263"/>
              <a:ext cx="228600" cy="209550"/>
            </a:xfrm>
            <a:custGeom>
              <a:avLst/>
              <a:gdLst>
                <a:gd name="T0" fmla="*/ 144 w 144"/>
                <a:gd name="T1" fmla="*/ 84 h 132"/>
                <a:gd name="T2" fmla="*/ 136 w 144"/>
                <a:gd name="T3" fmla="*/ 78 h 132"/>
                <a:gd name="T4" fmla="*/ 130 w 144"/>
                <a:gd name="T5" fmla="*/ 78 h 132"/>
                <a:gd name="T6" fmla="*/ 124 w 144"/>
                <a:gd name="T7" fmla="*/ 88 h 132"/>
                <a:gd name="T8" fmla="*/ 114 w 144"/>
                <a:gd name="T9" fmla="*/ 92 h 132"/>
                <a:gd name="T10" fmla="*/ 90 w 144"/>
                <a:gd name="T11" fmla="*/ 92 h 132"/>
                <a:gd name="T12" fmla="*/ 84 w 144"/>
                <a:gd name="T13" fmla="*/ 88 h 132"/>
                <a:gd name="T14" fmla="*/ 82 w 144"/>
                <a:gd name="T15" fmla="*/ 62 h 132"/>
                <a:gd name="T16" fmla="*/ 98 w 144"/>
                <a:gd name="T17" fmla="*/ 20 h 132"/>
                <a:gd name="T18" fmla="*/ 100 w 144"/>
                <a:gd name="T19" fmla="*/ 18 h 132"/>
                <a:gd name="T20" fmla="*/ 102 w 144"/>
                <a:gd name="T21" fmla="*/ 14 h 132"/>
                <a:gd name="T22" fmla="*/ 100 w 144"/>
                <a:gd name="T23" fmla="*/ 10 h 132"/>
                <a:gd name="T24" fmla="*/ 80 w 144"/>
                <a:gd name="T25" fmla="*/ 8 h 132"/>
                <a:gd name="T26" fmla="*/ 80 w 144"/>
                <a:gd name="T27" fmla="*/ 0 h 132"/>
                <a:gd name="T28" fmla="*/ 72 w 144"/>
                <a:gd name="T29" fmla="*/ 2 h 132"/>
                <a:gd name="T30" fmla="*/ 64 w 144"/>
                <a:gd name="T31" fmla="*/ 0 h 132"/>
                <a:gd name="T32" fmla="*/ 64 w 144"/>
                <a:gd name="T33" fmla="*/ 8 h 132"/>
                <a:gd name="T34" fmla="*/ 46 w 144"/>
                <a:gd name="T35" fmla="*/ 8 h 132"/>
                <a:gd name="T36" fmla="*/ 42 w 144"/>
                <a:gd name="T37" fmla="*/ 14 h 132"/>
                <a:gd name="T38" fmla="*/ 42 w 144"/>
                <a:gd name="T39" fmla="*/ 14 h 132"/>
                <a:gd name="T40" fmla="*/ 46 w 144"/>
                <a:gd name="T41" fmla="*/ 20 h 132"/>
                <a:gd name="T42" fmla="*/ 64 w 144"/>
                <a:gd name="T43" fmla="*/ 20 h 132"/>
                <a:gd name="T44" fmla="*/ 60 w 144"/>
                <a:gd name="T45" fmla="*/ 88 h 132"/>
                <a:gd name="T46" fmla="*/ 58 w 144"/>
                <a:gd name="T47" fmla="*/ 90 h 132"/>
                <a:gd name="T48" fmla="*/ 42 w 144"/>
                <a:gd name="T49" fmla="*/ 94 h 132"/>
                <a:gd name="T50" fmla="*/ 20 w 144"/>
                <a:gd name="T51" fmla="*/ 88 h 132"/>
                <a:gd name="T52" fmla="*/ 16 w 144"/>
                <a:gd name="T53" fmla="*/ 84 h 132"/>
                <a:gd name="T54" fmla="*/ 8 w 144"/>
                <a:gd name="T55" fmla="*/ 78 h 132"/>
                <a:gd name="T56" fmla="*/ 2 w 144"/>
                <a:gd name="T57" fmla="*/ 76 h 132"/>
                <a:gd name="T58" fmla="*/ 0 w 144"/>
                <a:gd name="T59" fmla="*/ 84 h 132"/>
                <a:gd name="T60" fmla="*/ 6 w 144"/>
                <a:gd name="T61" fmla="*/ 100 h 132"/>
                <a:gd name="T62" fmla="*/ 20 w 144"/>
                <a:gd name="T63" fmla="*/ 110 h 132"/>
                <a:gd name="T64" fmla="*/ 30 w 144"/>
                <a:gd name="T65" fmla="*/ 112 h 132"/>
                <a:gd name="T66" fmla="*/ 52 w 144"/>
                <a:gd name="T67" fmla="*/ 118 h 132"/>
                <a:gd name="T68" fmla="*/ 68 w 144"/>
                <a:gd name="T69" fmla="*/ 130 h 132"/>
                <a:gd name="T70" fmla="*/ 72 w 144"/>
                <a:gd name="T71" fmla="*/ 132 h 132"/>
                <a:gd name="T72" fmla="*/ 76 w 144"/>
                <a:gd name="T73" fmla="*/ 130 h 132"/>
                <a:gd name="T74" fmla="*/ 92 w 144"/>
                <a:gd name="T75" fmla="*/ 118 h 132"/>
                <a:gd name="T76" fmla="*/ 114 w 144"/>
                <a:gd name="T77" fmla="*/ 112 h 132"/>
                <a:gd name="T78" fmla="*/ 124 w 144"/>
                <a:gd name="T79" fmla="*/ 110 h 132"/>
                <a:gd name="T80" fmla="*/ 138 w 144"/>
                <a:gd name="T81" fmla="*/ 100 h 132"/>
                <a:gd name="T82" fmla="*/ 144 w 144"/>
                <a:gd name="T83" fmla="*/ 8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32">
                  <a:moveTo>
                    <a:pt x="144" y="84"/>
                  </a:moveTo>
                  <a:lnTo>
                    <a:pt x="144" y="84"/>
                  </a:lnTo>
                  <a:lnTo>
                    <a:pt x="142" y="76"/>
                  </a:lnTo>
                  <a:lnTo>
                    <a:pt x="136" y="78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128" y="84"/>
                  </a:lnTo>
                  <a:lnTo>
                    <a:pt x="124" y="88"/>
                  </a:lnTo>
                  <a:lnTo>
                    <a:pt x="124" y="88"/>
                  </a:lnTo>
                  <a:lnTo>
                    <a:pt x="114" y="92"/>
                  </a:lnTo>
                  <a:lnTo>
                    <a:pt x="102" y="94"/>
                  </a:lnTo>
                  <a:lnTo>
                    <a:pt x="90" y="92"/>
                  </a:lnTo>
                  <a:lnTo>
                    <a:pt x="86" y="90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2" y="62"/>
                  </a:lnTo>
                  <a:lnTo>
                    <a:pt x="80" y="20"/>
                  </a:lnTo>
                  <a:lnTo>
                    <a:pt x="98" y="20"/>
                  </a:lnTo>
                  <a:lnTo>
                    <a:pt x="98" y="20"/>
                  </a:lnTo>
                  <a:lnTo>
                    <a:pt x="100" y="18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0" y="10"/>
                  </a:lnTo>
                  <a:lnTo>
                    <a:pt x="98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46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2" y="62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58" y="90"/>
                  </a:lnTo>
                  <a:lnTo>
                    <a:pt x="54" y="92"/>
                  </a:lnTo>
                  <a:lnTo>
                    <a:pt x="42" y="94"/>
                  </a:lnTo>
                  <a:lnTo>
                    <a:pt x="30" y="9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16" y="84"/>
                  </a:lnTo>
                  <a:lnTo>
                    <a:pt x="14" y="78"/>
                  </a:lnTo>
                  <a:lnTo>
                    <a:pt x="8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4"/>
                  </a:lnTo>
                  <a:lnTo>
                    <a:pt x="6" y="100"/>
                  </a:lnTo>
                  <a:lnTo>
                    <a:pt x="12" y="106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52" y="118"/>
                  </a:lnTo>
                  <a:lnTo>
                    <a:pt x="60" y="124"/>
                  </a:lnTo>
                  <a:lnTo>
                    <a:pt x="68" y="130"/>
                  </a:lnTo>
                  <a:lnTo>
                    <a:pt x="68" y="130"/>
                  </a:lnTo>
                  <a:lnTo>
                    <a:pt x="72" y="132"/>
                  </a:lnTo>
                  <a:lnTo>
                    <a:pt x="76" y="130"/>
                  </a:lnTo>
                  <a:lnTo>
                    <a:pt x="76" y="130"/>
                  </a:lnTo>
                  <a:lnTo>
                    <a:pt x="84" y="124"/>
                  </a:lnTo>
                  <a:lnTo>
                    <a:pt x="92" y="118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24" y="110"/>
                  </a:lnTo>
                  <a:lnTo>
                    <a:pt x="124" y="110"/>
                  </a:lnTo>
                  <a:lnTo>
                    <a:pt x="132" y="106"/>
                  </a:lnTo>
                  <a:lnTo>
                    <a:pt x="138" y="100"/>
                  </a:lnTo>
                  <a:lnTo>
                    <a:pt x="144" y="94"/>
                  </a:lnTo>
                  <a:lnTo>
                    <a:pt x="144" y="84"/>
                  </a:lnTo>
                  <a:lnTo>
                    <a:pt x="144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9"/>
            <p:cNvSpPr/>
            <p:nvPr/>
          </p:nvSpPr>
          <p:spPr bwMode="auto">
            <a:xfrm>
              <a:off x="5475288" y="3659188"/>
              <a:ext cx="146050" cy="171450"/>
            </a:xfrm>
            <a:custGeom>
              <a:avLst/>
              <a:gdLst>
                <a:gd name="T0" fmla="*/ 0 w 92"/>
                <a:gd name="T1" fmla="*/ 52 h 108"/>
                <a:gd name="T2" fmla="*/ 4 w 92"/>
                <a:gd name="T3" fmla="*/ 34 h 108"/>
                <a:gd name="T4" fmla="*/ 8 w 92"/>
                <a:gd name="T5" fmla="*/ 24 h 108"/>
                <a:gd name="T6" fmla="*/ 14 w 92"/>
                <a:gd name="T7" fmla="*/ 16 h 108"/>
                <a:gd name="T8" fmla="*/ 30 w 92"/>
                <a:gd name="T9" fmla="*/ 4 h 108"/>
                <a:gd name="T10" fmla="*/ 40 w 92"/>
                <a:gd name="T11" fmla="*/ 2 h 108"/>
                <a:gd name="T12" fmla="*/ 52 w 92"/>
                <a:gd name="T13" fmla="*/ 0 h 108"/>
                <a:gd name="T14" fmla="*/ 76 w 92"/>
                <a:gd name="T15" fmla="*/ 6 h 108"/>
                <a:gd name="T16" fmla="*/ 86 w 92"/>
                <a:gd name="T17" fmla="*/ 14 h 108"/>
                <a:gd name="T18" fmla="*/ 70 w 92"/>
                <a:gd name="T19" fmla="*/ 38 h 108"/>
                <a:gd name="T20" fmla="*/ 66 w 92"/>
                <a:gd name="T21" fmla="*/ 32 h 108"/>
                <a:gd name="T22" fmla="*/ 62 w 92"/>
                <a:gd name="T23" fmla="*/ 28 h 108"/>
                <a:gd name="T24" fmla="*/ 56 w 92"/>
                <a:gd name="T25" fmla="*/ 26 h 108"/>
                <a:gd name="T26" fmla="*/ 50 w 92"/>
                <a:gd name="T27" fmla="*/ 26 h 108"/>
                <a:gd name="T28" fmla="*/ 46 w 92"/>
                <a:gd name="T29" fmla="*/ 26 h 108"/>
                <a:gd name="T30" fmla="*/ 42 w 92"/>
                <a:gd name="T31" fmla="*/ 28 h 108"/>
                <a:gd name="T32" fmla="*/ 34 w 92"/>
                <a:gd name="T33" fmla="*/ 34 h 108"/>
                <a:gd name="T34" fmla="*/ 32 w 92"/>
                <a:gd name="T35" fmla="*/ 44 h 108"/>
                <a:gd name="T36" fmla="*/ 30 w 92"/>
                <a:gd name="T37" fmla="*/ 54 h 108"/>
                <a:gd name="T38" fmla="*/ 32 w 92"/>
                <a:gd name="T39" fmla="*/ 64 h 108"/>
                <a:gd name="T40" fmla="*/ 36 w 92"/>
                <a:gd name="T41" fmla="*/ 72 h 108"/>
                <a:gd name="T42" fmla="*/ 42 w 92"/>
                <a:gd name="T43" fmla="*/ 80 h 108"/>
                <a:gd name="T44" fmla="*/ 52 w 92"/>
                <a:gd name="T45" fmla="*/ 82 h 108"/>
                <a:gd name="T46" fmla="*/ 56 w 92"/>
                <a:gd name="T47" fmla="*/ 80 h 108"/>
                <a:gd name="T48" fmla="*/ 62 w 92"/>
                <a:gd name="T49" fmla="*/ 78 h 108"/>
                <a:gd name="T50" fmla="*/ 66 w 92"/>
                <a:gd name="T51" fmla="*/ 74 h 108"/>
                <a:gd name="T52" fmla="*/ 70 w 92"/>
                <a:gd name="T53" fmla="*/ 68 h 108"/>
                <a:gd name="T54" fmla="*/ 92 w 92"/>
                <a:gd name="T55" fmla="*/ 82 h 108"/>
                <a:gd name="T56" fmla="*/ 86 w 92"/>
                <a:gd name="T57" fmla="*/ 92 h 108"/>
                <a:gd name="T58" fmla="*/ 76 w 92"/>
                <a:gd name="T59" fmla="*/ 100 h 108"/>
                <a:gd name="T60" fmla="*/ 64 w 92"/>
                <a:gd name="T61" fmla="*/ 106 h 108"/>
                <a:gd name="T62" fmla="*/ 50 w 92"/>
                <a:gd name="T63" fmla="*/ 108 h 108"/>
                <a:gd name="T64" fmla="*/ 40 w 92"/>
                <a:gd name="T65" fmla="*/ 106 h 108"/>
                <a:gd name="T66" fmla="*/ 30 w 92"/>
                <a:gd name="T67" fmla="*/ 102 h 108"/>
                <a:gd name="T68" fmla="*/ 14 w 92"/>
                <a:gd name="T69" fmla="*/ 90 h 108"/>
                <a:gd name="T70" fmla="*/ 8 w 92"/>
                <a:gd name="T71" fmla="*/ 82 h 108"/>
                <a:gd name="T72" fmla="*/ 4 w 92"/>
                <a:gd name="T73" fmla="*/ 72 h 108"/>
                <a:gd name="T74" fmla="*/ 0 w 92"/>
                <a:gd name="T75" fmla="*/ 5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108">
                  <a:moveTo>
                    <a:pt x="0" y="52"/>
                  </a:moveTo>
                  <a:lnTo>
                    <a:pt x="0" y="52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2" y="1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2"/>
                  </a:lnTo>
                  <a:lnTo>
                    <a:pt x="76" y="6"/>
                  </a:lnTo>
                  <a:lnTo>
                    <a:pt x="76" y="6"/>
                  </a:lnTo>
                  <a:lnTo>
                    <a:pt x="86" y="14"/>
                  </a:lnTo>
                  <a:lnTo>
                    <a:pt x="92" y="2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6" y="80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70" y="68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0" y="88"/>
                  </a:lnTo>
                  <a:lnTo>
                    <a:pt x="86" y="92"/>
                  </a:lnTo>
                  <a:lnTo>
                    <a:pt x="86" y="92"/>
                  </a:lnTo>
                  <a:lnTo>
                    <a:pt x="76" y="100"/>
                  </a:lnTo>
                  <a:lnTo>
                    <a:pt x="76" y="100"/>
                  </a:lnTo>
                  <a:lnTo>
                    <a:pt x="64" y="106"/>
                  </a:lnTo>
                  <a:lnTo>
                    <a:pt x="64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40" y="106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5681663" y="3760788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4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2 w 42"/>
                <a:gd name="T23" fmla="*/ 14 h 42"/>
                <a:gd name="T24" fmla="*/ 42 w 42"/>
                <a:gd name="T25" fmla="*/ 22 h 42"/>
                <a:gd name="T26" fmla="*/ 42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2 w 42"/>
                <a:gd name="T33" fmla="*/ 42 h 42"/>
                <a:gd name="T34" fmla="*/ 10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2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4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2 w 42"/>
                <a:gd name="T59" fmla="*/ 8 h 42"/>
                <a:gd name="T60" fmla="*/ 16 w 42"/>
                <a:gd name="T61" fmla="*/ 10 h 42"/>
                <a:gd name="T62" fmla="*/ 14 w 42"/>
                <a:gd name="T63" fmla="*/ 12 h 42"/>
                <a:gd name="T64" fmla="*/ 10 w 42"/>
                <a:gd name="T65" fmla="*/ 16 h 42"/>
                <a:gd name="T66" fmla="*/ 10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1"/>
            <p:cNvSpPr>
              <a:spLocks noEditPoints="1"/>
            </p:cNvSpPr>
            <p:nvPr/>
          </p:nvSpPr>
          <p:spPr bwMode="auto">
            <a:xfrm>
              <a:off x="5761038" y="3760788"/>
              <a:ext cx="66675" cy="92075"/>
            </a:xfrm>
            <a:custGeom>
              <a:avLst/>
              <a:gdLst>
                <a:gd name="T0" fmla="*/ 24 w 42"/>
                <a:gd name="T1" fmla="*/ 42 h 58"/>
                <a:gd name="T2" fmla="*/ 14 w 42"/>
                <a:gd name="T3" fmla="*/ 40 h 58"/>
                <a:gd name="T4" fmla="*/ 8 w 42"/>
                <a:gd name="T5" fmla="*/ 34 h 58"/>
                <a:gd name="T6" fmla="*/ 0 w 42"/>
                <a:gd name="T7" fmla="*/ 58 h 58"/>
                <a:gd name="T8" fmla="*/ 8 w 42"/>
                <a:gd name="T9" fmla="*/ 2 h 58"/>
                <a:gd name="T10" fmla="*/ 8 w 42"/>
                <a:gd name="T11" fmla="*/ 8 h 58"/>
                <a:gd name="T12" fmla="*/ 14 w 42"/>
                <a:gd name="T13" fmla="*/ 2 h 58"/>
                <a:gd name="T14" fmla="*/ 22 w 42"/>
                <a:gd name="T15" fmla="*/ 0 h 58"/>
                <a:gd name="T16" fmla="*/ 30 w 42"/>
                <a:gd name="T17" fmla="*/ 2 h 58"/>
                <a:gd name="T18" fmla="*/ 36 w 42"/>
                <a:gd name="T19" fmla="*/ 6 h 58"/>
                <a:gd name="T20" fmla="*/ 40 w 42"/>
                <a:gd name="T21" fmla="*/ 14 h 58"/>
                <a:gd name="T22" fmla="*/ 42 w 42"/>
                <a:gd name="T23" fmla="*/ 22 h 58"/>
                <a:gd name="T24" fmla="*/ 40 w 42"/>
                <a:gd name="T25" fmla="*/ 30 h 58"/>
                <a:gd name="T26" fmla="*/ 36 w 42"/>
                <a:gd name="T27" fmla="*/ 36 h 58"/>
                <a:gd name="T28" fmla="*/ 30 w 42"/>
                <a:gd name="T29" fmla="*/ 42 h 58"/>
                <a:gd name="T30" fmla="*/ 24 w 42"/>
                <a:gd name="T31" fmla="*/ 42 h 58"/>
                <a:gd name="T32" fmla="*/ 20 w 42"/>
                <a:gd name="T33" fmla="*/ 36 h 58"/>
                <a:gd name="T34" fmla="*/ 26 w 42"/>
                <a:gd name="T35" fmla="*/ 34 h 58"/>
                <a:gd name="T36" fmla="*/ 30 w 42"/>
                <a:gd name="T37" fmla="*/ 32 h 58"/>
                <a:gd name="T38" fmla="*/ 32 w 42"/>
                <a:gd name="T39" fmla="*/ 26 h 58"/>
                <a:gd name="T40" fmla="*/ 32 w 42"/>
                <a:gd name="T41" fmla="*/ 22 h 58"/>
                <a:gd name="T42" fmla="*/ 32 w 42"/>
                <a:gd name="T43" fmla="*/ 16 h 58"/>
                <a:gd name="T44" fmla="*/ 30 w 42"/>
                <a:gd name="T45" fmla="*/ 12 h 58"/>
                <a:gd name="T46" fmla="*/ 26 w 42"/>
                <a:gd name="T47" fmla="*/ 10 h 58"/>
                <a:gd name="T48" fmla="*/ 20 w 42"/>
                <a:gd name="T49" fmla="*/ 8 h 58"/>
                <a:gd name="T50" fmla="*/ 16 w 42"/>
                <a:gd name="T51" fmla="*/ 8 h 58"/>
                <a:gd name="T52" fmla="*/ 14 w 42"/>
                <a:gd name="T53" fmla="*/ 10 h 58"/>
                <a:gd name="T54" fmla="*/ 10 w 42"/>
                <a:gd name="T55" fmla="*/ 12 h 58"/>
                <a:gd name="T56" fmla="*/ 8 w 42"/>
                <a:gd name="T57" fmla="*/ 26 h 58"/>
                <a:gd name="T58" fmla="*/ 10 w 42"/>
                <a:gd name="T59" fmla="*/ 30 h 58"/>
                <a:gd name="T60" fmla="*/ 14 w 42"/>
                <a:gd name="T61" fmla="*/ 34 h 58"/>
                <a:gd name="T62" fmla="*/ 16 w 42"/>
                <a:gd name="T63" fmla="*/ 34 h 58"/>
                <a:gd name="T64" fmla="*/ 20 w 42"/>
                <a:gd name="T65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58">
                  <a:moveTo>
                    <a:pt x="24" y="42"/>
                  </a:moveTo>
                  <a:lnTo>
                    <a:pt x="24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2"/>
            <p:cNvSpPr/>
            <p:nvPr/>
          </p:nvSpPr>
          <p:spPr bwMode="auto">
            <a:xfrm>
              <a:off x="5834063" y="3741738"/>
              <a:ext cx="41275" cy="85725"/>
            </a:xfrm>
            <a:custGeom>
              <a:avLst/>
              <a:gdLst>
                <a:gd name="T0" fmla="*/ 26 w 26"/>
                <a:gd name="T1" fmla="*/ 52 h 54"/>
                <a:gd name="T2" fmla="*/ 26 w 26"/>
                <a:gd name="T3" fmla="*/ 52 h 54"/>
                <a:gd name="T4" fmla="*/ 20 w 26"/>
                <a:gd name="T5" fmla="*/ 54 h 54"/>
                <a:gd name="T6" fmla="*/ 20 w 26"/>
                <a:gd name="T7" fmla="*/ 54 h 54"/>
                <a:gd name="T8" fmla="*/ 14 w 26"/>
                <a:gd name="T9" fmla="*/ 54 h 54"/>
                <a:gd name="T10" fmla="*/ 14 w 26"/>
                <a:gd name="T11" fmla="*/ 54 h 54"/>
                <a:gd name="T12" fmla="*/ 10 w 26"/>
                <a:gd name="T13" fmla="*/ 54 h 54"/>
                <a:gd name="T14" fmla="*/ 10 w 26"/>
                <a:gd name="T15" fmla="*/ 54 h 54"/>
                <a:gd name="T16" fmla="*/ 8 w 26"/>
                <a:gd name="T17" fmla="*/ 52 h 54"/>
                <a:gd name="T18" fmla="*/ 8 w 26"/>
                <a:gd name="T19" fmla="*/ 52 h 54"/>
                <a:gd name="T20" fmla="*/ 6 w 26"/>
                <a:gd name="T21" fmla="*/ 50 h 54"/>
                <a:gd name="T22" fmla="*/ 6 w 26"/>
                <a:gd name="T23" fmla="*/ 50 h 54"/>
                <a:gd name="T24" fmla="*/ 4 w 26"/>
                <a:gd name="T25" fmla="*/ 46 h 54"/>
                <a:gd name="T26" fmla="*/ 4 w 26"/>
                <a:gd name="T27" fmla="*/ 20 h 54"/>
                <a:gd name="T28" fmla="*/ 0 w 26"/>
                <a:gd name="T29" fmla="*/ 20 h 54"/>
                <a:gd name="T30" fmla="*/ 0 w 26"/>
                <a:gd name="T31" fmla="*/ 14 h 54"/>
                <a:gd name="T32" fmla="*/ 4 w 26"/>
                <a:gd name="T33" fmla="*/ 14 h 54"/>
                <a:gd name="T34" fmla="*/ 4 w 26"/>
                <a:gd name="T35" fmla="*/ 0 h 54"/>
                <a:gd name="T36" fmla="*/ 14 w 26"/>
                <a:gd name="T37" fmla="*/ 0 h 54"/>
                <a:gd name="T38" fmla="*/ 14 w 26"/>
                <a:gd name="T39" fmla="*/ 14 h 54"/>
                <a:gd name="T40" fmla="*/ 22 w 26"/>
                <a:gd name="T41" fmla="*/ 14 h 54"/>
                <a:gd name="T42" fmla="*/ 22 w 26"/>
                <a:gd name="T43" fmla="*/ 20 h 54"/>
                <a:gd name="T44" fmla="*/ 14 w 26"/>
                <a:gd name="T45" fmla="*/ 20 h 54"/>
                <a:gd name="T46" fmla="*/ 14 w 26"/>
                <a:gd name="T47" fmla="*/ 42 h 54"/>
                <a:gd name="T48" fmla="*/ 14 w 26"/>
                <a:gd name="T49" fmla="*/ 42 h 54"/>
                <a:gd name="T50" fmla="*/ 14 w 26"/>
                <a:gd name="T51" fmla="*/ 46 h 54"/>
                <a:gd name="T52" fmla="*/ 14 w 26"/>
                <a:gd name="T53" fmla="*/ 46 h 54"/>
                <a:gd name="T54" fmla="*/ 18 w 26"/>
                <a:gd name="T55" fmla="*/ 46 h 54"/>
                <a:gd name="T56" fmla="*/ 18 w 26"/>
                <a:gd name="T57" fmla="*/ 46 h 54"/>
                <a:gd name="T58" fmla="*/ 22 w 26"/>
                <a:gd name="T59" fmla="*/ 46 h 54"/>
                <a:gd name="T60" fmla="*/ 22 w 26"/>
                <a:gd name="T61" fmla="*/ 46 h 54"/>
                <a:gd name="T62" fmla="*/ 24 w 26"/>
                <a:gd name="T63" fmla="*/ 46 h 54"/>
                <a:gd name="T64" fmla="*/ 26 w 26"/>
                <a:gd name="T65" fmla="*/ 52 h 54"/>
                <a:gd name="T66" fmla="*/ 26 w 26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4">
                  <a:moveTo>
                    <a:pt x="26" y="52"/>
                  </a:moveTo>
                  <a:lnTo>
                    <a:pt x="26" y="52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53"/>
            <p:cNvSpPr>
              <a:spLocks noEditPoints="1"/>
            </p:cNvSpPr>
            <p:nvPr/>
          </p:nvSpPr>
          <p:spPr bwMode="auto">
            <a:xfrm>
              <a:off x="5884863" y="37385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8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8 h 56"/>
                <a:gd name="T20" fmla="*/ 0 w 8"/>
                <a:gd name="T21" fmla="*/ 8 h 56"/>
                <a:gd name="T22" fmla="*/ 0 w 8"/>
                <a:gd name="T2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54"/>
            <p:cNvSpPr>
              <a:spLocks noEditPoints="1"/>
            </p:cNvSpPr>
            <p:nvPr/>
          </p:nvSpPr>
          <p:spPr bwMode="auto">
            <a:xfrm>
              <a:off x="5910263" y="3760788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0 w 42"/>
                <a:gd name="T33" fmla="*/ 42 h 42"/>
                <a:gd name="T34" fmla="*/ 8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0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2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0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8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5"/>
            <p:cNvSpPr/>
            <p:nvPr/>
          </p:nvSpPr>
          <p:spPr bwMode="auto">
            <a:xfrm>
              <a:off x="5989638" y="3760788"/>
              <a:ext cx="57150" cy="66675"/>
            </a:xfrm>
            <a:custGeom>
              <a:avLst/>
              <a:gdLst>
                <a:gd name="T0" fmla="*/ 36 w 36"/>
                <a:gd name="T1" fmla="*/ 42 h 42"/>
                <a:gd name="T2" fmla="*/ 28 w 36"/>
                <a:gd name="T3" fmla="*/ 42 h 42"/>
                <a:gd name="T4" fmla="*/ 28 w 36"/>
                <a:gd name="T5" fmla="*/ 20 h 42"/>
                <a:gd name="T6" fmla="*/ 28 w 36"/>
                <a:gd name="T7" fmla="*/ 20 h 42"/>
                <a:gd name="T8" fmla="*/ 26 w 36"/>
                <a:gd name="T9" fmla="*/ 14 h 42"/>
                <a:gd name="T10" fmla="*/ 26 w 36"/>
                <a:gd name="T11" fmla="*/ 10 h 42"/>
                <a:gd name="T12" fmla="*/ 26 w 36"/>
                <a:gd name="T13" fmla="*/ 10 h 42"/>
                <a:gd name="T14" fmla="*/ 24 w 36"/>
                <a:gd name="T15" fmla="*/ 8 h 42"/>
                <a:gd name="T16" fmla="*/ 20 w 36"/>
                <a:gd name="T17" fmla="*/ 8 h 42"/>
                <a:gd name="T18" fmla="*/ 20 w 36"/>
                <a:gd name="T19" fmla="*/ 8 h 42"/>
                <a:gd name="T20" fmla="*/ 16 w 36"/>
                <a:gd name="T21" fmla="*/ 10 h 42"/>
                <a:gd name="T22" fmla="*/ 16 w 36"/>
                <a:gd name="T23" fmla="*/ 10 h 42"/>
                <a:gd name="T24" fmla="*/ 12 w 36"/>
                <a:gd name="T25" fmla="*/ 12 h 42"/>
                <a:gd name="T26" fmla="*/ 12 w 36"/>
                <a:gd name="T27" fmla="*/ 12 h 42"/>
                <a:gd name="T28" fmla="*/ 10 w 36"/>
                <a:gd name="T29" fmla="*/ 14 h 42"/>
                <a:gd name="T30" fmla="*/ 10 w 36"/>
                <a:gd name="T31" fmla="*/ 14 h 42"/>
                <a:gd name="T32" fmla="*/ 8 w 36"/>
                <a:gd name="T33" fmla="*/ 18 h 42"/>
                <a:gd name="T34" fmla="*/ 8 w 36"/>
                <a:gd name="T35" fmla="*/ 42 h 42"/>
                <a:gd name="T36" fmla="*/ 0 w 36"/>
                <a:gd name="T37" fmla="*/ 42 h 42"/>
                <a:gd name="T38" fmla="*/ 0 w 36"/>
                <a:gd name="T39" fmla="*/ 2 h 42"/>
                <a:gd name="T40" fmla="*/ 6 w 36"/>
                <a:gd name="T41" fmla="*/ 2 h 42"/>
                <a:gd name="T42" fmla="*/ 6 w 36"/>
                <a:gd name="T43" fmla="*/ 10 h 42"/>
                <a:gd name="T44" fmla="*/ 6 w 36"/>
                <a:gd name="T45" fmla="*/ 10 h 42"/>
                <a:gd name="T46" fmla="*/ 10 w 36"/>
                <a:gd name="T47" fmla="*/ 6 h 42"/>
                <a:gd name="T48" fmla="*/ 14 w 36"/>
                <a:gd name="T49" fmla="*/ 4 h 42"/>
                <a:gd name="T50" fmla="*/ 14 w 36"/>
                <a:gd name="T51" fmla="*/ 4 h 42"/>
                <a:gd name="T52" fmla="*/ 18 w 36"/>
                <a:gd name="T53" fmla="*/ 2 h 42"/>
                <a:gd name="T54" fmla="*/ 24 w 36"/>
                <a:gd name="T55" fmla="*/ 0 h 42"/>
                <a:gd name="T56" fmla="*/ 24 w 36"/>
                <a:gd name="T57" fmla="*/ 0 h 42"/>
                <a:gd name="T58" fmla="*/ 30 w 36"/>
                <a:gd name="T59" fmla="*/ 2 h 42"/>
                <a:gd name="T60" fmla="*/ 30 w 36"/>
                <a:gd name="T61" fmla="*/ 2 h 42"/>
                <a:gd name="T62" fmla="*/ 34 w 36"/>
                <a:gd name="T63" fmla="*/ 6 h 42"/>
                <a:gd name="T64" fmla="*/ 34 w 36"/>
                <a:gd name="T65" fmla="*/ 6 h 42"/>
                <a:gd name="T66" fmla="*/ 36 w 36"/>
                <a:gd name="T67" fmla="*/ 10 h 42"/>
                <a:gd name="T68" fmla="*/ 36 w 36"/>
                <a:gd name="T69" fmla="*/ 10 h 42"/>
                <a:gd name="T70" fmla="*/ 36 w 36"/>
                <a:gd name="T71" fmla="*/ 18 h 42"/>
                <a:gd name="T72" fmla="*/ 36 w 36"/>
                <a:gd name="T73" fmla="*/ 42 h 42"/>
                <a:gd name="T74" fmla="*/ 36 w 36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28" y="4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6"/>
            <p:cNvSpPr>
              <a:spLocks noEditPoints="1"/>
            </p:cNvSpPr>
            <p:nvPr/>
          </p:nvSpPr>
          <p:spPr bwMode="auto">
            <a:xfrm>
              <a:off x="5475288" y="3929063"/>
              <a:ext cx="41275" cy="57150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0 h 36"/>
                <a:gd name="T4" fmla="*/ 16 w 26"/>
                <a:gd name="T5" fmla="*/ 0 h 36"/>
                <a:gd name="T6" fmla="*/ 16 w 26"/>
                <a:gd name="T7" fmla="*/ 0 h 36"/>
                <a:gd name="T8" fmla="*/ 20 w 26"/>
                <a:gd name="T9" fmla="*/ 0 h 36"/>
                <a:gd name="T10" fmla="*/ 20 w 26"/>
                <a:gd name="T11" fmla="*/ 0 h 36"/>
                <a:gd name="T12" fmla="*/ 24 w 26"/>
                <a:gd name="T13" fmla="*/ 4 h 36"/>
                <a:gd name="T14" fmla="*/ 24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10 h 36"/>
                <a:gd name="T22" fmla="*/ 26 w 26"/>
                <a:gd name="T23" fmla="*/ 10 h 36"/>
                <a:gd name="T24" fmla="*/ 26 w 26"/>
                <a:gd name="T25" fmla="*/ 16 h 36"/>
                <a:gd name="T26" fmla="*/ 26 w 26"/>
                <a:gd name="T27" fmla="*/ 16 h 36"/>
                <a:gd name="T28" fmla="*/ 24 w 26"/>
                <a:gd name="T29" fmla="*/ 18 h 36"/>
                <a:gd name="T30" fmla="*/ 24 w 26"/>
                <a:gd name="T31" fmla="*/ 18 h 36"/>
                <a:gd name="T32" fmla="*/ 20 w 26"/>
                <a:gd name="T33" fmla="*/ 22 h 36"/>
                <a:gd name="T34" fmla="*/ 20 w 26"/>
                <a:gd name="T35" fmla="*/ 22 h 36"/>
                <a:gd name="T36" fmla="*/ 16 w 26"/>
                <a:gd name="T37" fmla="*/ 22 h 36"/>
                <a:gd name="T38" fmla="*/ 4 w 26"/>
                <a:gd name="T39" fmla="*/ 22 h 36"/>
                <a:gd name="T40" fmla="*/ 4 w 26"/>
                <a:gd name="T41" fmla="*/ 36 h 36"/>
                <a:gd name="T42" fmla="*/ 0 w 26"/>
                <a:gd name="T43" fmla="*/ 36 h 36"/>
                <a:gd name="T44" fmla="*/ 0 w 26"/>
                <a:gd name="T45" fmla="*/ 36 h 36"/>
                <a:gd name="T46" fmla="*/ 4 w 26"/>
                <a:gd name="T47" fmla="*/ 20 h 36"/>
                <a:gd name="T48" fmla="*/ 16 w 26"/>
                <a:gd name="T49" fmla="*/ 20 h 36"/>
                <a:gd name="T50" fmla="*/ 16 w 26"/>
                <a:gd name="T51" fmla="*/ 20 h 36"/>
                <a:gd name="T52" fmla="*/ 18 w 26"/>
                <a:gd name="T53" fmla="*/ 18 h 36"/>
                <a:gd name="T54" fmla="*/ 18 w 26"/>
                <a:gd name="T55" fmla="*/ 18 h 36"/>
                <a:gd name="T56" fmla="*/ 20 w 26"/>
                <a:gd name="T57" fmla="*/ 16 h 36"/>
                <a:gd name="T58" fmla="*/ 20 w 26"/>
                <a:gd name="T59" fmla="*/ 16 h 36"/>
                <a:gd name="T60" fmla="*/ 22 w 26"/>
                <a:gd name="T61" fmla="*/ 14 h 36"/>
                <a:gd name="T62" fmla="*/ 22 w 26"/>
                <a:gd name="T63" fmla="*/ 14 h 36"/>
                <a:gd name="T64" fmla="*/ 22 w 26"/>
                <a:gd name="T65" fmla="*/ 10 h 36"/>
                <a:gd name="T66" fmla="*/ 22 w 26"/>
                <a:gd name="T67" fmla="*/ 10 h 36"/>
                <a:gd name="T68" fmla="*/ 22 w 26"/>
                <a:gd name="T69" fmla="*/ 8 h 36"/>
                <a:gd name="T70" fmla="*/ 22 w 26"/>
                <a:gd name="T71" fmla="*/ 8 h 36"/>
                <a:gd name="T72" fmla="*/ 20 w 26"/>
                <a:gd name="T73" fmla="*/ 6 h 36"/>
                <a:gd name="T74" fmla="*/ 20 w 26"/>
                <a:gd name="T75" fmla="*/ 6 h 36"/>
                <a:gd name="T76" fmla="*/ 18 w 26"/>
                <a:gd name="T77" fmla="*/ 4 h 36"/>
                <a:gd name="T78" fmla="*/ 18 w 26"/>
                <a:gd name="T79" fmla="*/ 4 h 36"/>
                <a:gd name="T80" fmla="*/ 16 w 26"/>
                <a:gd name="T81" fmla="*/ 2 h 36"/>
                <a:gd name="T82" fmla="*/ 4 w 26"/>
                <a:gd name="T83" fmla="*/ 2 h 36"/>
                <a:gd name="T84" fmla="*/ 4 w 26"/>
                <a:gd name="T85" fmla="*/ 20 h 36"/>
                <a:gd name="T86" fmla="*/ 4 w 26"/>
                <a:gd name="T8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4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7"/>
            <p:cNvSpPr>
              <a:spLocks noEditPoints="1"/>
            </p:cNvSpPr>
            <p:nvPr/>
          </p:nvSpPr>
          <p:spPr bwMode="auto">
            <a:xfrm>
              <a:off x="5522913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6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10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58"/>
            <p:cNvSpPr/>
            <p:nvPr/>
          </p:nvSpPr>
          <p:spPr bwMode="auto">
            <a:xfrm>
              <a:off x="5570538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59"/>
            <p:cNvSpPr/>
            <p:nvPr/>
          </p:nvSpPr>
          <p:spPr bwMode="auto">
            <a:xfrm>
              <a:off x="5592763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60"/>
            <p:cNvSpPr>
              <a:spLocks noEditPoints="1"/>
            </p:cNvSpPr>
            <p:nvPr/>
          </p:nvSpPr>
          <p:spPr bwMode="auto">
            <a:xfrm>
              <a:off x="5611813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61"/>
            <p:cNvSpPr/>
            <p:nvPr/>
          </p:nvSpPr>
          <p:spPr bwMode="auto">
            <a:xfrm>
              <a:off x="5662613" y="3941763"/>
              <a:ext cx="31750" cy="44450"/>
            </a:xfrm>
            <a:custGeom>
              <a:avLst/>
              <a:gdLst>
                <a:gd name="T0" fmla="*/ 20 w 20"/>
                <a:gd name="T1" fmla="*/ 28 h 28"/>
                <a:gd name="T2" fmla="*/ 18 w 20"/>
                <a:gd name="T3" fmla="*/ 28 h 28"/>
                <a:gd name="T4" fmla="*/ 18 w 20"/>
                <a:gd name="T5" fmla="*/ 12 h 28"/>
                <a:gd name="T6" fmla="*/ 18 w 20"/>
                <a:gd name="T7" fmla="*/ 12 h 28"/>
                <a:gd name="T8" fmla="*/ 16 w 20"/>
                <a:gd name="T9" fmla="*/ 6 h 28"/>
                <a:gd name="T10" fmla="*/ 16 w 20"/>
                <a:gd name="T11" fmla="*/ 6 h 28"/>
                <a:gd name="T12" fmla="*/ 14 w 20"/>
                <a:gd name="T13" fmla="*/ 4 h 28"/>
                <a:gd name="T14" fmla="*/ 12 w 20"/>
                <a:gd name="T15" fmla="*/ 4 h 28"/>
                <a:gd name="T16" fmla="*/ 12 w 20"/>
                <a:gd name="T17" fmla="*/ 4 h 28"/>
                <a:gd name="T18" fmla="*/ 8 w 20"/>
                <a:gd name="T19" fmla="*/ 4 h 28"/>
                <a:gd name="T20" fmla="*/ 8 w 20"/>
                <a:gd name="T21" fmla="*/ 4 h 28"/>
                <a:gd name="T22" fmla="*/ 6 w 20"/>
                <a:gd name="T23" fmla="*/ 6 h 28"/>
                <a:gd name="T24" fmla="*/ 6 w 20"/>
                <a:gd name="T25" fmla="*/ 6 h 28"/>
                <a:gd name="T26" fmla="*/ 4 w 20"/>
                <a:gd name="T27" fmla="*/ 8 h 28"/>
                <a:gd name="T28" fmla="*/ 4 w 20"/>
                <a:gd name="T29" fmla="*/ 8 h 28"/>
                <a:gd name="T30" fmla="*/ 2 w 20"/>
                <a:gd name="T31" fmla="*/ 12 h 28"/>
                <a:gd name="T32" fmla="*/ 2 w 20"/>
                <a:gd name="T33" fmla="*/ 28 h 28"/>
                <a:gd name="T34" fmla="*/ 0 w 20"/>
                <a:gd name="T35" fmla="*/ 28 h 28"/>
                <a:gd name="T36" fmla="*/ 0 w 20"/>
                <a:gd name="T37" fmla="*/ 2 h 28"/>
                <a:gd name="T38" fmla="*/ 2 w 20"/>
                <a:gd name="T39" fmla="*/ 2 h 28"/>
                <a:gd name="T40" fmla="*/ 2 w 20"/>
                <a:gd name="T41" fmla="*/ 8 h 28"/>
                <a:gd name="T42" fmla="*/ 2 w 20"/>
                <a:gd name="T43" fmla="*/ 8 h 28"/>
                <a:gd name="T44" fmla="*/ 6 w 20"/>
                <a:gd name="T45" fmla="*/ 2 h 28"/>
                <a:gd name="T46" fmla="*/ 6 w 20"/>
                <a:gd name="T47" fmla="*/ 2 h 28"/>
                <a:gd name="T48" fmla="*/ 14 w 20"/>
                <a:gd name="T49" fmla="*/ 0 h 28"/>
                <a:gd name="T50" fmla="*/ 14 w 20"/>
                <a:gd name="T51" fmla="*/ 0 h 28"/>
                <a:gd name="T52" fmla="*/ 16 w 20"/>
                <a:gd name="T53" fmla="*/ 2 h 28"/>
                <a:gd name="T54" fmla="*/ 16 w 20"/>
                <a:gd name="T55" fmla="*/ 2 h 28"/>
                <a:gd name="T56" fmla="*/ 20 w 20"/>
                <a:gd name="T57" fmla="*/ 4 h 28"/>
                <a:gd name="T58" fmla="*/ 20 w 20"/>
                <a:gd name="T59" fmla="*/ 4 h 28"/>
                <a:gd name="T60" fmla="*/ 20 w 20"/>
                <a:gd name="T61" fmla="*/ 8 h 28"/>
                <a:gd name="T62" fmla="*/ 20 w 20"/>
                <a:gd name="T63" fmla="*/ 8 h 28"/>
                <a:gd name="T64" fmla="*/ 20 w 20"/>
                <a:gd name="T65" fmla="*/ 12 h 28"/>
                <a:gd name="T66" fmla="*/ 20 w 20"/>
                <a:gd name="T67" fmla="*/ 28 h 28"/>
                <a:gd name="T68" fmla="*/ 20 w 20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8">
                  <a:moveTo>
                    <a:pt x="20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62"/>
            <p:cNvSpPr/>
            <p:nvPr/>
          </p:nvSpPr>
          <p:spPr bwMode="auto">
            <a:xfrm>
              <a:off x="5703888" y="392906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63"/>
            <p:cNvSpPr>
              <a:spLocks noEditPoints="1"/>
            </p:cNvSpPr>
            <p:nvPr/>
          </p:nvSpPr>
          <p:spPr bwMode="auto">
            <a:xfrm>
              <a:off x="5729288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64"/>
            <p:cNvSpPr/>
            <p:nvPr/>
          </p:nvSpPr>
          <p:spPr bwMode="auto">
            <a:xfrm>
              <a:off x="5776913" y="3941763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8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4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6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2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8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65"/>
            <p:cNvSpPr>
              <a:spLocks noEditPoints="1"/>
            </p:cNvSpPr>
            <p:nvPr/>
          </p:nvSpPr>
          <p:spPr bwMode="auto">
            <a:xfrm>
              <a:off x="5815013" y="3941763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10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2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2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8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4 h 38"/>
                <a:gd name="T50" fmla="*/ 20 w 26"/>
                <a:gd name="T51" fmla="*/ 22 h 38"/>
                <a:gd name="T52" fmla="*/ 22 w 26"/>
                <a:gd name="T53" fmla="*/ 18 h 38"/>
                <a:gd name="T54" fmla="*/ 22 w 26"/>
                <a:gd name="T55" fmla="*/ 10 h 38"/>
                <a:gd name="T56" fmla="*/ 20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8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6"/>
            <p:cNvSpPr/>
            <p:nvPr/>
          </p:nvSpPr>
          <p:spPr bwMode="auto">
            <a:xfrm>
              <a:off x="5865813" y="39449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2 h 26"/>
                <a:gd name="T28" fmla="*/ 10 w 24"/>
                <a:gd name="T29" fmla="*/ 22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0 h 26"/>
                <a:gd name="T36" fmla="*/ 16 w 24"/>
                <a:gd name="T37" fmla="*/ 20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0 h 26"/>
                <a:gd name="T50" fmla="*/ 24 w 24"/>
                <a:gd name="T51" fmla="*/ 20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67"/>
            <p:cNvSpPr>
              <a:spLocks noEditPoints="1"/>
            </p:cNvSpPr>
            <p:nvPr/>
          </p:nvSpPr>
          <p:spPr bwMode="auto">
            <a:xfrm>
              <a:off x="5910263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68"/>
            <p:cNvSpPr>
              <a:spLocks noEditPoints="1"/>
            </p:cNvSpPr>
            <p:nvPr/>
          </p:nvSpPr>
          <p:spPr bwMode="auto">
            <a:xfrm>
              <a:off x="547211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4 w 26"/>
                <a:gd name="T31" fmla="*/ 18 h 26"/>
                <a:gd name="T32" fmla="*/ 6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69"/>
            <p:cNvSpPr>
              <a:spLocks noEditPoints="1"/>
            </p:cNvSpPr>
            <p:nvPr/>
          </p:nvSpPr>
          <p:spPr bwMode="auto">
            <a:xfrm>
              <a:off x="5519738" y="4037013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0 w 26"/>
                <a:gd name="T7" fmla="*/ 18 h 38"/>
                <a:gd name="T8" fmla="*/ 0 w 26"/>
                <a:gd name="T9" fmla="*/ 14 h 38"/>
                <a:gd name="T10" fmla="*/ 0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2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2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4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6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18 w 26"/>
                <a:gd name="T45" fmla="*/ 32 h 38"/>
                <a:gd name="T46" fmla="*/ 20 w 26"/>
                <a:gd name="T47" fmla="*/ 30 h 38"/>
                <a:gd name="T48" fmla="*/ 22 w 26"/>
                <a:gd name="T49" fmla="*/ 22 h 38"/>
                <a:gd name="T50" fmla="*/ 18 w 26"/>
                <a:gd name="T51" fmla="*/ 26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4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8 h 38"/>
                <a:gd name="T64" fmla="*/ 22 w 26"/>
                <a:gd name="T65" fmla="*/ 10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4 h 38"/>
                <a:gd name="T72" fmla="*/ 12 w 26"/>
                <a:gd name="T73" fmla="*/ 2 h 38"/>
                <a:gd name="T74" fmla="*/ 8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4 h 38"/>
                <a:gd name="T82" fmla="*/ 4 w 26"/>
                <a:gd name="T83" fmla="*/ 18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70"/>
            <p:cNvSpPr>
              <a:spLocks noEditPoints="1"/>
            </p:cNvSpPr>
            <p:nvPr/>
          </p:nvSpPr>
          <p:spPr bwMode="auto">
            <a:xfrm>
              <a:off x="55673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71"/>
            <p:cNvSpPr/>
            <p:nvPr/>
          </p:nvSpPr>
          <p:spPr bwMode="auto">
            <a:xfrm>
              <a:off x="5614988" y="4037013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4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20 h 26"/>
                <a:gd name="T14" fmla="*/ 18 w 20"/>
                <a:gd name="T15" fmla="*/ 18 h 26"/>
                <a:gd name="T16" fmla="*/ 16 w 20"/>
                <a:gd name="T17" fmla="*/ 16 h 26"/>
                <a:gd name="T18" fmla="*/ 14 w 20"/>
                <a:gd name="T19" fmla="*/ 16 h 26"/>
                <a:gd name="T20" fmla="*/ 10 w 20"/>
                <a:gd name="T21" fmla="*/ 14 h 26"/>
                <a:gd name="T22" fmla="*/ 6 w 20"/>
                <a:gd name="T23" fmla="*/ 14 h 26"/>
                <a:gd name="T24" fmla="*/ 4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4 h 26"/>
                <a:gd name="T42" fmla="*/ 18 w 20"/>
                <a:gd name="T43" fmla="*/ 6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4 h 26"/>
                <a:gd name="T52" fmla="*/ 4 w 20"/>
                <a:gd name="T53" fmla="*/ 4 h 26"/>
                <a:gd name="T54" fmla="*/ 4 w 20"/>
                <a:gd name="T55" fmla="*/ 8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6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72"/>
            <p:cNvSpPr/>
            <p:nvPr/>
          </p:nvSpPr>
          <p:spPr bwMode="auto">
            <a:xfrm>
              <a:off x="5653088" y="4024313"/>
              <a:ext cx="22225" cy="53975"/>
            </a:xfrm>
            <a:custGeom>
              <a:avLst/>
              <a:gdLst>
                <a:gd name="T0" fmla="*/ 14 w 14"/>
                <a:gd name="T1" fmla="*/ 32 h 34"/>
                <a:gd name="T2" fmla="*/ 14 w 14"/>
                <a:gd name="T3" fmla="*/ 32 h 34"/>
                <a:gd name="T4" fmla="*/ 14 w 14"/>
                <a:gd name="T5" fmla="*/ 34 h 34"/>
                <a:gd name="T6" fmla="*/ 14 w 14"/>
                <a:gd name="T7" fmla="*/ 34 h 34"/>
                <a:gd name="T8" fmla="*/ 12 w 14"/>
                <a:gd name="T9" fmla="*/ 34 h 34"/>
                <a:gd name="T10" fmla="*/ 12 w 14"/>
                <a:gd name="T11" fmla="*/ 34 h 34"/>
                <a:gd name="T12" fmla="*/ 12 w 14"/>
                <a:gd name="T13" fmla="*/ 34 h 34"/>
                <a:gd name="T14" fmla="*/ 12 w 14"/>
                <a:gd name="T15" fmla="*/ 34 h 34"/>
                <a:gd name="T16" fmla="*/ 10 w 14"/>
                <a:gd name="T17" fmla="*/ 34 h 34"/>
                <a:gd name="T18" fmla="*/ 10 w 14"/>
                <a:gd name="T19" fmla="*/ 34 h 34"/>
                <a:gd name="T20" fmla="*/ 6 w 14"/>
                <a:gd name="T21" fmla="*/ 34 h 34"/>
                <a:gd name="T22" fmla="*/ 6 w 14"/>
                <a:gd name="T23" fmla="*/ 34 h 34"/>
                <a:gd name="T24" fmla="*/ 6 w 14"/>
                <a:gd name="T25" fmla="*/ 34 h 34"/>
                <a:gd name="T26" fmla="*/ 6 w 14"/>
                <a:gd name="T27" fmla="*/ 34 h 34"/>
                <a:gd name="T28" fmla="*/ 4 w 14"/>
                <a:gd name="T29" fmla="*/ 32 h 34"/>
                <a:gd name="T30" fmla="*/ 4 w 14"/>
                <a:gd name="T31" fmla="*/ 32 h 34"/>
                <a:gd name="T32" fmla="*/ 4 w 14"/>
                <a:gd name="T33" fmla="*/ 30 h 34"/>
                <a:gd name="T34" fmla="*/ 4 w 14"/>
                <a:gd name="T35" fmla="*/ 10 h 34"/>
                <a:gd name="T36" fmla="*/ 0 w 14"/>
                <a:gd name="T37" fmla="*/ 10 h 34"/>
                <a:gd name="T38" fmla="*/ 0 w 14"/>
                <a:gd name="T39" fmla="*/ 8 h 34"/>
                <a:gd name="T40" fmla="*/ 4 w 14"/>
                <a:gd name="T41" fmla="*/ 8 h 34"/>
                <a:gd name="T42" fmla="*/ 4 w 14"/>
                <a:gd name="T43" fmla="*/ 0 h 34"/>
                <a:gd name="T44" fmla="*/ 6 w 14"/>
                <a:gd name="T45" fmla="*/ 0 h 34"/>
                <a:gd name="T46" fmla="*/ 6 w 14"/>
                <a:gd name="T47" fmla="*/ 8 h 34"/>
                <a:gd name="T48" fmla="*/ 12 w 14"/>
                <a:gd name="T49" fmla="*/ 8 h 34"/>
                <a:gd name="T50" fmla="*/ 12 w 14"/>
                <a:gd name="T51" fmla="*/ 10 h 34"/>
                <a:gd name="T52" fmla="*/ 6 w 14"/>
                <a:gd name="T53" fmla="*/ 10 h 34"/>
                <a:gd name="T54" fmla="*/ 6 w 14"/>
                <a:gd name="T55" fmla="*/ 28 h 34"/>
                <a:gd name="T56" fmla="*/ 6 w 14"/>
                <a:gd name="T57" fmla="*/ 28 h 34"/>
                <a:gd name="T58" fmla="*/ 8 w 14"/>
                <a:gd name="T59" fmla="*/ 30 h 34"/>
                <a:gd name="T60" fmla="*/ 8 w 14"/>
                <a:gd name="T61" fmla="*/ 30 h 34"/>
                <a:gd name="T62" fmla="*/ 10 w 14"/>
                <a:gd name="T63" fmla="*/ 32 h 34"/>
                <a:gd name="T64" fmla="*/ 10 w 14"/>
                <a:gd name="T65" fmla="*/ 32 h 34"/>
                <a:gd name="T66" fmla="*/ 12 w 14"/>
                <a:gd name="T67" fmla="*/ 30 h 34"/>
                <a:gd name="T68" fmla="*/ 12 w 14"/>
                <a:gd name="T69" fmla="*/ 30 h 34"/>
                <a:gd name="T70" fmla="*/ 14 w 14"/>
                <a:gd name="T71" fmla="*/ 30 h 34"/>
                <a:gd name="T72" fmla="*/ 14 w 14"/>
                <a:gd name="T73" fmla="*/ 32 h 34"/>
                <a:gd name="T74" fmla="*/ 14 w 14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4">
                  <a:moveTo>
                    <a:pt x="14" y="32"/>
                  </a:move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73"/>
            <p:cNvSpPr>
              <a:spLocks noEditPoints="1"/>
            </p:cNvSpPr>
            <p:nvPr/>
          </p:nvSpPr>
          <p:spPr bwMode="auto">
            <a:xfrm>
              <a:off x="5681663" y="4037013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2 h 26"/>
                <a:gd name="T16" fmla="*/ 10 w 22"/>
                <a:gd name="T17" fmla="*/ 10 h 26"/>
                <a:gd name="T18" fmla="*/ 14 w 22"/>
                <a:gd name="T19" fmla="*/ 12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4 h 26"/>
                <a:gd name="T30" fmla="*/ 0 w 22"/>
                <a:gd name="T31" fmla="*/ 4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4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4 h 26"/>
                <a:gd name="T60" fmla="*/ 16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4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2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74"/>
            <p:cNvSpPr/>
            <p:nvPr/>
          </p:nvSpPr>
          <p:spPr bwMode="auto">
            <a:xfrm>
              <a:off x="572293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4 h 26"/>
                <a:gd name="T42" fmla="*/ 20 w 22"/>
                <a:gd name="T43" fmla="*/ 6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8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75"/>
            <p:cNvSpPr/>
            <p:nvPr/>
          </p:nvSpPr>
          <p:spPr bwMode="auto">
            <a:xfrm>
              <a:off x="5767388" y="4071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0 w 2"/>
                <a:gd name="T5" fmla="*/ 4 h 8"/>
                <a:gd name="T6" fmla="*/ 0 w 2"/>
                <a:gd name="T7" fmla="*/ 0 h 8"/>
                <a:gd name="T8" fmla="*/ 2 w 2"/>
                <a:gd name="T9" fmla="*/ 0 h 8"/>
                <a:gd name="T10" fmla="*/ 2 w 2"/>
                <a:gd name="T11" fmla="*/ 4 h 8"/>
                <a:gd name="T12" fmla="*/ 2 w 2"/>
                <a:gd name="T13" fmla="*/ 8 h 8"/>
                <a:gd name="T14" fmla="*/ 0 w 2"/>
                <a:gd name="T15" fmla="*/ 8 h 8"/>
                <a:gd name="T16" fmla="*/ 0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76"/>
            <p:cNvSpPr/>
            <p:nvPr/>
          </p:nvSpPr>
          <p:spPr bwMode="auto">
            <a:xfrm>
              <a:off x="5805488" y="4037013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8 w 22"/>
                <a:gd name="T19" fmla="*/ 4 h 26"/>
                <a:gd name="T20" fmla="*/ 8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0 h 26"/>
                <a:gd name="T54" fmla="*/ 16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7"/>
            <p:cNvSpPr>
              <a:spLocks noEditPoints="1"/>
            </p:cNvSpPr>
            <p:nvPr/>
          </p:nvSpPr>
          <p:spPr bwMode="auto">
            <a:xfrm>
              <a:off x="58467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78"/>
            <p:cNvSpPr>
              <a:spLocks noEditPoints="1"/>
            </p:cNvSpPr>
            <p:nvPr/>
          </p:nvSpPr>
          <p:spPr bwMode="auto">
            <a:xfrm>
              <a:off x="5894388" y="4037013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6 w 26"/>
                <a:gd name="T3" fmla="*/ 26 h 36"/>
                <a:gd name="T4" fmla="*/ 4 w 26"/>
                <a:gd name="T5" fmla="*/ 22 h 36"/>
                <a:gd name="T6" fmla="*/ 0 w 26"/>
                <a:gd name="T7" fmla="*/ 18 h 36"/>
                <a:gd name="T8" fmla="*/ 0 w 26"/>
                <a:gd name="T9" fmla="*/ 14 h 36"/>
                <a:gd name="T10" fmla="*/ 0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2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6 h 36"/>
                <a:gd name="T42" fmla="*/ 12 w 26"/>
                <a:gd name="T43" fmla="*/ 26 h 36"/>
                <a:gd name="T44" fmla="*/ 12 w 26"/>
                <a:gd name="T45" fmla="*/ 24 h 36"/>
                <a:gd name="T46" fmla="*/ 16 w 26"/>
                <a:gd name="T47" fmla="*/ 24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0 w 26"/>
                <a:gd name="T57" fmla="*/ 6 h 36"/>
                <a:gd name="T58" fmla="*/ 18 w 26"/>
                <a:gd name="T59" fmla="*/ 4 h 36"/>
                <a:gd name="T60" fmla="*/ 16 w 26"/>
                <a:gd name="T61" fmla="*/ 4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10 h 36"/>
                <a:gd name="T70" fmla="*/ 4 w 26"/>
                <a:gd name="T71" fmla="*/ 14 h 36"/>
                <a:gd name="T72" fmla="*/ 4 w 26"/>
                <a:gd name="T73" fmla="*/ 18 h 36"/>
                <a:gd name="T74" fmla="*/ 6 w 26"/>
                <a:gd name="T75" fmla="*/ 20 h 36"/>
                <a:gd name="T76" fmla="*/ 10 w 26"/>
                <a:gd name="T77" fmla="*/ 22 h 36"/>
                <a:gd name="T78" fmla="*/ 12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79"/>
            <p:cNvSpPr/>
            <p:nvPr/>
          </p:nvSpPr>
          <p:spPr bwMode="auto">
            <a:xfrm>
              <a:off x="5945188" y="4037013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4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4 h 26"/>
                <a:gd name="T32" fmla="*/ 12 w 24"/>
                <a:gd name="T33" fmla="*/ 24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4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6 h 26"/>
                <a:gd name="T78" fmla="*/ 16 w 24"/>
                <a:gd name="T79" fmla="*/ 26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80"/>
            <p:cNvSpPr>
              <a:spLocks noEditPoints="1"/>
            </p:cNvSpPr>
            <p:nvPr/>
          </p:nvSpPr>
          <p:spPr bwMode="auto">
            <a:xfrm>
              <a:off x="5989638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81"/>
            <p:cNvSpPr/>
            <p:nvPr/>
          </p:nvSpPr>
          <p:spPr bwMode="auto">
            <a:xfrm>
              <a:off x="5472113" y="412908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8 w 20"/>
                <a:gd name="T15" fmla="*/ 18 h 28"/>
                <a:gd name="T16" fmla="*/ 16 w 20"/>
                <a:gd name="T17" fmla="*/ 16 h 28"/>
                <a:gd name="T18" fmla="*/ 14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4 w 20"/>
                <a:gd name="T25" fmla="*/ 12 h 28"/>
                <a:gd name="T26" fmla="*/ 2 w 20"/>
                <a:gd name="T27" fmla="*/ 12 h 28"/>
                <a:gd name="T28" fmla="*/ 2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8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6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6 w 20"/>
                <a:gd name="T65" fmla="*/ 14 h 28"/>
                <a:gd name="T66" fmla="*/ 18 w 20"/>
                <a:gd name="T67" fmla="*/ 16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82"/>
            <p:cNvSpPr>
              <a:spLocks noEditPoints="1"/>
            </p:cNvSpPr>
            <p:nvPr/>
          </p:nvSpPr>
          <p:spPr bwMode="auto">
            <a:xfrm>
              <a:off x="551338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3"/>
            <p:cNvSpPr/>
            <p:nvPr/>
          </p:nvSpPr>
          <p:spPr bwMode="auto">
            <a:xfrm>
              <a:off x="5526088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6 w 16"/>
                <a:gd name="T5" fmla="*/ 34 h 36"/>
                <a:gd name="T6" fmla="*/ 16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6 w 16"/>
                <a:gd name="T29" fmla="*/ 32 h 36"/>
                <a:gd name="T30" fmla="*/ 6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10 w 16"/>
                <a:gd name="T59" fmla="*/ 32 h 36"/>
                <a:gd name="T60" fmla="*/ 10 w 16"/>
                <a:gd name="T61" fmla="*/ 32 h 36"/>
                <a:gd name="T62" fmla="*/ 12 w 16"/>
                <a:gd name="T63" fmla="*/ 32 h 36"/>
                <a:gd name="T64" fmla="*/ 12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6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84"/>
            <p:cNvSpPr>
              <a:spLocks noEditPoints="1"/>
            </p:cNvSpPr>
            <p:nvPr/>
          </p:nvSpPr>
          <p:spPr bwMode="auto">
            <a:xfrm>
              <a:off x="5573713" y="412908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6 w 24"/>
                <a:gd name="T3" fmla="*/ 26 h 28"/>
                <a:gd name="T4" fmla="*/ 4 w 24"/>
                <a:gd name="T5" fmla="*/ 26 h 28"/>
                <a:gd name="T6" fmla="*/ 2 w 24"/>
                <a:gd name="T7" fmla="*/ 22 h 28"/>
                <a:gd name="T8" fmla="*/ 0 w 24"/>
                <a:gd name="T9" fmla="*/ 20 h 28"/>
                <a:gd name="T10" fmla="*/ 2 w 24"/>
                <a:gd name="T11" fmla="*/ 16 h 28"/>
                <a:gd name="T12" fmla="*/ 4 w 24"/>
                <a:gd name="T13" fmla="*/ 14 h 28"/>
                <a:gd name="T14" fmla="*/ 8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20 w 24"/>
                <a:gd name="T21" fmla="*/ 10 h 28"/>
                <a:gd name="T22" fmla="*/ 18 w 24"/>
                <a:gd name="T23" fmla="*/ 6 h 28"/>
                <a:gd name="T24" fmla="*/ 16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8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4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6 w 24"/>
                <a:gd name="T53" fmla="*/ 26 h 28"/>
                <a:gd name="T54" fmla="*/ 10 w 24"/>
                <a:gd name="T55" fmla="*/ 28 h 28"/>
                <a:gd name="T56" fmla="*/ 10 w 24"/>
                <a:gd name="T57" fmla="*/ 26 h 28"/>
                <a:gd name="T58" fmla="*/ 16 w 24"/>
                <a:gd name="T59" fmla="*/ 24 h 28"/>
                <a:gd name="T60" fmla="*/ 18 w 24"/>
                <a:gd name="T61" fmla="*/ 22 h 28"/>
                <a:gd name="T62" fmla="*/ 20 w 24"/>
                <a:gd name="T63" fmla="*/ 20 h 28"/>
                <a:gd name="T64" fmla="*/ 20 w 24"/>
                <a:gd name="T65" fmla="*/ 20 h 28"/>
                <a:gd name="T66" fmla="*/ 20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85"/>
            <p:cNvSpPr/>
            <p:nvPr/>
          </p:nvSpPr>
          <p:spPr bwMode="auto">
            <a:xfrm>
              <a:off x="5621338" y="4129088"/>
              <a:ext cx="63500" cy="44450"/>
            </a:xfrm>
            <a:custGeom>
              <a:avLst/>
              <a:gdLst>
                <a:gd name="T0" fmla="*/ 40 w 40"/>
                <a:gd name="T1" fmla="*/ 28 h 28"/>
                <a:gd name="T2" fmla="*/ 36 w 40"/>
                <a:gd name="T3" fmla="*/ 28 h 28"/>
                <a:gd name="T4" fmla="*/ 36 w 40"/>
                <a:gd name="T5" fmla="*/ 12 h 28"/>
                <a:gd name="T6" fmla="*/ 36 w 40"/>
                <a:gd name="T7" fmla="*/ 12 h 28"/>
                <a:gd name="T8" fmla="*/ 34 w 40"/>
                <a:gd name="T9" fmla="*/ 6 h 28"/>
                <a:gd name="T10" fmla="*/ 34 w 40"/>
                <a:gd name="T11" fmla="*/ 6 h 28"/>
                <a:gd name="T12" fmla="*/ 32 w 40"/>
                <a:gd name="T13" fmla="*/ 4 h 28"/>
                <a:gd name="T14" fmla="*/ 30 w 40"/>
                <a:gd name="T15" fmla="*/ 4 h 28"/>
                <a:gd name="T16" fmla="*/ 30 w 40"/>
                <a:gd name="T17" fmla="*/ 4 h 28"/>
                <a:gd name="T18" fmla="*/ 28 w 40"/>
                <a:gd name="T19" fmla="*/ 4 h 28"/>
                <a:gd name="T20" fmla="*/ 28 w 40"/>
                <a:gd name="T21" fmla="*/ 4 h 28"/>
                <a:gd name="T22" fmla="*/ 24 w 40"/>
                <a:gd name="T23" fmla="*/ 6 h 28"/>
                <a:gd name="T24" fmla="*/ 24 w 40"/>
                <a:gd name="T25" fmla="*/ 6 h 28"/>
                <a:gd name="T26" fmla="*/ 22 w 40"/>
                <a:gd name="T27" fmla="*/ 8 h 28"/>
                <a:gd name="T28" fmla="*/ 22 w 40"/>
                <a:gd name="T29" fmla="*/ 8 h 28"/>
                <a:gd name="T30" fmla="*/ 22 w 40"/>
                <a:gd name="T31" fmla="*/ 12 h 28"/>
                <a:gd name="T32" fmla="*/ 22 w 40"/>
                <a:gd name="T33" fmla="*/ 28 h 28"/>
                <a:gd name="T34" fmla="*/ 18 w 40"/>
                <a:gd name="T35" fmla="*/ 28 h 28"/>
                <a:gd name="T36" fmla="*/ 18 w 40"/>
                <a:gd name="T37" fmla="*/ 12 h 28"/>
                <a:gd name="T38" fmla="*/ 18 w 40"/>
                <a:gd name="T39" fmla="*/ 12 h 28"/>
                <a:gd name="T40" fmla="*/ 16 w 40"/>
                <a:gd name="T41" fmla="*/ 6 h 28"/>
                <a:gd name="T42" fmla="*/ 16 w 40"/>
                <a:gd name="T43" fmla="*/ 6 h 28"/>
                <a:gd name="T44" fmla="*/ 14 w 40"/>
                <a:gd name="T45" fmla="*/ 4 h 28"/>
                <a:gd name="T46" fmla="*/ 12 w 40"/>
                <a:gd name="T47" fmla="*/ 4 h 28"/>
                <a:gd name="T48" fmla="*/ 12 w 40"/>
                <a:gd name="T49" fmla="*/ 4 h 28"/>
                <a:gd name="T50" fmla="*/ 8 w 40"/>
                <a:gd name="T51" fmla="*/ 6 h 28"/>
                <a:gd name="T52" fmla="*/ 8 w 40"/>
                <a:gd name="T53" fmla="*/ 6 h 28"/>
                <a:gd name="T54" fmla="*/ 4 w 40"/>
                <a:gd name="T55" fmla="*/ 12 h 28"/>
                <a:gd name="T56" fmla="*/ 4 w 40"/>
                <a:gd name="T57" fmla="*/ 28 h 28"/>
                <a:gd name="T58" fmla="*/ 0 w 40"/>
                <a:gd name="T59" fmla="*/ 28 h 28"/>
                <a:gd name="T60" fmla="*/ 0 w 40"/>
                <a:gd name="T61" fmla="*/ 0 h 28"/>
                <a:gd name="T62" fmla="*/ 4 w 40"/>
                <a:gd name="T63" fmla="*/ 0 h 28"/>
                <a:gd name="T64" fmla="*/ 4 w 40"/>
                <a:gd name="T65" fmla="*/ 6 h 28"/>
                <a:gd name="T66" fmla="*/ 4 w 40"/>
                <a:gd name="T67" fmla="*/ 6 h 28"/>
                <a:gd name="T68" fmla="*/ 8 w 40"/>
                <a:gd name="T69" fmla="*/ 2 h 28"/>
                <a:gd name="T70" fmla="*/ 8 w 40"/>
                <a:gd name="T71" fmla="*/ 2 h 28"/>
                <a:gd name="T72" fmla="*/ 14 w 40"/>
                <a:gd name="T73" fmla="*/ 0 h 28"/>
                <a:gd name="T74" fmla="*/ 14 w 40"/>
                <a:gd name="T75" fmla="*/ 0 h 28"/>
                <a:gd name="T76" fmla="*/ 18 w 40"/>
                <a:gd name="T77" fmla="*/ 2 h 28"/>
                <a:gd name="T78" fmla="*/ 18 w 40"/>
                <a:gd name="T79" fmla="*/ 2 h 28"/>
                <a:gd name="T80" fmla="*/ 22 w 40"/>
                <a:gd name="T81" fmla="*/ 8 h 28"/>
                <a:gd name="T82" fmla="*/ 22 w 40"/>
                <a:gd name="T83" fmla="*/ 8 h 28"/>
                <a:gd name="T84" fmla="*/ 26 w 40"/>
                <a:gd name="T85" fmla="*/ 2 h 28"/>
                <a:gd name="T86" fmla="*/ 32 w 40"/>
                <a:gd name="T87" fmla="*/ 0 h 28"/>
                <a:gd name="T88" fmla="*/ 32 w 40"/>
                <a:gd name="T89" fmla="*/ 0 h 28"/>
                <a:gd name="T90" fmla="*/ 36 w 40"/>
                <a:gd name="T91" fmla="*/ 2 h 28"/>
                <a:gd name="T92" fmla="*/ 36 w 40"/>
                <a:gd name="T93" fmla="*/ 2 h 28"/>
                <a:gd name="T94" fmla="*/ 38 w 40"/>
                <a:gd name="T95" fmla="*/ 4 h 28"/>
                <a:gd name="T96" fmla="*/ 38 w 40"/>
                <a:gd name="T97" fmla="*/ 4 h 28"/>
                <a:gd name="T98" fmla="*/ 38 w 40"/>
                <a:gd name="T99" fmla="*/ 8 h 28"/>
                <a:gd name="T100" fmla="*/ 38 w 40"/>
                <a:gd name="T101" fmla="*/ 8 h 28"/>
                <a:gd name="T102" fmla="*/ 40 w 40"/>
                <a:gd name="T103" fmla="*/ 12 h 28"/>
                <a:gd name="T104" fmla="*/ 40 w 40"/>
                <a:gd name="T105" fmla="*/ 28 h 28"/>
                <a:gd name="T106" fmla="*/ 40 w 40"/>
                <a:gd name="T10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28">
                  <a:moveTo>
                    <a:pt x="40" y="28"/>
                  </a:moveTo>
                  <a:lnTo>
                    <a:pt x="36" y="2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28"/>
                  </a:lnTo>
                  <a:lnTo>
                    <a:pt x="4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86"/>
            <p:cNvSpPr>
              <a:spLocks noEditPoints="1"/>
            </p:cNvSpPr>
            <p:nvPr/>
          </p:nvSpPr>
          <p:spPr bwMode="auto">
            <a:xfrm>
              <a:off x="5691188" y="412908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87"/>
            <p:cNvSpPr/>
            <p:nvPr/>
          </p:nvSpPr>
          <p:spPr bwMode="auto">
            <a:xfrm>
              <a:off x="5738813" y="4116388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2 w 14"/>
                <a:gd name="T33" fmla="*/ 30 h 36"/>
                <a:gd name="T34" fmla="*/ 2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2 w 14"/>
                <a:gd name="T41" fmla="*/ 8 h 36"/>
                <a:gd name="T42" fmla="*/ 2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88"/>
            <p:cNvSpPr/>
            <p:nvPr/>
          </p:nvSpPr>
          <p:spPr bwMode="auto">
            <a:xfrm>
              <a:off x="5786438" y="4129088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0 w 24"/>
                <a:gd name="T5" fmla="*/ 8 h 28"/>
                <a:gd name="T6" fmla="*/ 0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2 w 24"/>
                <a:gd name="T17" fmla="*/ 0 h 28"/>
                <a:gd name="T18" fmla="*/ 12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0 w 24"/>
                <a:gd name="T27" fmla="*/ 8 h 28"/>
                <a:gd name="T28" fmla="*/ 20 w 24"/>
                <a:gd name="T29" fmla="*/ 8 h 28"/>
                <a:gd name="T30" fmla="*/ 16 w 24"/>
                <a:gd name="T31" fmla="*/ 4 h 28"/>
                <a:gd name="T32" fmla="*/ 16 w 24"/>
                <a:gd name="T33" fmla="*/ 4 h 28"/>
                <a:gd name="T34" fmla="*/ 12 w 24"/>
                <a:gd name="T35" fmla="*/ 4 h 28"/>
                <a:gd name="T36" fmla="*/ 12 w 24"/>
                <a:gd name="T37" fmla="*/ 4 h 28"/>
                <a:gd name="T38" fmla="*/ 8 w 24"/>
                <a:gd name="T39" fmla="*/ 4 h 28"/>
                <a:gd name="T40" fmla="*/ 8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2 w 24"/>
                <a:gd name="T51" fmla="*/ 14 h 28"/>
                <a:gd name="T52" fmla="*/ 2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8 w 24"/>
                <a:gd name="T63" fmla="*/ 24 h 28"/>
                <a:gd name="T64" fmla="*/ 8 w 24"/>
                <a:gd name="T65" fmla="*/ 24 h 28"/>
                <a:gd name="T66" fmla="*/ 12 w 24"/>
                <a:gd name="T67" fmla="*/ 24 h 28"/>
                <a:gd name="T68" fmla="*/ 12 w 24"/>
                <a:gd name="T69" fmla="*/ 24 h 28"/>
                <a:gd name="T70" fmla="*/ 14 w 24"/>
                <a:gd name="T71" fmla="*/ 24 h 28"/>
                <a:gd name="T72" fmla="*/ 14 w 24"/>
                <a:gd name="T73" fmla="*/ 24 h 28"/>
                <a:gd name="T74" fmla="*/ 18 w 24"/>
                <a:gd name="T75" fmla="*/ 24 h 28"/>
                <a:gd name="T76" fmla="*/ 18 w 24"/>
                <a:gd name="T77" fmla="*/ 24 h 28"/>
                <a:gd name="T78" fmla="*/ 20 w 24"/>
                <a:gd name="T79" fmla="*/ 22 h 28"/>
                <a:gd name="T80" fmla="*/ 20 w 24"/>
                <a:gd name="T81" fmla="*/ 22 h 28"/>
                <a:gd name="T82" fmla="*/ 20 w 24"/>
                <a:gd name="T83" fmla="*/ 20 h 28"/>
                <a:gd name="T84" fmla="*/ 24 w 24"/>
                <a:gd name="T85" fmla="*/ 22 h 28"/>
                <a:gd name="T86" fmla="*/ 24 w 24"/>
                <a:gd name="T87" fmla="*/ 22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6 w 24"/>
                <a:gd name="T97" fmla="*/ 28 h 28"/>
                <a:gd name="T98" fmla="*/ 16 w 24"/>
                <a:gd name="T99" fmla="*/ 28 h 28"/>
                <a:gd name="T100" fmla="*/ 12 w 24"/>
                <a:gd name="T101" fmla="*/ 28 h 28"/>
                <a:gd name="T102" fmla="*/ 12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0 w 24"/>
                <a:gd name="T113" fmla="*/ 20 h 28"/>
                <a:gd name="T114" fmla="*/ 0 w 24"/>
                <a:gd name="T115" fmla="*/ 20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89"/>
            <p:cNvSpPr>
              <a:spLocks noEditPoints="1"/>
            </p:cNvSpPr>
            <p:nvPr/>
          </p:nvSpPr>
          <p:spPr bwMode="auto">
            <a:xfrm>
              <a:off x="5827713" y="412908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20 h 28"/>
                <a:gd name="T28" fmla="*/ 24 w 26"/>
                <a:gd name="T29" fmla="*/ 24 h 28"/>
                <a:gd name="T30" fmla="*/ 18 w 26"/>
                <a:gd name="T31" fmla="*/ 26 h 28"/>
                <a:gd name="T32" fmla="*/ 14 w 26"/>
                <a:gd name="T33" fmla="*/ 28 h 28"/>
                <a:gd name="T34" fmla="*/ 4 w 26"/>
                <a:gd name="T35" fmla="*/ 14 h 28"/>
                <a:gd name="T36" fmla="*/ 6 w 26"/>
                <a:gd name="T37" fmla="*/ 18 h 28"/>
                <a:gd name="T38" fmla="*/ 8 w 26"/>
                <a:gd name="T39" fmla="*/ 22 h 28"/>
                <a:gd name="T40" fmla="*/ 10 w 26"/>
                <a:gd name="T41" fmla="*/ 24 h 28"/>
                <a:gd name="T42" fmla="*/ 14 w 26"/>
                <a:gd name="T43" fmla="*/ 24 h 28"/>
                <a:gd name="T44" fmla="*/ 18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4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8 w 26"/>
                <a:gd name="T57" fmla="*/ 4 h 28"/>
                <a:gd name="T58" fmla="*/ 14 w 26"/>
                <a:gd name="T59" fmla="*/ 4 h 28"/>
                <a:gd name="T60" fmla="*/ 10 w 26"/>
                <a:gd name="T61" fmla="*/ 4 h 28"/>
                <a:gd name="T62" fmla="*/ 8 w 26"/>
                <a:gd name="T63" fmla="*/ 6 h 28"/>
                <a:gd name="T64" fmla="*/ 6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90"/>
            <p:cNvSpPr/>
            <p:nvPr/>
          </p:nvSpPr>
          <p:spPr bwMode="auto">
            <a:xfrm>
              <a:off x="5878513" y="4129088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20 w 22"/>
                <a:gd name="T3" fmla="*/ 28 h 28"/>
                <a:gd name="T4" fmla="*/ 20 w 22"/>
                <a:gd name="T5" fmla="*/ 12 h 28"/>
                <a:gd name="T6" fmla="*/ 20 w 22"/>
                <a:gd name="T7" fmla="*/ 12 h 28"/>
                <a:gd name="T8" fmla="*/ 18 w 22"/>
                <a:gd name="T9" fmla="*/ 6 h 28"/>
                <a:gd name="T10" fmla="*/ 18 w 22"/>
                <a:gd name="T11" fmla="*/ 6 h 28"/>
                <a:gd name="T12" fmla="*/ 16 w 22"/>
                <a:gd name="T13" fmla="*/ 4 h 28"/>
                <a:gd name="T14" fmla="*/ 14 w 22"/>
                <a:gd name="T15" fmla="*/ 4 h 28"/>
                <a:gd name="T16" fmla="*/ 14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8 w 22"/>
                <a:gd name="T23" fmla="*/ 6 h 28"/>
                <a:gd name="T24" fmla="*/ 8 w 22"/>
                <a:gd name="T25" fmla="*/ 6 h 28"/>
                <a:gd name="T26" fmla="*/ 6 w 22"/>
                <a:gd name="T27" fmla="*/ 8 h 28"/>
                <a:gd name="T28" fmla="*/ 6 w 22"/>
                <a:gd name="T29" fmla="*/ 8 h 28"/>
                <a:gd name="T30" fmla="*/ 4 w 22"/>
                <a:gd name="T31" fmla="*/ 12 h 28"/>
                <a:gd name="T32" fmla="*/ 4 w 22"/>
                <a:gd name="T33" fmla="*/ 28 h 28"/>
                <a:gd name="T34" fmla="*/ 0 w 22"/>
                <a:gd name="T35" fmla="*/ 28 h 28"/>
                <a:gd name="T36" fmla="*/ 0 w 22"/>
                <a:gd name="T37" fmla="*/ 0 h 28"/>
                <a:gd name="T38" fmla="*/ 4 w 22"/>
                <a:gd name="T39" fmla="*/ 0 h 28"/>
                <a:gd name="T40" fmla="*/ 4 w 22"/>
                <a:gd name="T41" fmla="*/ 6 h 28"/>
                <a:gd name="T42" fmla="*/ 4 w 22"/>
                <a:gd name="T43" fmla="*/ 6 h 28"/>
                <a:gd name="T44" fmla="*/ 8 w 22"/>
                <a:gd name="T45" fmla="*/ 2 h 28"/>
                <a:gd name="T46" fmla="*/ 8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8 w 22"/>
                <a:gd name="T53" fmla="*/ 2 h 28"/>
                <a:gd name="T54" fmla="*/ 18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2 w 22"/>
                <a:gd name="T61" fmla="*/ 8 h 28"/>
                <a:gd name="T62" fmla="*/ 22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20" y="2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1"/>
            <p:cNvSpPr/>
            <p:nvPr/>
          </p:nvSpPr>
          <p:spPr bwMode="auto">
            <a:xfrm>
              <a:off x="5919788" y="4129088"/>
              <a:ext cx="41275" cy="44450"/>
            </a:xfrm>
            <a:custGeom>
              <a:avLst/>
              <a:gdLst>
                <a:gd name="T0" fmla="*/ 10 w 26"/>
                <a:gd name="T1" fmla="*/ 28 h 28"/>
                <a:gd name="T2" fmla="*/ 0 w 26"/>
                <a:gd name="T3" fmla="*/ 0 h 28"/>
                <a:gd name="T4" fmla="*/ 4 w 26"/>
                <a:gd name="T5" fmla="*/ 0 h 28"/>
                <a:gd name="T6" fmla="*/ 12 w 26"/>
                <a:gd name="T7" fmla="*/ 24 h 28"/>
                <a:gd name="T8" fmla="*/ 22 w 26"/>
                <a:gd name="T9" fmla="*/ 0 h 28"/>
                <a:gd name="T10" fmla="*/ 26 w 26"/>
                <a:gd name="T11" fmla="*/ 0 h 28"/>
                <a:gd name="T12" fmla="*/ 14 w 26"/>
                <a:gd name="T13" fmla="*/ 28 h 28"/>
                <a:gd name="T14" fmla="*/ 10 w 26"/>
                <a:gd name="T15" fmla="*/ 28 h 28"/>
                <a:gd name="T16" fmla="*/ 10 w 2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8">
                  <a:moveTo>
                    <a:pt x="10" y="28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92"/>
            <p:cNvSpPr>
              <a:spLocks noEditPoints="1"/>
            </p:cNvSpPr>
            <p:nvPr/>
          </p:nvSpPr>
          <p:spPr bwMode="auto">
            <a:xfrm>
              <a:off x="5964238" y="4129088"/>
              <a:ext cx="34925" cy="44450"/>
            </a:xfrm>
            <a:custGeom>
              <a:avLst/>
              <a:gdLst>
                <a:gd name="T0" fmla="*/ 8 w 22"/>
                <a:gd name="T1" fmla="*/ 28 h 28"/>
                <a:gd name="T2" fmla="*/ 4 w 22"/>
                <a:gd name="T3" fmla="*/ 26 h 28"/>
                <a:gd name="T4" fmla="*/ 2 w 22"/>
                <a:gd name="T5" fmla="*/ 26 h 28"/>
                <a:gd name="T6" fmla="*/ 0 w 22"/>
                <a:gd name="T7" fmla="*/ 22 h 28"/>
                <a:gd name="T8" fmla="*/ 0 w 22"/>
                <a:gd name="T9" fmla="*/ 20 h 28"/>
                <a:gd name="T10" fmla="*/ 0 w 22"/>
                <a:gd name="T11" fmla="*/ 16 h 28"/>
                <a:gd name="T12" fmla="*/ 2 w 22"/>
                <a:gd name="T13" fmla="*/ 14 h 28"/>
                <a:gd name="T14" fmla="*/ 6 w 22"/>
                <a:gd name="T15" fmla="*/ 12 h 28"/>
                <a:gd name="T16" fmla="*/ 10 w 22"/>
                <a:gd name="T17" fmla="*/ 12 h 28"/>
                <a:gd name="T18" fmla="*/ 14 w 22"/>
                <a:gd name="T19" fmla="*/ 12 h 28"/>
                <a:gd name="T20" fmla="*/ 18 w 22"/>
                <a:gd name="T21" fmla="*/ 10 h 28"/>
                <a:gd name="T22" fmla="*/ 16 w 22"/>
                <a:gd name="T23" fmla="*/ 6 h 28"/>
                <a:gd name="T24" fmla="*/ 14 w 22"/>
                <a:gd name="T25" fmla="*/ 4 h 28"/>
                <a:gd name="T26" fmla="*/ 10 w 22"/>
                <a:gd name="T27" fmla="*/ 4 h 28"/>
                <a:gd name="T28" fmla="*/ 6 w 22"/>
                <a:gd name="T29" fmla="*/ 4 h 28"/>
                <a:gd name="T30" fmla="*/ 0 w 22"/>
                <a:gd name="T31" fmla="*/ 4 h 28"/>
                <a:gd name="T32" fmla="*/ 6 w 22"/>
                <a:gd name="T33" fmla="*/ 2 h 28"/>
                <a:gd name="T34" fmla="*/ 10 w 22"/>
                <a:gd name="T35" fmla="*/ 0 h 28"/>
                <a:gd name="T36" fmla="*/ 18 w 22"/>
                <a:gd name="T37" fmla="*/ 4 h 28"/>
                <a:gd name="T38" fmla="*/ 20 w 22"/>
                <a:gd name="T39" fmla="*/ 6 h 28"/>
                <a:gd name="T40" fmla="*/ 22 w 22"/>
                <a:gd name="T41" fmla="*/ 22 h 28"/>
                <a:gd name="T42" fmla="*/ 22 w 22"/>
                <a:gd name="T43" fmla="*/ 24 h 28"/>
                <a:gd name="T44" fmla="*/ 22 w 22"/>
                <a:gd name="T45" fmla="*/ 28 h 28"/>
                <a:gd name="T46" fmla="*/ 22 w 22"/>
                <a:gd name="T47" fmla="*/ 28 h 28"/>
                <a:gd name="T48" fmla="*/ 20 w 22"/>
                <a:gd name="T49" fmla="*/ 26 h 28"/>
                <a:gd name="T50" fmla="*/ 18 w 22"/>
                <a:gd name="T51" fmla="*/ 22 h 28"/>
                <a:gd name="T52" fmla="*/ 14 w 22"/>
                <a:gd name="T53" fmla="*/ 26 h 28"/>
                <a:gd name="T54" fmla="*/ 8 w 22"/>
                <a:gd name="T55" fmla="*/ 28 h 28"/>
                <a:gd name="T56" fmla="*/ 8 w 22"/>
                <a:gd name="T57" fmla="*/ 26 h 28"/>
                <a:gd name="T58" fmla="*/ 14 w 22"/>
                <a:gd name="T59" fmla="*/ 24 h 28"/>
                <a:gd name="T60" fmla="*/ 16 w 22"/>
                <a:gd name="T61" fmla="*/ 22 h 28"/>
                <a:gd name="T62" fmla="*/ 18 w 22"/>
                <a:gd name="T63" fmla="*/ 20 h 28"/>
                <a:gd name="T64" fmla="*/ 18 w 22"/>
                <a:gd name="T65" fmla="*/ 20 h 28"/>
                <a:gd name="T66" fmla="*/ 18 w 22"/>
                <a:gd name="T67" fmla="*/ 16 h 28"/>
                <a:gd name="T68" fmla="*/ 14 w 22"/>
                <a:gd name="T69" fmla="*/ 14 h 28"/>
                <a:gd name="T70" fmla="*/ 10 w 22"/>
                <a:gd name="T71" fmla="*/ 14 h 28"/>
                <a:gd name="T72" fmla="*/ 4 w 22"/>
                <a:gd name="T73" fmla="*/ 16 h 28"/>
                <a:gd name="T74" fmla="*/ 2 w 22"/>
                <a:gd name="T75" fmla="*/ 20 h 28"/>
                <a:gd name="T76" fmla="*/ 2 w 22"/>
                <a:gd name="T77" fmla="*/ 22 h 28"/>
                <a:gd name="T78" fmla="*/ 4 w 22"/>
                <a:gd name="T79" fmla="*/ 24 h 28"/>
                <a:gd name="T80" fmla="*/ 6 w 22"/>
                <a:gd name="T81" fmla="*/ 24 h 28"/>
                <a:gd name="T82" fmla="*/ 8 w 22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8">
                  <a:moveTo>
                    <a:pt x="8" y="28"/>
                  </a:move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26"/>
                  </a:moveTo>
                  <a:lnTo>
                    <a:pt x="8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93"/>
            <p:cNvSpPr/>
            <p:nvPr/>
          </p:nvSpPr>
          <p:spPr bwMode="auto">
            <a:xfrm>
              <a:off x="6008688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8 w 10"/>
                <a:gd name="T13" fmla="*/ 34 h 38"/>
                <a:gd name="T14" fmla="*/ 8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94"/>
            <p:cNvSpPr/>
            <p:nvPr/>
          </p:nvSpPr>
          <p:spPr bwMode="auto">
            <a:xfrm>
              <a:off x="6030913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95"/>
            <p:cNvSpPr>
              <a:spLocks noEditPoints="1"/>
            </p:cNvSpPr>
            <p:nvPr/>
          </p:nvSpPr>
          <p:spPr bwMode="auto">
            <a:xfrm>
              <a:off x="605313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6"/>
            <p:cNvSpPr/>
            <p:nvPr/>
          </p:nvSpPr>
          <p:spPr bwMode="auto">
            <a:xfrm>
              <a:off x="6065838" y="4129088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2 h 28"/>
                <a:gd name="T6" fmla="*/ 6 w 22"/>
                <a:gd name="T7" fmla="*/ 24 h 28"/>
                <a:gd name="T8" fmla="*/ 12 w 22"/>
                <a:gd name="T9" fmla="*/ 26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6 h 28"/>
                <a:gd name="T22" fmla="*/ 6 w 22"/>
                <a:gd name="T23" fmla="*/ 14 h 28"/>
                <a:gd name="T24" fmla="*/ 4 w 22"/>
                <a:gd name="T25" fmla="*/ 12 h 28"/>
                <a:gd name="T26" fmla="*/ 2 w 22"/>
                <a:gd name="T27" fmla="*/ 12 h 28"/>
                <a:gd name="T28" fmla="*/ 2 w 22"/>
                <a:gd name="T29" fmla="*/ 8 h 28"/>
                <a:gd name="T30" fmla="*/ 2 w 22"/>
                <a:gd name="T31" fmla="*/ 4 h 28"/>
                <a:gd name="T32" fmla="*/ 4 w 22"/>
                <a:gd name="T33" fmla="*/ 2 h 28"/>
                <a:gd name="T34" fmla="*/ 8 w 22"/>
                <a:gd name="T35" fmla="*/ 2 h 28"/>
                <a:gd name="T36" fmla="*/ 12 w 22"/>
                <a:gd name="T37" fmla="*/ 0 h 28"/>
                <a:gd name="T38" fmla="*/ 16 w 22"/>
                <a:gd name="T39" fmla="*/ 2 h 28"/>
                <a:gd name="T40" fmla="*/ 20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4 h 28"/>
                <a:gd name="T48" fmla="*/ 8 w 22"/>
                <a:gd name="T49" fmla="*/ 4 h 28"/>
                <a:gd name="T50" fmla="*/ 6 w 22"/>
                <a:gd name="T51" fmla="*/ 4 h 28"/>
                <a:gd name="T52" fmla="*/ 6 w 22"/>
                <a:gd name="T53" fmla="*/ 6 h 28"/>
                <a:gd name="T54" fmla="*/ 4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18 w 22"/>
                <a:gd name="T67" fmla="*/ 16 h 28"/>
                <a:gd name="T68" fmla="*/ 20 w 22"/>
                <a:gd name="T69" fmla="*/ 16 h 28"/>
                <a:gd name="T70" fmla="*/ 22 w 22"/>
                <a:gd name="T71" fmla="*/ 20 h 28"/>
                <a:gd name="T72" fmla="*/ 18 w 22"/>
                <a:gd name="T73" fmla="*/ 26 h 28"/>
                <a:gd name="T74" fmla="*/ 16 w 22"/>
                <a:gd name="T75" fmla="*/ 28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97"/>
            <p:cNvSpPr>
              <a:spLocks noEditPoints="1"/>
            </p:cNvSpPr>
            <p:nvPr/>
          </p:nvSpPr>
          <p:spPr bwMode="auto">
            <a:xfrm>
              <a:off x="5475288" y="4224338"/>
              <a:ext cx="41275" cy="57150"/>
            </a:xfrm>
            <a:custGeom>
              <a:avLst/>
              <a:gdLst>
                <a:gd name="T0" fmla="*/ 14 w 26"/>
                <a:gd name="T1" fmla="*/ 26 h 36"/>
                <a:gd name="T2" fmla="*/ 8 w 26"/>
                <a:gd name="T3" fmla="*/ 24 h 36"/>
                <a:gd name="T4" fmla="*/ 4 w 26"/>
                <a:gd name="T5" fmla="*/ 36 h 36"/>
                <a:gd name="T6" fmla="*/ 0 w 26"/>
                <a:gd name="T7" fmla="*/ 0 h 36"/>
                <a:gd name="T8" fmla="*/ 4 w 26"/>
                <a:gd name="T9" fmla="*/ 4 h 36"/>
                <a:gd name="T10" fmla="*/ 8 w 26"/>
                <a:gd name="T11" fmla="*/ 0 h 36"/>
                <a:gd name="T12" fmla="*/ 12 w 26"/>
                <a:gd name="T13" fmla="*/ 0 h 36"/>
                <a:gd name="T14" fmla="*/ 18 w 26"/>
                <a:gd name="T15" fmla="*/ 0 h 36"/>
                <a:gd name="T16" fmla="*/ 22 w 26"/>
                <a:gd name="T17" fmla="*/ 4 h 36"/>
                <a:gd name="T18" fmla="*/ 24 w 26"/>
                <a:gd name="T19" fmla="*/ 8 h 36"/>
                <a:gd name="T20" fmla="*/ 26 w 26"/>
                <a:gd name="T21" fmla="*/ 12 h 36"/>
                <a:gd name="T22" fmla="*/ 24 w 26"/>
                <a:gd name="T23" fmla="*/ 18 h 36"/>
                <a:gd name="T24" fmla="*/ 22 w 26"/>
                <a:gd name="T25" fmla="*/ 22 h 36"/>
                <a:gd name="T26" fmla="*/ 18 w 26"/>
                <a:gd name="T27" fmla="*/ 26 h 36"/>
                <a:gd name="T28" fmla="*/ 14 w 26"/>
                <a:gd name="T29" fmla="*/ 26 h 36"/>
                <a:gd name="T30" fmla="*/ 12 w 26"/>
                <a:gd name="T31" fmla="*/ 24 h 36"/>
                <a:gd name="T32" fmla="*/ 16 w 26"/>
                <a:gd name="T33" fmla="*/ 22 h 36"/>
                <a:gd name="T34" fmla="*/ 20 w 26"/>
                <a:gd name="T35" fmla="*/ 20 h 36"/>
                <a:gd name="T36" fmla="*/ 22 w 26"/>
                <a:gd name="T37" fmla="*/ 16 h 36"/>
                <a:gd name="T38" fmla="*/ 22 w 26"/>
                <a:gd name="T39" fmla="*/ 12 h 36"/>
                <a:gd name="T40" fmla="*/ 22 w 26"/>
                <a:gd name="T41" fmla="*/ 8 h 36"/>
                <a:gd name="T42" fmla="*/ 20 w 26"/>
                <a:gd name="T43" fmla="*/ 6 h 36"/>
                <a:gd name="T44" fmla="*/ 16 w 26"/>
                <a:gd name="T45" fmla="*/ 4 h 36"/>
                <a:gd name="T46" fmla="*/ 12 w 26"/>
                <a:gd name="T47" fmla="*/ 2 h 36"/>
                <a:gd name="T48" fmla="*/ 10 w 26"/>
                <a:gd name="T49" fmla="*/ 2 h 36"/>
                <a:gd name="T50" fmla="*/ 6 w 26"/>
                <a:gd name="T51" fmla="*/ 4 h 36"/>
                <a:gd name="T52" fmla="*/ 4 w 26"/>
                <a:gd name="T53" fmla="*/ 6 h 36"/>
                <a:gd name="T54" fmla="*/ 4 w 26"/>
                <a:gd name="T55" fmla="*/ 8 h 36"/>
                <a:gd name="T56" fmla="*/ 4 w 26"/>
                <a:gd name="T57" fmla="*/ 16 h 36"/>
                <a:gd name="T58" fmla="*/ 6 w 26"/>
                <a:gd name="T59" fmla="*/ 20 h 36"/>
                <a:gd name="T60" fmla="*/ 8 w 26"/>
                <a:gd name="T61" fmla="*/ 22 h 36"/>
                <a:gd name="T62" fmla="*/ 10 w 26"/>
                <a:gd name="T63" fmla="*/ 22 h 36"/>
                <a:gd name="T64" fmla="*/ 12 w 26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6">
                  <a:moveTo>
                    <a:pt x="14" y="26"/>
                  </a:moveTo>
                  <a:lnTo>
                    <a:pt x="14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98"/>
            <p:cNvSpPr/>
            <p:nvPr/>
          </p:nvSpPr>
          <p:spPr bwMode="auto">
            <a:xfrm>
              <a:off x="552291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99"/>
            <p:cNvSpPr/>
            <p:nvPr/>
          </p:nvSpPr>
          <p:spPr bwMode="auto">
            <a:xfrm>
              <a:off x="5573713" y="4208463"/>
              <a:ext cx="12700" cy="57150"/>
            </a:xfrm>
            <a:custGeom>
              <a:avLst/>
              <a:gdLst>
                <a:gd name="T0" fmla="*/ 0 w 8"/>
                <a:gd name="T1" fmla="*/ 0 h 36"/>
                <a:gd name="T2" fmla="*/ 2 w 8"/>
                <a:gd name="T3" fmla="*/ 0 h 36"/>
                <a:gd name="T4" fmla="*/ 2 w 8"/>
                <a:gd name="T5" fmla="*/ 30 h 36"/>
                <a:gd name="T6" fmla="*/ 2 w 8"/>
                <a:gd name="T7" fmla="*/ 30 h 36"/>
                <a:gd name="T8" fmla="*/ 4 w 8"/>
                <a:gd name="T9" fmla="*/ 32 h 36"/>
                <a:gd name="T10" fmla="*/ 4 w 8"/>
                <a:gd name="T11" fmla="*/ 32 h 36"/>
                <a:gd name="T12" fmla="*/ 6 w 8"/>
                <a:gd name="T13" fmla="*/ 34 h 36"/>
                <a:gd name="T14" fmla="*/ 6 w 8"/>
                <a:gd name="T15" fmla="*/ 34 h 36"/>
                <a:gd name="T16" fmla="*/ 6 w 8"/>
                <a:gd name="T17" fmla="*/ 34 h 36"/>
                <a:gd name="T18" fmla="*/ 6 w 8"/>
                <a:gd name="T19" fmla="*/ 34 h 36"/>
                <a:gd name="T20" fmla="*/ 8 w 8"/>
                <a:gd name="T21" fmla="*/ 32 h 36"/>
                <a:gd name="T22" fmla="*/ 8 w 8"/>
                <a:gd name="T23" fmla="*/ 36 h 36"/>
                <a:gd name="T24" fmla="*/ 8 w 8"/>
                <a:gd name="T25" fmla="*/ 36 h 36"/>
                <a:gd name="T26" fmla="*/ 6 w 8"/>
                <a:gd name="T27" fmla="*/ 36 h 36"/>
                <a:gd name="T28" fmla="*/ 6 w 8"/>
                <a:gd name="T29" fmla="*/ 36 h 36"/>
                <a:gd name="T30" fmla="*/ 4 w 8"/>
                <a:gd name="T31" fmla="*/ 36 h 36"/>
                <a:gd name="T32" fmla="*/ 4 w 8"/>
                <a:gd name="T33" fmla="*/ 36 h 36"/>
                <a:gd name="T34" fmla="*/ 0 w 8"/>
                <a:gd name="T35" fmla="*/ 34 h 36"/>
                <a:gd name="T36" fmla="*/ 0 w 8"/>
                <a:gd name="T37" fmla="*/ 34 h 36"/>
                <a:gd name="T38" fmla="*/ 0 w 8"/>
                <a:gd name="T39" fmla="*/ 32 h 36"/>
                <a:gd name="T40" fmla="*/ 0 w 8"/>
                <a:gd name="T41" fmla="*/ 0 h 36"/>
                <a:gd name="T42" fmla="*/ 0 w 8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36">
                  <a:moveTo>
                    <a:pt x="0" y="0"/>
                  </a:moveTo>
                  <a:lnTo>
                    <a:pt x="2" y="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00"/>
            <p:cNvSpPr/>
            <p:nvPr/>
          </p:nvSpPr>
          <p:spPr bwMode="auto">
            <a:xfrm>
              <a:off x="5589588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2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01"/>
            <p:cNvSpPr>
              <a:spLocks noEditPoints="1"/>
            </p:cNvSpPr>
            <p:nvPr/>
          </p:nvSpPr>
          <p:spPr bwMode="auto">
            <a:xfrm>
              <a:off x="5634038" y="4208463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4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4 h 36"/>
                <a:gd name="T20" fmla="*/ 0 w 4"/>
                <a:gd name="T21" fmla="*/ 4 h 36"/>
                <a:gd name="T22" fmla="*/ 0 w 4"/>
                <a:gd name="T2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02"/>
            <p:cNvSpPr/>
            <p:nvPr/>
          </p:nvSpPr>
          <p:spPr bwMode="auto">
            <a:xfrm>
              <a:off x="5653088" y="422433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6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03"/>
            <p:cNvSpPr>
              <a:spLocks noEditPoints="1"/>
            </p:cNvSpPr>
            <p:nvPr/>
          </p:nvSpPr>
          <p:spPr bwMode="auto">
            <a:xfrm>
              <a:off x="569436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6 w 24"/>
                <a:gd name="T3" fmla="*/ 26 h 26"/>
                <a:gd name="T4" fmla="*/ 4 w 24"/>
                <a:gd name="T5" fmla="*/ 24 h 26"/>
                <a:gd name="T6" fmla="*/ 2 w 24"/>
                <a:gd name="T7" fmla="*/ 22 h 26"/>
                <a:gd name="T8" fmla="*/ 0 w 24"/>
                <a:gd name="T9" fmla="*/ 18 h 26"/>
                <a:gd name="T10" fmla="*/ 2 w 24"/>
                <a:gd name="T11" fmla="*/ 16 h 26"/>
                <a:gd name="T12" fmla="*/ 4 w 24"/>
                <a:gd name="T13" fmla="*/ 12 h 26"/>
                <a:gd name="T14" fmla="*/ 8 w 24"/>
                <a:gd name="T15" fmla="*/ 12 h 26"/>
                <a:gd name="T16" fmla="*/ 12 w 24"/>
                <a:gd name="T17" fmla="*/ 10 h 26"/>
                <a:gd name="T18" fmla="*/ 16 w 24"/>
                <a:gd name="T19" fmla="*/ 10 h 26"/>
                <a:gd name="T20" fmla="*/ 20 w 24"/>
                <a:gd name="T21" fmla="*/ 10 h 26"/>
                <a:gd name="T22" fmla="*/ 18 w 24"/>
                <a:gd name="T23" fmla="*/ 4 h 26"/>
                <a:gd name="T24" fmla="*/ 16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8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6 w 24"/>
                <a:gd name="T53" fmla="*/ 26 h 26"/>
                <a:gd name="T54" fmla="*/ 10 w 24"/>
                <a:gd name="T55" fmla="*/ 26 h 26"/>
                <a:gd name="T56" fmla="*/ 10 w 24"/>
                <a:gd name="T57" fmla="*/ 24 h 26"/>
                <a:gd name="T58" fmla="*/ 16 w 24"/>
                <a:gd name="T59" fmla="*/ 22 h 26"/>
                <a:gd name="T60" fmla="*/ 18 w 24"/>
                <a:gd name="T61" fmla="*/ 20 h 26"/>
                <a:gd name="T62" fmla="*/ 20 w 24"/>
                <a:gd name="T63" fmla="*/ 20 h 26"/>
                <a:gd name="T64" fmla="*/ 20 w 24"/>
                <a:gd name="T65" fmla="*/ 18 h 26"/>
                <a:gd name="T66" fmla="*/ 20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6 w 24"/>
                <a:gd name="T79" fmla="*/ 22 h 26"/>
                <a:gd name="T80" fmla="*/ 8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04"/>
            <p:cNvSpPr/>
            <p:nvPr/>
          </p:nvSpPr>
          <p:spPr bwMode="auto">
            <a:xfrm>
              <a:off x="5741988" y="4224338"/>
              <a:ext cx="22225" cy="41275"/>
            </a:xfrm>
            <a:custGeom>
              <a:avLst/>
              <a:gdLst>
                <a:gd name="T0" fmla="*/ 14 w 14"/>
                <a:gd name="T1" fmla="*/ 2 h 26"/>
                <a:gd name="T2" fmla="*/ 14 w 14"/>
                <a:gd name="T3" fmla="*/ 2 h 26"/>
                <a:gd name="T4" fmla="*/ 8 w 14"/>
                <a:gd name="T5" fmla="*/ 4 h 26"/>
                <a:gd name="T6" fmla="*/ 8 w 14"/>
                <a:gd name="T7" fmla="*/ 4 h 26"/>
                <a:gd name="T8" fmla="*/ 4 w 14"/>
                <a:gd name="T9" fmla="*/ 10 h 26"/>
                <a:gd name="T10" fmla="*/ 4 w 14"/>
                <a:gd name="T11" fmla="*/ 26 h 26"/>
                <a:gd name="T12" fmla="*/ 0 w 14"/>
                <a:gd name="T13" fmla="*/ 26 h 26"/>
                <a:gd name="T14" fmla="*/ 0 w 14"/>
                <a:gd name="T15" fmla="*/ 0 h 26"/>
                <a:gd name="T16" fmla="*/ 4 w 14"/>
                <a:gd name="T17" fmla="*/ 0 h 26"/>
                <a:gd name="T18" fmla="*/ 4 w 14"/>
                <a:gd name="T19" fmla="*/ 6 h 26"/>
                <a:gd name="T20" fmla="*/ 4 w 14"/>
                <a:gd name="T21" fmla="*/ 6 h 26"/>
                <a:gd name="T22" fmla="*/ 8 w 14"/>
                <a:gd name="T23" fmla="*/ 2 h 26"/>
                <a:gd name="T24" fmla="*/ 8 w 14"/>
                <a:gd name="T25" fmla="*/ 2 h 26"/>
                <a:gd name="T26" fmla="*/ 12 w 14"/>
                <a:gd name="T27" fmla="*/ 0 h 26"/>
                <a:gd name="T28" fmla="*/ 12 w 14"/>
                <a:gd name="T29" fmla="*/ 0 h 26"/>
                <a:gd name="T30" fmla="*/ 14 w 14"/>
                <a:gd name="T31" fmla="*/ 0 h 26"/>
                <a:gd name="T32" fmla="*/ 14 w 14"/>
                <a:gd name="T33" fmla="*/ 2 h 26"/>
                <a:gd name="T34" fmla="*/ 14 w 14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6">
                  <a:moveTo>
                    <a:pt x="14" y="2"/>
                  </a:move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5"/>
            <p:cNvSpPr/>
            <p:nvPr/>
          </p:nvSpPr>
          <p:spPr bwMode="auto">
            <a:xfrm>
              <a:off x="5767388" y="425926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4 h 8"/>
                <a:gd name="T4" fmla="*/ 0 w 4"/>
                <a:gd name="T5" fmla="*/ 4 h 8"/>
                <a:gd name="T6" fmla="*/ 0 w 4"/>
                <a:gd name="T7" fmla="*/ 0 h 8"/>
                <a:gd name="T8" fmla="*/ 4 w 4"/>
                <a:gd name="T9" fmla="*/ 0 h 8"/>
                <a:gd name="T10" fmla="*/ 4 w 4"/>
                <a:gd name="T11" fmla="*/ 4 h 8"/>
                <a:gd name="T12" fmla="*/ 2 w 4"/>
                <a:gd name="T13" fmla="*/ 8 h 8"/>
                <a:gd name="T14" fmla="*/ 0 w 4"/>
                <a:gd name="T15" fmla="*/ 8 h 8"/>
                <a:gd name="T16" fmla="*/ 0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06"/>
            <p:cNvSpPr>
              <a:spLocks noEditPoints="1"/>
            </p:cNvSpPr>
            <p:nvPr/>
          </p:nvSpPr>
          <p:spPr bwMode="auto">
            <a:xfrm>
              <a:off x="5789613" y="4208463"/>
              <a:ext cx="22225" cy="73025"/>
            </a:xfrm>
            <a:custGeom>
              <a:avLst/>
              <a:gdLst>
                <a:gd name="T0" fmla="*/ 6 w 14"/>
                <a:gd name="T1" fmla="*/ 46 h 46"/>
                <a:gd name="T2" fmla="*/ 6 w 14"/>
                <a:gd name="T3" fmla="*/ 46 h 46"/>
                <a:gd name="T4" fmla="*/ 2 w 14"/>
                <a:gd name="T5" fmla="*/ 44 h 46"/>
                <a:gd name="T6" fmla="*/ 2 w 14"/>
                <a:gd name="T7" fmla="*/ 44 h 46"/>
                <a:gd name="T8" fmla="*/ 0 w 14"/>
                <a:gd name="T9" fmla="*/ 44 h 46"/>
                <a:gd name="T10" fmla="*/ 2 w 14"/>
                <a:gd name="T11" fmla="*/ 40 h 46"/>
                <a:gd name="T12" fmla="*/ 2 w 14"/>
                <a:gd name="T13" fmla="*/ 40 h 46"/>
                <a:gd name="T14" fmla="*/ 4 w 14"/>
                <a:gd name="T15" fmla="*/ 42 h 46"/>
                <a:gd name="T16" fmla="*/ 4 w 14"/>
                <a:gd name="T17" fmla="*/ 42 h 46"/>
                <a:gd name="T18" fmla="*/ 6 w 14"/>
                <a:gd name="T19" fmla="*/ 42 h 46"/>
                <a:gd name="T20" fmla="*/ 6 w 14"/>
                <a:gd name="T21" fmla="*/ 42 h 46"/>
                <a:gd name="T22" fmla="*/ 6 w 14"/>
                <a:gd name="T23" fmla="*/ 42 h 46"/>
                <a:gd name="T24" fmla="*/ 6 w 14"/>
                <a:gd name="T25" fmla="*/ 42 h 46"/>
                <a:gd name="T26" fmla="*/ 8 w 14"/>
                <a:gd name="T27" fmla="*/ 40 h 46"/>
                <a:gd name="T28" fmla="*/ 8 w 14"/>
                <a:gd name="T29" fmla="*/ 40 h 46"/>
                <a:gd name="T30" fmla="*/ 10 w 14"/>
                <a:gd name="T31" fmla="*/ 40 h 46"/>
                <a:gd name="T32" fmla="*/ 10 w 14"/>
                <a:gd name="T33" fmla="*/ 40 h 46"/>
                <a:gd name="T34" fmla="*/ 10 w 14"/>
                <a:gd name="T35" fmla="*/ 38 h 46"/>
                <a:gd name="T36" fmla="*/ 10 w 14"/>
                <a:gd name="T37" fmla="*/ 10 h 46"/>
                <a:gd name="T38" fmla="*/ 14 w 14"/>
                <a:gd name="T39" fmla="*/ 10 h 46"/>
                <a:gd name="T40" fmla="*/ 14 w 14"/>
                <a:gd name="T41" fmla="*/ 38 h 46"/>
                <a:gd name="T42" fmla="*/ 14 w 14"/>
                <a:gd name="T43" fmla="*/ 38 h 46"/>
                <a:gd name="T44" fmla="*/ 12 w 14"/>
                <a:gd name="T45" fmla="*/ 40 h 46"/>
                <a:gd name="T46" fmla="*/ 12 w 14"/>
                <a:gd name="T47" fmla="*/ 40 h 46"/>
                <a:gd name="T48" fmla="*/ 10 w 14"/>
                <a:gd name="T49" fmla="*/ 42 h 46"/>
                <a:gd name="T50" fmla="*/ 10 w 14"/>
                <a:gd name="T51" fmla="*/ 42 h 46"/>
                <a:gd name="T52" fmla="*/ 8 w 14"/>
                <a:gd name="T53" fmla="*/ 44 h 46"/>
                <a:gd name="T54" fmla="*/ 8 w 14"/>
                <a:gd name="T55" fmla="*/ 44 h 46"/>
                <a:gd name="T56" fmla="*/ 6 w 14"/>
                <a:gd name="T57" fmla="*/ 46 h 46"/>
                <a:gd name="T58" fmla="*/ 6 w 14"/>
                <a:gd name="T59" fmla="*/ 46 h 46"/>
                <a:gd name="T60" fmla="*/ 10 w 14"/>
                <a:gd name="T61" fmla="*/ 4 h 46"/>
                <a:gd name="T62" fmla="*/ 10 w 14"/>
                <a:gd name="T63" fmla="*/ 0 h 46"/>
                <a:gd name="T64" fmla="*/ 14 w 14"/>
                <a:gd name="T65" fmla="*/ 0 h 46"/>
                <a:gd name="T66" fmla="*/ 14 w 14"/>
                <a:gd name="T67" fmla="*/ 4 h 46"/>
                <a:gd name="T68" fmla="*/ 10 w 14"/>
                <a:gd name="T69" fmla="*/ 4 h 46"/>
                <a:gd name="T70" fmla="*/ 10 w 14"/>
                <a:gd name="T7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46">
                  <a:moveTo>
                    <a:pt x="6" y="46"/>
                  </a:moveTo>
                  <a:lnTo>
                    <a:pt x="6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10" y="4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07"/>
            <p:cNvSpPr/>
            <p:nvPr/>
          </p:nvSpPr>
          <p:spPr bwMode="auto">
            <a:xfrm>
              <a:off x="5821363" y="42243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08"/>
            <p:cNvSpPr/>
            <p:nvPr/>
          </p:nvSpPr>
          <p:spPr bwMode="auto">
            <a:xfrm>
              <a:off x="5865813" y="4224338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09"/>
            <p:cNvSpPr/>
            <p:nvPr/>
          </p:nvSpPr>
          <p:spPr bwMode="auto">
            <a:xfrm>
              <a:off x="5903913" y="4211638"/>
              <a:ext cx="25400" cy="53975"/>
            </a:xfrm>
            <a:custGeom>
              <a:avLst/>
              <a:gdLst>
                <a:gd name="T0" fmla="*/ 16 w 16"/>
                <a:gd name="T1" fmla="*/ 32 h 34"/>
                <a:gd name="T2" fmla="*/ 16 w 16"/>
                <a:gd name="T3" fmla="*/ 32 h 34"/>
                <a:gd name="T4" fmla="*/ 14 w 16"/>
                <a:gd name="T5" fmla="*/ 34 h 34"/>
                <a:gd name="T6" fmla="*/ 14 w 16"/>
                <a:gd name="T7" fmla="*/ 34 h 34"/>
                <a:gd name="T8" fmla="*/ 14 w 16"/>
                <a:gd name="T9" fmla="*/ 34 h 34"/>
                <a:gd name="T10" fmla="*/ 14 w 16"/>
                <a:gd name="T11" fmla="*/ 34 h 34"/>
                <a:gd name="T12" fmla="*/ 12 w 16"/>
                <a:gd name="T13" fmla="*/ 34 h 34"/>
                <a:gd name="T14" fmla="*/ 12 w 16"/>
                <a:gd name="T15" fmla="*/ 34 h 34"/>
                <a:gd name="T16" fmla="*/ 10 w 16"/>
                <a:gd name="T17" fmla="*/ 34 h 34"/>
                <a:gd name="T18" fmla="*/ 10 w 16"/>
                <a:gd name="T19" fmla="*/ 34 h 34"/>
                <a:gd name="T20" fmla="*/ 8 w 16"/>
                <a:gd name="T21" fmla="*/ 34 h 34"/>
                <a:gd name="T22" fmla="*/ 8 w 16"/>
                <a:gd name="T23" fmla="*/ 34 h 34"/>
                <a:gd name="T24" fmla="*/ 6 w 16"/>
                <a:gd name="T25" fmla="*/ 34 h 34"/>
                <a:gd name="T26" fmla="*/ 6 w 16"/>
                <a:gd name="T27" fmla="*/ 34 h 34"/>
                <a:gd name="T28" fmla="*/ 4 w 16"/>
                <a:gd name="T29" fmla="*/ 32 h 34"/>
                <a:gd name="T30" fmla="*/ 4 w 16"/>
                <a:gd name="T31" fmla="*/ 32 h 34"/>
                <a:gd name="T32" fmla="*/ 4 w 16"/>
                <a:gd name="T33" fmla="*/ 30 h 34"/>
                <a:gd name="T34" fmla="*/ 4 w 16"/>
                <a:gd name="T35" fmla="*/ 10 h 34"/>
                <a:gd name="T36" fmla="*/ 0 w 16"/>
                <a:gd name="T37" fmla="*/ 10 h 34"/>
                <a:gd name="T38" fmla="*/ 0 w 16"/>
                <a:gd name="T39" fmla="*/ 8 h 34"/>
                <a:gd name="T40" fmla="*/ 4 w 16"/>
                <a:gd name="T41" fmla="*/ 8 h 34"/>
                <a:gd name="T42" fmla="*/ 4 w 16"/>
                <a:gd name="T43" fmla="*/ 0 h 34"/>
                <a:gd name="T44" fmla="*/ 8 w 16"/>
                <a:gd name="T45" fmla="*/ 0 h 34"/>
                <a:gd name="T46" fmla="*/ 8 w 16"/>
                <a:gd name="T47" fmla="*/ 8 h 34"/>
                <a:gd name="T48" fmla="*/ 14 w 16"/>
                <a:gd name="T49" fmla="*/ 8 h 34"/>
                <a:gd name="T50" fmla="*/ 14 w 16"/>
                <a:gd name="T51" fmla="*/ 10 h 34"/>
                <a:gd name="T52" fmla="*/ 8 w 16"/>
                <a:gd name="T53" fmla="*/ 10 h 34"/>
                <a:gd name="T54" fmla="*/ 8 w 16"/>
                <a:gd name="T55" fmla="*/ 28 h 34"/>
                <a:gd name="T56" fmla="*/ 8 w 16"/>
                <a:gd name="T57" fmla="*/ 28 h 34"/>
                <a:gd name="T58" fmla="*/ 8 w 16"/>
                <a:gd name="T59" fmla="*/ 30 h 34"/>
                <a:gd name="T60" fmla="*/ 8 w 16"/>
                <a:gd name="T61" fmla="*/ 30 h 34"/>
                <a:gd name="T62" fmla="*/ 10 w 16"/>
                <a:gd name="T63" fmla="*/ 32 h 34"/>
                <a:gd name="T64" fmla="*/ 10 w 16"/>
                <a:gd name="T65" fmla="*/ 32 h 34"/>
                <a:gd name="T66" fmla="*/ 14 w 16"/>
                <a:gd name="T67" fmla="*/ 30 h 34"/>
                <a:gd name="T68" fmla="*/ 14 w 16"/>
                <a:gd name="T69" fmla="*/ 30 h 34"/>
                <a:gd name="T70" fmla="*/ 14 w 16"/>
                <a:gd name="T71" fmla="*/ 30 h 34"/>
                <a:gd name="T72" fmla="*/ 16 w 16"/>
                <a:gd name="T73" fmla="*/ 32 h 34"/>
                <a:gd name="T74" fmla="*/ 16 w 16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4">
                  <a:moveTo>
                    <a:pt x="16" y="32"/>
                  </a:move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0"/>
            <p:cNvSpPr>
              <a:spLocks noEditPoints="1"/>
            </p:cNvSpPr>
            <p:nvPr/>
          </p:nvSpPr>
          <p:spPr bwMode="auto">
            <a:xfrm>
              <a:off x="5932488" y="4224338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4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2 w 26"/>
                <a:gd name="T33" fmla="*/ 26 h 26"/>
                <a:gd name="T34" fmla="*/ 2 w 26"/>
                <a:gd name="T35" fmla="*/ 14 h 26"/>
                <a:gd name="T36" fmla="*/ 4 w 26"/>
                <a:gd name="T37" fmla="*/ 18 h 26"/>
                <a:gd name="T38" fmla="*/ 6 w 26"/>
                <a:gd name="T39" fmla="*/ 20 h 26"/>
                <a:gd name="T40" fmla="*/ 8 w 26"/>
                <a:gd name="T41" fmla="*/ 22 h 26"/>
                <a:gd name="T42" fmla="*/ 12 w 26"/>
                <a:gd name="T43" fmla="*/ 24 h 26"/>
                <a:gd name="T44" fmla="*/ 16 w 26"/>
                <a:gd name="T45" fmla="*/ 22 h 26"/>
                <a:gd name="T46" fmla="*/ 20 w 26"/>
                <a:gd name="T47" fmla="*/ 20 h 26"/>
                <a:gd name="T48" fmla="*/ 22 w 26"/>
                <a:gd name="T49" fmla="*/ 18 h 26"/>
                <a:gd name="T50" fmla="*/ 22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6 w 26"/>
                <a:gd name="T57" fmla="*/ 4 h 26"/>
                <a:gd name="T58" fmla="*/ 12 w 26"/>
                <a:gd name="T59" fmla="*/ 2 h 26"/>
                <a:gd name="T60" fmla="*/ 8 w 26"/>
                <a:gd name="T61" fmla="*/ 4 h 26"/>
                <a:gd name="T62" fmla="*/ 6 w 26"/>
                <a:gd name="T63" fmla="*/ 6 h 26"/>
                <a:gd name="T64" fmla="*/ 4 w 26"/>
                <a:gd name="T65" fmla="*/ 8 h 26"/>
                <a:gd name="T66" fmla="*/ 2 w 26"/>
                <a:gd name="T6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1"/>
            <p:cNvSpPr>
              <a:spLocks noEditPoints="1"/>
            </p:cNvSpPr>
            <p:nvPr/>
          </p:nvSpPr>
          <p:spPr bwMode="auto">
            <a:xfrm>
              <a:off x="4021138" y="3760788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0 w 42"/>
                <a:gd name="T33" fmla="*/ 42 h 42"/>
                <a:gd name="T34" fmla="*/ 8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0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2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0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8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2"/>
            <p:cNvSpPr>
              <a:spLocks noEditPoints="1"/>
            </p:cNvSpPr>
            <p:nvPr/>
          </p:nvSpPr>
          <p:spPr bwMode="auto">
            <a:xfrm>
              <a:off x="4100513" y="3760788"/>
              <a:ext cx="63500" cy="92075"/>
            </a:xfrm>
            <a:custGeom>
              <a:avLst/>
              <a:gdLst>
                <a:gd name="T0" fmla="*/ 22 w 40"/>
                <a:gd name="T1" fmla="*/ 42 h 58"/>
                <a:gd name="T2" fmla="*/ 14 w 40"/>
                <a:gd name="T3" fmla="*/ 40 h 58"/>
                <a:gd name="T4" fmla="*/ 8 w 40"/>
                <a:gd name="T5" fmla="*/ 34 h 58"/>
                <a:gd name="T6" fmla="*/ 0 w 40"/>
                <a:gd name="T7" fmla="*/ 58 h 58"/>
                <a:gd name="T8" fmla="*/ 6 w 40"/>
                <a:gd name="T9" fmla="*/ 2 h 58"/>
                <a:gd name="T10" fmla="*/ 6 w 40"/>
                <a:gd name="T11" fmla="*/ 8 h 58"/>
                <a:gd name="T12" fmla="*/ 12 w 40"/>
                <a:gd name="T13" fmla="*/ 2 h 58"/>
                <a:gd name="T14" fmla="*/ 22 w 40"/>
                <a:gd name="T15" fmla="*/ 0 h 58"/>
                <a:gd name="T16" fmla="*/ 28 w 40"/>
                <a:gd name="T17" fmla="*/ 2 h 58"/>
                <a:gd name="T18" fmla="*/ 34 w 40"/>
                <a:gd name="T19" fmla="*/ 6 h 58"/>
                <a:gd name="T20" fmla="*/ 38 w 40"/>
                <a:gd name="T21" fmla="*/ 14 h 58"/>
                <a:gd name="T22" fmla="*/ 40 w 40"/>
                <a:gd name="T23" fmla="*/ 22 h 58"/>
                <a:gd name="T24" fmla="*/ 40 w 40"/>
                <a:gd name="T25" fmla="*/ 30 h 58"/>
                <a:gd name="T26" fmla="*/ 36 w 40"/>
                <a:gd name="T27" fmla="*/ 36 h 58"/>
                <a:gd name="T28" fmla="*/ 30 w 40"/>
                <a:gd name="T29" fmla="*/ 42 h 58"/>
                <a:gd name="T30" fmla="*/ 22 w 40"/>
                <a:gd name="T31" fmla="*/ 42 h 58"/>
                <a:gd name="T32" fmla="*/ 20 w 40"/>
                <a:gd name="T33" fmla="*/ 36 h 58"/>
                <a:gd name="T34" fmla="*/ 24 w 40"/>
                <a:gd name="T35" fmla="*/ 34 h 58"/>
                <a:gd name="T36" fmla="*/ 28 w 40"/>
                <a:gd name="T37" fmla="*/ 32 h 58"/>
                <a:gd name="T38" fmla="*/ 30 w 40"/>
                <a:gd name="T39" fmla="*/ 26 h 58"/>
                <a:gd name="T40" fmla="*/ 32 w 40"/>
                <a:gd name="T41" fmla="*/ 22 h 58"/>
                <a:gd name="T42" fmla="*/ 30 w 40"/>
                <a:gd name="T43" fmla="*/ 16 h 58"/>
                <a:gd name="T44" fmla="*/ 28 w 40"/>
                <a:gd name="T45" fmla="*/ 12 h 58"/>
                <a:gd name="T46" fmla="*/ 24 w 40"/>
                <a:gd name="T47" fmla="*/ 10 h 58"/>
                <a:gd name="T48" fmla="*/ 18 w 40"/>
                <a:gd name="T49" fmla="*/ 8 h 58"/>
                <a:gd name="T50" fmla="*/ 16 w 40"/>
                <a:gd name="T51" fmla="*/ 8 h 58"/>
                <a:gd name="T52" fmla="*/ 12 w 40"/>
                <a:gd name="T53" fmla="*/ 10 h 58"/>
                <a:gd name="T54" fmla="*/ 10 w 40"/>
                <a:gd name="T55" fmla="*/ 12 h 58"/>
                <a:gd name="T56" fmla="*/ 8 w 40"/>
                <a:gd name="T57" fmla="*/ 26 h 58"/>
                <a:gd name="T58" fmla="*/ 10 w 40"/>
                <a:gd name="T59" fmla="*/ 30 h 58"/>
                <a:gd name="T60" fmla="*/ 12 w 40"/>
                <a:gd name="T61" fmla="*/ 34 h 58"/>
                <a:gd name="T62" fmla="*/ 16 w 40"/>
                <a:gd name="T63" fmla="*/ 34 h 58"/>
                <a:gd name="T64" fmla="*/ 20 w 40"/>
                <a:gd name="T65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22" y="42"/>
                  </a:moveTo>
                  <a:lnTo>
                    <a:pt x="22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2"/>
                  </a:lnTo>
                  <a:lnTo>
                    <a:pt x="6" y="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0" y="36"/>
                  </a:moveTo>
                  <a:lnTo>
                    <a:pt x="20" y="36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6"/>
                  </a:lnTo>
                  <a:lnTo>
                    <a:pt x="2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13"/>
            <p:cNvSpPr/>
            <p:nvPr/>
          </p:nvSpPr>
          <p:spPr bwMode="auto">
            <a:xfrm>
              <a:off x="4170363" y="3741738"/>
              <a:ext cx="41275" cy="85725"/>
            </a:xfrm>
            <a:custGeom>
              <a:avLst/>
              <a:gdLst>
                <a:gd name="T0" fmla="*/ 26 w 26"/>
                <a:gd name="T1" fmla="*/ 52 h 54"/>
                <a:gd name="T2" fmla="*/ 26 w 26"/>
                <a:gd name="T3" fmla="*/ 52 h 54"/>
                <a:gd name="T4" fmla="*/ 22 w 26"/>
                <a:gd name="T5" fmla="*/ 54 h 54"/>
                <a:gd name="T6" fmla="*/ 22 w 26"/>
                <a:gd name="T7" fmla="*/ 54 h 54"/>
                <a:gd name="T8" fmla="*/ 16 w 26"/>
                <a:gd name="T9" fmla="*/ 54 h 54"/>
                <a:gd name="T10" fmla="*/ 16 w 26"/>
                <a:gd name="T11" fmla="*/ 54 h 54"/>
                <a:gd name="T12" fmla="*/ 12 w 26"/>
                <a:gd name="T13" fmla="*/ 54 h 54"/>
                <a:gd name="T14" fmla="*/ 12 w 26"/>
                <a:gd name="T15" fmla="*/ 54 h 54"/>
                <a:gd name="T16" fmla="*/ 8 w 26"/>
                <a:gd name="T17" fmla="*/ 52 h 54"/>
                <a:gd name="T18" fmla="*/ 8 w 26"/>
                <a:gd name="T19" fmla="*/ 52 h 54"/>
                <a:gd name="T20" fmla="*/ 6 w 26"/>
                <a:gd name="T21" fmla="*/ 50 h 54"/>
                <a:gd name="T22" fmla="*/ 6 w 26"/>
                <a:gd name="T23" fmla="*/ 50 h 54"/>
                <a:gd name="T24" fmla="*/ 6 w 26"/>
                <a:gd name="T25" fmla="*/ 46 h 54"/>
                <a:gd name="T26" fmla="*/ 6 w 26"/>
                <a:gd name="T27" fmla="*/ 20 h 54"/>
                <a:gd name="T28" fmla="*/ 0 w 26"/>
                <a:gd name="T29" fmla="*/ 20 h 54"/>
                <a:gd name="T30" fmla="*/ 0 w 26"/>
                <a:gd name="T31" fmla="*/ 14 h 54"/>
                <a:gd name="T32" fmla="*/ 6 w 26"/>
                <a:gd name="T33" fmla="*/ 14 h 54"/>
                <a:gd name="T34" fmla="*/ 6 w 26"/>
                <a:gd name="T35" fmla="*/ 0 h 54"/>
                <a:gd name="T36" fmla="*/ 14 w 26"/>
                <a:gd name="T37" fmla="*/ 0 h 54"/>
                <a:gd name="T38" fmla="*/ 14 w 26"/>
                <a:gd name="T39" fmla="*/ 14 h 54"/>
                <a:gd name="T40" fmla="*/ 24 w 26"/>
                <a:gd name="T41" fmla="*/ 14 h 54"/>
                <a:gd name="T42" fmla="*/ 24 w 26"/>
                <a:gd name="T43" fmla="*/ 20 h 54"/>
                <a:gd name="T44" fmla="*/ 14 w 26"/>
                <a:gd name="T45" fmla="*/ 20 h 54"/>
                <a:gd name="T46" fmla="*/ 14 w 26"/>
                <a:gd name="T47" fmla="*/ 42 h 54"/>
                <a:gd name="T48" fmla="*/ 14 w 26"/>
                <a:gd name="T49" fmla="*/ 42 h 54"/>
                <a:gd name="T50" fmla="*/ 16 w 26"/>
                <a:gd name="T51" fmla="*/ 46 h 54"/>
                <a:gd name="T52" fmla="*/ 16 w 26"/>
                <a:gd name="T53" fmla="*/ 46 h 54"/>
                <a:gd name="T54" fmla="*/ 18 w 26"/>
                <a:gd name="T55" fmla="*/ 46 h 54"/>
                <a:gd name="T56" fmla="*/ 18 w 26"/>
                <a:gd name="T57" fmla="*/ 46 h 54"/>
                <a:gd name="T58" fmla="*/ 22 w 26"/>
                <a:gd name="T59" fmla="*/ 46 h 54"/>
                <a:gd name="T60" fmla="*/ 22 w 26"/>
                <a:gd name="T61" fmla="*/ 46 h 54"/>
                <a:gd name="T62" fmla="*/ 24 w 26"/>
                <a:gd name="T63" fmla="*/ 46 h 54"/>
                <a:gd name="T64" fmla="*/ 26 w 26"/>
                <a:gd name="T65" fmla="*/ 52 h 54"/>
                <a:gd name="T66" fmla="*/ 26 w 26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4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14"/>
            <p:cNvSpPr>
              <a:spLocks noEditPoints="1"/>
            </p:cNvSpPr>
            <p:nvPr/>
          </p:nvSpPr>
          <p:spPr bwMode="auto">
            <a:xfrm>
              <a:off x="4221163" y="37385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8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8 h 56"/>
                <a:gd name="T20" fmla="*/ 0 w 8"/>
                <a:gd name="T21" fmla="*/ 8 h 56"/>
                <a:gd name="T22" fmla="*/ 0 w 8"/>
                <a:gd name="T23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8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15"/>
            <p:cNvSpPr>
              <a:spLocks noEditPoints="1"/>
            </p:cNvSpPr>
            <p:nvPr/>
          </p:nvSpPr>
          <p:spPr bwMode="auto">
            <a:xfrm>
              <a:off x="4246563" y="3760788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2 h 42"/>
                <a:gd name="T4" fmla="*/ 6 w 42"/>
                <a:gd name="T5" fmla="*/ 36 h 42"/>
                <a:gd name="T6" fmla="*/ 2 w 42"/>
                <a:gd name="T7" fmla="*/ 30 h 42"/>
                <a:gd name="T8" fmla="*/ 0 w 42"/>
                <a:gd name="T9" fmla="*/ 22 h 42"/>
                <a:gd name="T10" fmla="*/ 2 w 42"/>
                <a:gd name="T11" fmla="*/ 14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4 h 42"/>
                <a:gd name="T24" fmla="*/ 42 w 42"/>
                <a:gd name="T25" fmla="*/ 22 h 42"/>
                <a:gd name="T26" fmla="*/ 40 w 42"/>
                <a:gd name="T27" fmla="*/ 30 h 42"/>
                <a:gd name="T28" fmla="*/ 36 w 42"/>
                <a:gd name="T29" fmla="*/ 36 h 42"/>
                <a:gd name="T30" fmla="*/ 30 w 42"/>
                <a:gd name="T31" fmla="*/ 42 h 42"/>
                <a:gd name="T32" fmla="*/ 22 w 42"/>
                <a:gd name="T33" fmla="*/ 42 h 42"/>
                <a:gd name="T34" fmla="*/ 10 w 42"/>
                <a:gd name="T35" fmla="*/ 22 h 42"/>
                <a:gd name="T36" fmla="*/ 10 w 42"/>
                <a:gd name="T37" fmla="*/ 28 h 42"/>
                <a:gd name="T38" fmla="*/ 12 w 42"/>
                <a:gd name="T39" fmla="*/ 32 h 42"/>
                <a:gd name="T40" fmla="*/ 16 w 42"/>
                <a:gd name="T41" fmla="*/ 34 h 42"/>
                <a:gd name="T42" fmla="*/ 22 w 42"/>
                <a:gd name="T43" fmla="*/ 36 h 42"/>
                <a:gd name="T44" fmla="*/ 26 w 42"/>
                <a:gd name="T45" fmla="*/ 34 h 42"/>
                <a:gd name="T46" fmla="*/ 30 w 42"/>
                <a:gd name="T47" fmla="*/ 32 h 42"/>
                <a:gd name="T48" fmla="*/ 32 w 42"/>
                <a:gd name="T49" fmla="*/ 28 h 42"/>
                <a:gd name="T50" fmla="*/ 34 w 42"/>
                <a:gd name="T51" fmla="*/ 22 h 42"/>
                <a:gd name="T52" fmla="*/ 32 w 42"/>
                <a:gd name="T53" fmla="*/ 16 h 42"/>
                <a:gd name="T54" fmla="*/ 30 w 42"/>
                <a:gd name="T55" fmla="*/ 12 h 42"/>
                <a:gd name="T56" fmla="*/ 26 w 42"/>
                <a:gd name="T57" fmla="*/ 10 h 42"/>
                <a:gd name="T58" fmla="*/ 22 w 42"/>
                <a:gd name="T59" fmla="*/ 8 h 42"/>
                <a:gd name="T60" fmla="*/ 16 w 42"/>
                <a:gd name="T61" fmla="*/ 10 h 42"/>
                <a:gd name="T62" fmla="*/ 12 w 42"/>
                <a:gd name="T63" fmla="*/ 12 h 42"/>
                <a:gd name="T64" fmla="*/ 10 w 42"/>
                <a:gd name="T65" fmla="*/ 16 h 42"/>
                <a:gd name="T66" fmla="*/ 10 w 42"/>
                <a:gd name="T67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16"/>
            <p:cNvSpPr/>
            <p:nvPr/>
          </p:nvSpPr>
          <p:spPr bwMode="auto">
            <a:xfrm>
              <a:off x="4325938" y="3760788"/>
              <a:ext cx="57150" cy="66675"/>
            </a:xfrm>
            <a:custGeom>
              <a:avLst/>
              <a:gdLst>
                <a:gd name="T0" fmla="*/ 36 w 36"/>
                <a:gd name="T1" fmla="*/ 42 h 42"/>
                <a:gd name="T2" fmla="*/ 28 w 36"/>
                <a:gd name="T3" fmla="*/ 42 h 42"/>
                <a:gd name="T4" fmla="*/ 28 w 36"/>
                <a:gd name="T5" fmla="*/ 20 h 42"/>
                <a:gd name="T6" fmla="*/ 28 w 36"/>
                <a:gd name="T7" fmla="*/ 20 h 42"/>
                <a:gd name="T8" fmla="*/ 28 w 36"/>
                <a:gd name="T9" fmla="*/ 14 h 42"/>
                <a:gd name="T10" fmla="*/ 26 w 36"/>
                <a:gd name="T11" fmla="*/ 10 h 42"/>
                <a:gd name="T12" fmla="*/ 26 w 36"/>
                <a:gd name="T13" fmla="*/ 10 h 42"/>
                <a:gd name="T14" fmla="*/ 24 w 36"/>
                <a:gd name="T15" fmla="*/ 8 h 42"/>
                <a:gd name="T16" fmla="*/ 20 w 36"/>
                <a:gd name="T17" fmla="*/ 8 h 42"/>
                <a:gd name="T18" fmla="*/ 20 w 36"/>
                <a:gd name="T19" fmla="*/ 8 h 42"/>
                <a:gd name="T20" fmla="*/ 18 w 36"/>
                <a:gd name="T21" fmla="*/ 10 h 42"/>
                <a:gd name="T22" fmla="*/ 18 w 36"/>
                <a:gd name="T23" fmla="*/ 10 h 42"/>
                <a:gd name="T24" fmla="*/ 14 w 36"/>
                <a:gd name="T25" fmla="*/ 12 h 42"/>
                <a:gd name="T26" fmla="*/ 14 w 36"/>
                <a:gd name="T27" fmla="*/ 12 h 42"/>
                <a:gd name="T28" fmla="*/ 10 w 36"/>
                <a:gd name="T29" fmla="*/ 14 h 42"/>
                <a:gd name="T30" fmla="*/ 10 w 36"/>
                <a:gd name="T31" fmla="*/ 14 h 42"/>
                <a:gd name="T32" fmla="*/ 8 w 36"/>
                <a:gd name="T33" fmla="*/ 18 h 42"/>
                <a:gd name="T34" fmla="*/ 8 w 36"/>
                <a:gd name="T35" fmla="*/ 42 h 42"/>
                <a:gd name="T36" fmla="*/ 0 w 36"/>
                <a:gd name="T37" fmla="*/ 42 h 42"/>
                <a:gd name="T38" fmla="*/ 0 w 36"/>
                <a:gd name="T39" fmla="*/ 2 h 42"/>
                <a:gd name="T40" fmla="*/ 8 w 36"/>
                <a:gd name="T41" fmla="*/ 2 h 42"/>
                <a:gd name="T42" fmla="*/ 8 w 36"/>
                <a:gd name="T43" fmla="*/ 10 h 42"/>
                <a:gd name="T44" fmla="*/ 8 w 36"/>
                <a:gd name="T45" fmla="*/ 10 h 42"/>
                <a:gd name="T46" fmla="*/ 10 w 36"/>
                <a:gd name="T47" fmla="*/ 6 h 42"/>
                <a:gd name="T48" fmla="*/ 14 w 36"/>
                <a:gd name="T49" fmla="*/ 4 h 42"/>
                <a:gd name="T50" fmla="*/ 14 w 36"/>
                <a:gd name="T51" fmla="*/ 4 h 42"/>
                <a:gd name="T52" fmla="*/ 20 w 36"/>
                <a:gd name="T53" fmla="*/ 2 h 42"/>
                <a:gd name="T54" fmla="*/ 24 w 36"/>
                <a:gd name="T55" fmla="*/ 0 h 42"/>
                <a:gd name="T56" fmla="*/ 24 w 36"/>
                <a:gd name="T57" fmla="*/ 0 h 42"/>
                <a:gd name="T58" fmla="*/ 30 w 36"/>
                <a:gd name="T59" fmla="*/ 2 h 42"/>
                <a:gd name="T60" fmla="*/ 30 w 36"/>
                <a:gd name="T61" fmla="*/ 2 h 42"/>
                <a:gd name="T62" fmla="*/ 34 w 36"/>
                <a:gd name="T63" fmla="*/ 6 h 42"/>
                <a:gd name="T64" fmla="*/ 34 w 36"/>
                <a:gd name="T65" fmla="*/ 6 h 42"/>
                <a:gd name="T66" fmla="*/ 36 w 36"/>
                <a:gd name="T67" fmla="*/ 10 h 42"/>
                <a:gd name="T68" fmla="*/ 36 w 36"/>
                <a:gd name="T69" fmla="*/ 10 h 42"/>
                <a:gd name="T70" fmla="*/ 36 w 36"/>
                <a:gd name="T71" fmla="*/ 18 h 42"/>
                <a:gd name="T72" fmla="*/ 36 w 36"/>
                <a:gd name="T73" fmla="*/ 42 h 42"/>
                <a:gd name="T74" fmla="*/ 36 w 36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28" y="42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17"/>
            <p:cNvSpPr>
              <a:spLocks noEditPoints="1"/>
            </p:cNvSpPr>
            <p:nvPr/>
          </p:nvSpPr>
          <p:spPr bwMode="auto">
            <a:xfrm>
              <a:off x="4440238" y="3659188"/>
              <a:ext cx="149225" cy="168275"/>
            </a:xfrm>
            <a:custGeom>
              <a:avLst/>
              <a:gdLst>
                <a:gd name="T0" fmla="*/ 0 w 94"/>
                <a:gd name="T1" fmla="*/ 106 h 106"/>
                <a:gd name="T2" fmla="*/ 0 w 94"/>
                <a:gd name="T3" fmla="*/ 0 h 106"/>
                <a:gd name="T4" fmla="*/ 40 w 94"/>
                <a:gd name="T5" fmla="*/ 0 h 106"/>
                <a:gd name="T6" fmla="*/ 40 w 94"/>
                <a:gd name="T7" fmla="*/ 0 h 106"/>
                <a:gd name="T8" fmla="*/ 52 w 94"/>
                <a:gd name="T9" fmla="*/ 2 h 106"/>
                <a:gd name="T10" fmla="*/ 64 w 94"/>
                <a:gd name="T11" fmla="*/ 4 h 106"/>
                <a:gd name="T12" fmla="*/ 64 w 94"/>
                <a:gd name="T13" fmla="*/ 4 h 106"/>
                <a:gd name="T14" fmla="*/ 72 w 94"/>
                <a:gd name="T15" fmla="*/ 10 h 106"/>
                <a:gd name="T16" fmla="*/ 80 w 94"/>
                <a:gd name="T17" fmla="*/ 16 h 106"/>
                <a:gd name="T18" fmla="*/ 80 w 94"/>
                <a:gd name="T19" fmla="*/ 16 h 106"/>
                <a:gd name="T20" fmla="*/ 86 w 94"/>
                <a:gd name="T21" fmla="*/ 24 h 106"/>
                <a:gd name="T22" fmla="*/ 90 w 94"/>
                <a:gd name="T23" fmla="*/ 32 h 106"/>
                <a:gd name="T24" fmla="*/ 90 w 94"/>
                <a:gd name="T25" fmla="*/ 32 h 106"/>
                <a:gd name="T26" fmla="*/ 94 w 94"/>
                <a:gd name="T27" fmla="*/ 42 h 106"/>
                <a:gd name="T28" fmla="*/ 94 w 94"/>
                <a:gd name="T29" fmla="*/ 54 h 106"/>
                <a:gd name="T30" fmla="*/ 94 w 94"/>
                <a:gd name="T31" fmla="*/ 54 h 106"/>
                <a:gd name="T32" fmla="*/ 92 w 94"/>
                <a:gd name="T33" fmla="*/ 64 h 106"/>
                <a:gd name="T34" fmla="*/ 90 w 94"/>
                <a:gd name="T35" fmla="*/ 76 h 106"/>
                <a:gd name="T36" fmla="*/ 90 w 94"/>
                <a:gd name="T37" fmla="*/ 76 h 106"/>
                <a:gd name="T38" fmla="*/ 86 w 94"/>
                <a:gd name="T39" fmla="*/ 84 h 106"/>
                <a:gd name="T40" fmla="*/ 80 w 94"/>
                <a:gd name="T41" fmla="*/ 92 h 106"/>
                <a:gd name="T42" fmla="*/ 80 w 94"/>
                <a:gd name="T43" fmla="*/ 92 h 106"/>
                <a:gd name="T44" fmla="*/ 72 w 94"/>
                <a:gd name="T45" fmla="*/ 98 h 106"/>
                <a:gd name="T46" fmla="*/ 62 w 94"/>
                <a:gd name="T47" fmla="*/ 102 h 106"/>
                <a:gd name="T48" fmla="*/ 62 w 94"/>
                <a:gd name="T49" fmla="*/ 102 h 106"/>
                <a:gd name="T50" fmla="*/ 52 w 94"/>
                <a:gd name="T51" fmla="*/ 106 h 106"/>
                <a:gd name="T52" fmla="*/ 40 w 94"/>
                <a:gd name="T53" fmla="*/ 106 h 106"/>
                <a:gd name="T54" fmla="*/ 0 w 94"/>
                <a:gd name="T55" fmla="*/ 106 h 106"/>
                <a:gd name="T56" fmla="*/ 0 w 94"/>
                <a:gd name="T57" fmla="*/ 106 h 106"/>
                <a:gd name="T58" fmla="*/ 64 w 94"/>
                <a:gd name="T59" fmla="*/ 54 h 106"/>
                <a:gd name="T60" fmla="*/ 64 w 94"/>
                <a:gd name="T61" fmla="*/ 54 h 106"/>
                <a:gd name="T62" fmla="*/ 62 w 94"/>
                <a:gd name="T63" fmla="*/ 42 h 106"/>
                <a:gd name="T64" fmla="*/ 62 w 94"/>
                <a:gd name="T65" fmla="*/ 42 h 106"/>
                <a:gd name="T66" fmla="*/ 58 w 94"/>
                <a:gd name="T67" fmla="*/ 34 h 106"/>
                <a:gd name="T68" fmla="*/ 58 w 94"/>
                <a:gd name="T69" fmla="*/ 34 h 106"/>
                <a:gd name="T70" fmla="*/ 50 w 94"/>
                <a:gd name="T71" fmla="*/ 28 h 106"/>
                <a:gd name="T72" fmla="*/ 50 w 94"/>
                <a:gd name="T73" fmla="*/ 28 h 106"/>
                <a:gd name="T74" fmla="*/ 40 w 94"/>
                <a:gd name="T75" fmla="*/ 26 h 106"/>
                <a:gd name="T76" fmla="*/ 30 w 94"/>
                <a:gd name="T77" fmla="*/ 26 h 106"/>
                <a:gd name="T78" fmla="*/ 30 w 94"/>
                <a:gd name="T79" fmla="*/ 80 h 106"/>
                <a:gd name="T80" fmla="*/ 40 w 94"/>
                <a:gd name="T81" fmla="*/ 80 h 106"/>
                <a:gd name="T82" fmla="*/ 40 w 94"/>
                <a:gd name="T83" fmla="*/ 80 h 106"/>
                <a:gd name="T84" fmla="*/ 50 w 94"/>
                <a:gd name="T85" fmla="*/ 78 h 106"/>
                <a:gd name="T86" fmla="*/ 50 w 94"/>
                <a:gd name="T87" fmla="*/ 78 h 106"/>
                <a:gd name="T88" fmla="*/ 58 w 94"/>
                <a:gd name="T89" fmla="*/ 72 h 106"/>
                <a:gd name="T90" fmla="*/ 58 w 94"/>
                <a:gd name="T91" fmla="*/ 72 h 106"/>
                <a:gd name="T92" fmla="*/ 62 w 94"/>
                <a:gd name="T93" fmla="*/ 64 h 106"/>
                <a:gd name="T94" fmla="*/ 62 w 94"/>
                <a:gd name="T95" fmla="*/ 64 h 106"/>
                <a:gd name="T96" fmla="*/ 64 w 94"/>
                <a:gd name="T97" fmla="*/ 54 h 106"/>
                <a:gd name="T98" fmla="*/ 64 w 94"/>
                <a:gd name="T99" fmla="*/ 5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" h="106">
                  <a:moveTo>
                    <a:pt x="0" y="106"/>
                  </a:moveTo>
                  <a:lnTo>
                    <a:pt x="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52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10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6" y="24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4" y="4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2" y="6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6" y="84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52" y="106"/>
                  </a:lnTo>
                  <a:lnTo>
                    <a:pt x="40" y="106"/>
                  </a:lnTo>
                  <a:lnTo>
                    <a:pt x="0" y="106"/>
                  </a:lnTo>
                  <a:lnTo>
                    <a:pt x="0" y="106"/>
                  </a:lnTo>
                  <a:close/>
                  <a:moveTo>
                    <a:pt x="64" y="54"/>
                  </a:moveTo>
                  <a:lnTo>
                    <a:pt x="64" y="54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0" y="26"/>
                  </a:lnTo>
                  <a:lnTo>
                    <a:pt x="30" y="26"/>
                  </a:lnTo>
                  <a:lnTo>
                    <a:pt x="3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8" y="72"/>
                  </a:lnTo>
                  <a:lnTo>
                    <a:pt x="58" y="72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4" y="54"/>
                  </a:lnTo>
                  <a:lnTo>
                    <a:pt x="6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18"/>
            <p:cNvSpPr>
              <a:spLocks noEditPoints="1"/>
            </p:cNvSpPr>
            <p:nvPr/>
          </p:nvSpPr>
          <p:spPr bwMode="auto">
            <a:xfrm>
              <a:off x="4119563" y="3929063"/>
              <a:ext cx="41275" cy="57150"/>
            </a:xfrm>
            <a:custGeom>
              <a:avLst/>
              <a:gdLst>
                <a:gd name="T0" fmla="*/ 0 w 26"/>
                <a:gd name="T1" fmla="*/ 36 h 36"/>
                <a:gd name="T2" fmla="*/ 0 w 26"/>
                <a:gd name="T3" fmla="*/ 0 h 36"/>
                <a:gd name="T4" fmla="*/ 16 w 26"/>
                <a:gd name="T5" fmla="*/ 0 h 36"/>
                <a:gd name="T6" fmla="*/ 16 w 26"/>
                <a:gd name="T7" fmla="*/ 0 h 36"/>
                <a:gd name="T8" fmla="*/ 20 w 26"/>
                <a:gd name="T9" fmla="*/ 0 h 36"/>
                <a:gd name="T10" fmla="*/ 20 w 26"/>
                <a:gd name="T11" fmla="*/ 0 h 36"/>
                <a:gd name="T12" fmla="*/ 24 w 26"/>
                <a:gd name="T13" fmla="*/ 4 h 36"/>
                <a:gd name="T14" fmla="*/ 24 w 26"/>
                <a:gd name="T15" fmla="*/ 4 h 36"/>
                <a:gd name="T16" fmla="*/ 26 w 26"/>
                <a:gd name="T17" fmla="*/ 6 h 36"/>
                <a:gd name="T18" fmla="*/ 26 w 26"/>
                <a:gd name="T19" fmla="*/ 6 h 36"/>
                <a:gd name="T20" fmla="*/ 26 w 26"/>
                <a:gd name="T21" fmla="*/ 10 h 36"/>
                <a:gd name="T22" fmla="*/ 26 w 26"/>
                <a:gd name="T23" fmla="*/ 10 h 36"/>
                <a:gd name="T24" fmla="*/ 26 w 26"/>
                <a:gd name="T25" fmla="*/ 16 h 36"/>
                <a:gd name="T26" fmla="*/ 26 w 26"/>
                <a:gd name="T27" fmla="*/ 16 h 36"/>
                <a:gd name="T28" fmla="*/ 24 w 26"/>
                <a:gd name="T29" fmla="*/ 18 h 36"/>
                <a:gd name="T30" fmla="*/ 24 w 26"/>
                <a:gd name="T31" fmla="*/ 18 h 36"/>
                <a:gd name="T32" fmla="*/ 20 w 26"/>
                <a:gd name="T33" fmla="*/ 22 h 36"/>
                <a:gd name="T34" fmla="*/ 20 w 26"/>
                <a:gd name="T35" fmla="*/ 22 h 36"/>
                <a:gd name="T36" fmla="*/ 16 w 26"/>
                <a:gd name="T37" fmla="*/ 22 h 36"/>
                <a:gd name="T38" fmla="*/ 4 w 26"/>
                <a:gd name="T39" fmla="*/ 22 h 36"/>
                <a:gd name="T40" fmla="*/ 4 w 26"/>
                <a:gd name="T41" fmla="*/ 36 h 36"/>
                <a:gd name="T42" fmla="*/ 0 w 26"/>
                <a:gd name="T43" fmla="*/ 36 h 36"/>
                <a:gd name="T44" fmla="*/ 0 w 26"/>
                <a:gd name="T45" fmla="*/ 36 h 36"/>
                <a:gd name="T46" fmla="*/ 4 w 26"/>
                <a:gd name="T47" fmla="*/ 20 h 36"/>
                <a:gd name="T48" fmla="*/ 16 w 26"/>
                <a:gd name="T49" fmla="*/ 20 h 36"/>
                <a:gd name="T50" fmla="*/ 16 w 26"/>
                <a:gd name="T51" fmla="*/ 20 h 36"/>
                <a:gd name="T52" fmla="*/ 18 w 26"/>
                <a:gd name="T53" fmla="*/ 18 h 36"/>
                <a:gd name="T54" fmla="*/ 18 w 26"/>
                <a:gd name="T55" fmla="*/ 18 h 36"/>
                <a:gd name="T56" fmla="*/ 20 w 26"/>
                <a:gd name="T57" fmla="*/ 16 h 36"/>
                <a:gd name="T58" fmla="*/ 20 w 26"/>
                <a:gd name="T59" fmla="*/ 16 h 36"/>
                <a:gd name="T60" fmla="*/ 22 w 26"/>
                <a:gd name="T61" fmla="*/ 14 h 36"/>
                <a:gd name="T62" fmla="*/ 22 w 26"/>
                <a:gd name="T63" fmla="*/ 14 h 36"/>
                <a:gd name="T64" fmla="*/ 22 w 26"/>
                <a:gd name="T65" fmla="*/ 10 h 36"/>
                <a:gd name="T66" fmla="*/ 22 w 26"/>
                <a:gd name="T67" fmla="*/ 10 h 36"/>
                <a:gd name="T68" fmla="*/ 22 w 26"/>
                <a:gd name="T69" fmla="*/ 8 h 36"/>
                <a:gd name="T70" fmla="*/ 22 w 26"/>
                <a:gd name="T71" fmla="*/ 8 h 36"/>
                <a:gd name="T72" fmla="*/ 20 w 26"/>
                <a:gd name="T73" fmla="*/ 6 h 36"/>
                <a:gd name="T74" fmla="*/ 20 w 26"/>
                <a:gd name="T75" fmla="*/ 6 h 36"/>
                <a:gd name="T76" fmla="*/ 18 w 26"/>
                <a:gd name="T77" fmla="*/ 4 h 36"/>
                <a:gd name="T78" fmla="*/ 18 w 26"/>
                <a:gd name="T79" fmla="*/ 4 h 36"/>
                <a:gd name="T80" fmla="*/ 16 w 26"/>
                <a:gd name="T81" fmla="*/ 2 h 36"/>
                <a:gd name="T82" fmla="*/ 4 w 26"/>
                <a:gd name="T83" fmla="*/ 2 h 36"/>
                <a:gd name="T84" fmla="*/ 4 w 26"/>
                <a:gd name="T85" fmla="*/ 20 h 36"/>
                <a:gd name="T86" fmla="*/ 4 w 26"/>
                <a:gd name="T87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4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9"/>
            <p:cNvSpPr>
              <a:spLocks noEditPoints="1"/>
            </p:cNvSpPr>
            <p:nvPr/>
          </p:nvSpPr>
          <p:spPr bwMode="auto">
            <a:xfrm>
              <a:off x="4167188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6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10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20"/>
            <p:cNvSpPr/>
            <p:nvPr/>
          </p:nvSpPr>
          <p:spPr bwMode="auto">
            <a:xfrm>
              <a:off x="4214813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21"/>
            <p:cNvSpPr/>
            <p:nvPr/>
          </p:nvSpPr>
          <p:spPr bwMode="auto">
            <a:xfrm>
              <a:off x="4237038" y="3925888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22"/>
            <p:cNvSpPr>
              <a:spLocks noEditPoints="1"/>
            </p:cNvSpPr>
            <p:nvPr/>
          </p:nvSpPr>
          <p:spPr bwMode="auto">
            <a:xfrm>
              <a:off x="4256088" y="3941763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23"/>
            <p:cNvSpPr/>
            <p:nvPr/>
          </p:nvSpPr>
          <p:spPr bwMode="auto">
            <a:xfrm>
              <a:off x="4306888" y="3941763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28 h 28"/>
                <a:gd name="T4" fmla="*/ 18 w 22"/>
                <a:gd name="T5" fmla="*/ 12 h 28"/>
                <a:gd name="T6" fmla="*/ 18 w 22"/>
                <a:gd name="T7" fmla="*/ 12 h 28"/>
                <a:gd name="T8" fmla="*/ 16 w 22"/>
                <a:gd name="T9" fmla="*/ 6 h 28"/>
                <a:gd name="T10" fmla="*/ 16 w 22"/>
                <a:gd name="T11" fmla="*/ 6 h 28"/>
                <a:gd name="T12" fmla="*/ 14 w 22"/>
                <a:gd name="T13" fmla="*/ 4 h 28"/>
                <a:gd name="T14" fmla="*/ 12 w 22"/>
                <a:gd name="T15" fmla="*/ 4 h 28"/>
                <a:gd name="T16" fmla="*/ 12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6 w 22"/>
                <a:gd name="T23" fmla="*/ 6 h 28"/>
                <a:gd name="T24" fmla="*/ 6 w 22"/>
                <a:gd name="T25" fmla="*/ 6 h 28"/>
                <a:gd name="T26" fmla="*/ 4 w 22"/>
                <a:gd name="T27" fmla="*/ 8 h 28"/>
                <a:gd name="T28" fmla="*/ 4 w 22"/>
                <a:gd name="T29" fmla="*/ 8 h 28"/>
                <a:gd name="T30" fmla="*/ 2 w 22"/>
                <a:gd name="T31" fmla="*/ 12 h 28"/>
                <a:gd name="T32" fmla="*/ 2 w 22"/>
                <a:gd name="T33" fmla="*/ 28 h 28"/>
                <a:gd name="T34" fmla="*/ 0 w 22"/>
                <a:gd name="T35" fmla="*/ 28 h 28"/>
                <a:gd name="T36" fmla="*/ 0 w 22"/>
                <a:gd name="T37" fmla="*/ 2 h 28"/>
                <a:gd name="T38" fmla="*/ 2 w 22"/>
                <a:gd name="T39" fmla="*/ 2 h 28"/>
                <a:gd name="T40" fmla="*/ 2 w 22"/>
                <a:gd name="T41" fmla="*/ 8 h 28"/>
                <a:gd name="T42" fmla="*/ 2 w 22"/>
                <a:gd name="T43" fmla="*/ 8 h 28"/>
                <a:gd name="T44" fmla="*/ 6 w 22"/>
                <a:gd name="T45" fmla="*/ 2 h 28"/>
                <a:gd name="T46" fmla="*/ 6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6 w 22"/>
                <a:gd name="T53" fmla="*/ 2 h 28"/>
                <a:gd name="T54" fmla="*/ 16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0 w 22"/>
                <a:gd name="T61" fmla="*/ 8 h 28"/>
                <a:gd name="T62" fmla="*/ 20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24"/>
            <p:cNvSpPr/>
            <p:nvPr/>
          </p:nvSpPr>
          <p:spPr bwMode="auto">
            <a:xfrm>
              <a:off x="4348163" y="392906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25"/>
            <p:cNvSpPr>
              <a:spLocks noEditPoints="1"/>
            </p:cNvSpPr>
            <p:nvPr/>
          </p:nvSpPr>
          <p:spPr bwMode="auto">
            <a:xfrm>
              <a:off x="4373563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6"/>
            <p:cNvSpPr/>
            <p:nvPr/>
          </p:nvSpPr>
          <p:spPr bwMode="auto">
            <a:xfrm>
              <a:off x="4421188" y="3941763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8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4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6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2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8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27"/>
            <p:cNvSpPr>
              <a:spLocks noEditPoints="1"/>
            </p:cNvSpPr>
            <p:nvPr/>
          </p:nvSpPr>
          <p:spPr bwMode="auto">
            <a:xfrm>
              <a:off x="4459288" y="3941763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10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2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2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8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4 h 38"/>
                <a:gd name="T50" fmla="*/ 20 w 26"/>
                <a:gd name="T51" fmla="*/ 22 h 38"/>
                <a:gd name="T52" fmla="*/ 22 w 26"/>
                <a:gd name="T53" fmla="*/ 18 h 38"/>
                <a:gd name="T54" fmla="*/ 22 w 26"/>
                <a:gd name="T55" fmla="*/ 10 h 38"/>
                <a:gd name="T56" fmla="*/ 22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8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28"/>
            <p:cNvSpPr/>
            <p:nvPr/>
          </p:nvSpPr>
          <p:spPr bwMode="auto">
            <a:xfrm>
              <a:off x="4510088" y="3944938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2 h 26"/>
                <a:gd name="T28" fmla="*/ 10 w 24"/>
                <a:gd name="T29" fmla="*/ 22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0 h 26"/>
                <a:gd name="T36" fmla="*/ 16 w 24"/>
                <a:gd name="T37" fmla="*/ 20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0 h 26"/>
                <a:gd name="T50" fmla="*/ 24 w 24"/>
                <a:gd name="T51" fmla="*/ 20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29"/>
            <p:cNvSpPr>
              <a:spLocks noEditPoints="1"/>
            </p:cNvSpPr>
            <p:nvPr/>
          </p:nvSpPr>
          <p:spPr bwMode="auto">
            <a:xfrm>
              <a:off x="4554538" y="3941763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10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10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2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8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10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10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30"/>
            <p:cNvSpPr>
              <a:spLocks noEditPoints="1"/>
            </p:cNvSpPr>
            <p:nvPr/>
          </p:nvSpPr>
          <p:spPr bwMode="auto">
            <a:xfrm>
              <a:off x="403701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31"/>
            <p:cNvSpPr>
              <a:spLocks noEditPoints="1"/>
            </p:cNvSpPr>
            <p:nvPr/>
          </p:nvSpPr>
          <p:spPr bwMode="auto">
            <a:xfrm>
              <a:off x="4084638" y="4037013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2 w 26"/>
                <a:gd name="T7" fmla="*/ 18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2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2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6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8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20 w 26"/>
                <a:gd name="T45" fmla="*/ 32 h 38"/>
                <a:gd name="T46" fmla="*/ 22 w 26"/>
                <a:gd name="T47" fmla="*/ 30 h 38"/>
                <a:gd name="T48" fmla="*/ 22 w 26"/>
                <a:gd name="T49" fmla="*/ 22 h 38"/>
                <a:gd name="T50" fmla="*/ 18 w 26"/>
                <a:gd name="T51" fmla="*/ 26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4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8 h 38"/>
                <a:gd name="T64" fmla="*/ 22 w 26"/>
                <a:gd name="T65" fmla="*/ 10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4 h 38"/>
                <a:gd name="T72" fmla="*/ 12 w 26"/>
                <a:gd name="T73" fmla="*/ 2 h 38"/>
                <a:gd name="T74" fmla="*/ 10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4 h 38"/>
                <a:gd name="T82" fmla="*/ 4 w 26"/>
                <a:gd name="T83" fmla="*/ 18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32"/>
            <p:cNvSpPr>
              <a:spLocks noEditPoints="1"/>
            </p:cNvSpPr>
            <p:nvPr/>
          </p:nvSpPr>
          <p:spPr bwMode="auto">
            <a:xfrm>
              <a:off x="4135438" y="4037013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6 w 26"/>
                <a:gd name="T3" fmla="*/ 26 h 26"/>
                <a:gd name="T4" fmla="*/ 2 w 26"/>
                <a:gd name="T5" fmla="*/ 22 h 26"/>
                <a:gd name="T6" fmla="*/ 0 w 26"/>
                <a:gd name="T7" fmla="*/ 18 h 26"/>
                <a:gd name="T8" fmla="*/ 0 w 26"/>
                <a:gd name="T9" fmla="*/ 14 h 26"/>
                <a:gd name="T10" fmla="*/ 0 w 26"/>
                <a:gd name="T11" fmla="*/ 8 h 26"/>
                <a:gd name="T12" fmla="*/ 2 w 26"/>
                <a:gd name="T13" fmla="*/ 4 h 26"/>
                <a:gd name="T14" fmla="*/ 6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2 w 26"/>
                <a:gd name="T29" fmla="*/ 14 h 26"/>
                <a:gd name="T30" fmla="*/ 4 w 26"/>
                <a:gd name="T31" fmla="*/ 18 h 26"/>
                <a:gd name="T32" fmla="*/ 6 w 26"/>
                <a:gd name="T33" fmla="*/ 22 h 26"/>
                <a:gd name="T34" fmla="*/ 8 w 26"/>
                <a:gd name="T35" fmla="*/ 24 h 26"/>
                <a:gd name="T36" fmla="*/ 12 w 26"/>
                <a:gd name="T37" fmla="*/ 24 h 26"/>
                <a:gd name="T38" fmla="*/ 14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0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6 w 26"/>
                <a:gd name="T53" fmla="*/ 26 h 26"/>
                <a:gd name="T54" fmla="*/ 12 w 26"/>
                <a:gd name="T55" fmla="*/ 26 h 26"/>
                <a:gd name="T56" fmla="*/ 22 w 26"/>
                <a:gd name="T57" fmla="*/ 12 h 26"/>
                <a:gd name="T58" fmla="*/ 20 w 26"/>
                <a:gd name="T59" fmla="*/ 8 h 26"/>
                <a:gd name="T60" fmla="*/ 18 w 26"/>
                <a:gd name="T61" fmla="*/ 4 h 26"/>
                <a:gd name="T62" fmla="*/ 16 w 26"/>
                <a:gd name="T63" fmla="*/ 4 h 26"/>
                <a:gd name="T64" fmla="*/ 12 w 26"/>
                <a:gd name="T65" fmla="*/ 2 h 26"/>
                <a:gd name="T66" fmla="*/ 8 w 26"/>
                <a:gd name="T67" fmla="*/ 4 h 26"/>
                <a:gd name="T68" fmla="*/ 6 w 26"/>
                <a:gd name="T69" fmla="*/ 4 h 26"/>
                <a:gd name="T70" fmla="*/ 4 w 26"/>
                <a:gd name="T71" fmla="*/ 8 h 26"/>
                <a:gd name="T72" fmla="*/ 22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33"/>
            <p:cNvSpPr/>
            <p:nvPr/>
          </p:nvSpPr>
          <p:spPr bwMode="auto">
            <a:xfrm>
              <a:off x="417988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0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4 h 26"/>
                <a:gd name="T42" fmla="*/ 18 w 22"/>
                <a:gd name="T43" fmla="*/ 6 h 26"/>
                <a:gd name="T44" fmla="*/ 16 w 22"/>
                <a:gd name="T45" fmla="*/ 2 h 26"/>
                <a:gd name="T46" fmla="*/ 10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4 w 22"/>
                <a:gd name="T55" fmla="*/ 8 h 26"/>
                <a:gd name="T56" fmla="*/ 4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34"/>
            <p:cNvSpPr/>
            <p:nvPr/>
          </p:nvSpPr>
          <p:spPr bwMode="auto">
            <a:xfrm>
              <a:off x="4217988" y="4024313"/>
              <a:ext cx="25400" cy="53975"/>
            </a:xfrm>
            <a:custGeom>
              <a:avLst/>
              <a:gdLst>
                <a:gd name="T0" fmla="*/ 16 w 16"/>
                <a:gd name="T1" fmla="*/ 32 h 34"/>
                <a:gd name="T2" fmla="*/ 16 w 16"/>
                <a:gd name="T3" fmla="*/ 32 h 34"/>
                <a:gd name="T4" fmla="*/ 14 w 16"/>
                <a:gd name="T5" fmla="*/ 34 h 34"/>
                <a:gd name="T6" fmla="*/ 14 w 16"/>
                <a:gd name="T7" fmla="*/ 34 h 34"/>
                <a:gd name="T8" fmla="*/ 14 w 16"/>
                <a:gd name="T9" fmla="*/ 34 h 34"/>
                <a:gd name="T10" fmla="*/ 14 w 16"/>
                <a:gd name="T11" fmla="*/ 34 h 34"/>
                <a:gd name="T12" fmla="*/ 12 w 16"/>
                <a:gd name="T13" fmla="*/ 34 h 34"/>
                <a:gd name="T14" fmla="*/ 12 w 16"/>
                <a:gd name="T15" fmla="*/ 34 h 34"/>
                <a:gd name="T16" fmla="*/ 10 w 16"/>
                <a:gd name="T17" fmla="*/ 34 h 34"/>
                <a:gd name="T18" fmla="*/ 10 w 16"/>
                <a:gd name="T19" fmla="*/ 34 h 34"/>
                <a:gd name="T20" fmla="*/ 8 w 16"/>
                <a:gd name="T21" fmla="*/ 34 h 34"/>
                <a:gd name="T22" fmla="*/ 8 w 16"/>
                <a:gd name="T23" fmla="*/ 34 h 34"/>
                <a:gd name="T24" fmla="*/ 6 w 16"/>
                <a:gd name="T25" fmla="*/ 34 h 34"/>
                <a:gd name="T26" fmla="*/ 6 w 16"/>
                <a:gd name="T27" fmla="*/ 34 h 34"/>
                <a:gd name="T28" fmla="*/ 4 w 16"/>
                <a:gd name="T29" fmla="*/ 32 h 34"/>
                <a:gd name="T30" fmla="*/ 4 w 16"/>
                <a:gd name="T31" fmla="*/ 32 h 34"/>
                <a:gd name="T32" fmla="*/ 4 w 16"/>
                <a:gd name="T33" fmla="*/ 30 h 34"/>
                <a:gd name="T34" fmla="*/ 4 w 16"/>
                <a:gd name="T35" fmla="*/ 10 h 34"/>
                <a:gd name="T36" fmla="*/ 0 w 16"/>
                <a:gd name="T37" fmla="*/ 10 h 34"/>
                <a:gd name="T38" fmla="*/ 0 w 16"/>
                <a:gd name="T39" fmla="*/ 8 h 34"/>
                <a:gd name="T40" fmla="*/ 4 w 16"/>
                <a:gd name="T41" fmla="*/ 8 h 34"/>
                <a:gd name="T42" fmla="*/ 4 w 16"/>
                <a:gd name="T43" fmla="*/ 0 h 34"/>
                <a:gd name="T44" fmla="*/ 8 w 16"/>
                <a:gd name="T45" fmla="*/ 0 h 34"/>
                <a:gd name="T46" fmla="*/ 8 w 16"/>
                <a:gd name="T47" fmla="*/ 8 h 34"/>
                <a:gd name="T48" fmla="*/ 14 w 16"/>
                <a:gd name="T49" fmla="*/ 8 h 34"/>
                <a:gd name="T50" fmla="*/ 14 w 16"/>
                <a:gd name="T51" fmla="*/ 10 h 34"/>
                <a:gd name="T52" fmla="*/ 8 w 16"/>
                <a:gd name="T53" fmla="*/ 10 h 34"/>
                <a:gd name="T54" fmla="*/ 8 w 16"/>
                <a:gd name="T55" fmla="*/ 28 h 34"/>
                <a:gd name="T56" fmla="*/ 8 w 16"/>
                <a:gd name="T57" fmla="*/ 28 h 34"/>
                <a:gd name="T58" fmla="*/ 8 w 16"/>
                <a:gd name="T59" fmla="*/ 30 h 34"/>
                <a:gd name="T60" fmla="*/ 8 w 16"/>
                <a:gd name="T61" fmla="*/ 30 h 34"/>
                <a:gd name="T62" fmla="*/ 10 w 16"/>
                <a:gd name="T63" fmla="*/ 32 h 34"/>
                <a:gd name="T64" fmla="*/ 10 w 16"/>
                <a:gd name="T65" fmla="*/ 32 h 34"/>
                <a:gd name="T66" fmla="*/ 14 w 16"/>
                <a:gd name="T67" fmla="*/ 30 h 34"/>
                <a:gd name="T68" fmla="*/ 14 w 16"/>
                <a:gd name="T69" fmla="*/ 30 h 34"/>
                <a:gd name="T70" fmla="*/ 14 w 16"/>
                <a:gd name="T71" fmla="*/ 30 h 34"/>
                <a:gd name="T72" fmla="*/ 16 w 16"/>
                <a:gd name="T73" fmla="*/ 32 h 34"/>
                <a:gd name="T74" fmla="*/ 16 w 16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4">
                  <a:moveTo>
                    <a:pt x="16" y="32"/>
                  </a:moveTo>
                  <a:lnTo>
                    <a:pt x="16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8" y="10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6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35"/>
            <p:cNvSpPr>
              <a:spLocks noEditPoints="1"/>
            </p:cNvSpPr>
            <p:nvPr/>
          </p:nvSpPr>
          <p:spPr bwMode="auto">
            <a:xfrm>
              <a:off x="4246563" y="4037013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2 h 26"/>
                <a:gd name="T16" fmla="*/ 10 w 22"/>
                <a:gd name="T17" fmla="*/ 10 h 26"/>
                <a:gd name="T18" fmla="*/ 14 w 22"/>
                <a:gd name="T19" fmla="*/ 12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4 h 26"/>
                <a:gd name="T30" fmla="*/ 2 w 22"/>
                <a:gd name="T31" fmla="*/ 4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4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4 h 26"/>
                <a:gd name="T60" fmla="*/ 18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4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4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6"/>
            <p:cNvSpPr/>
            <p:nvPr/>
          </p:nvSpPr>
          <p:spPr bwMode="auto">
            <a:xfrm>
              <a:off x="4287838" y="4037013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4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20 h 26"/>
                <a:gd name="T14" fmla="*/ 18 w 22"/>
                <a:gd name="T15" fmla="*/ 18 h 26"/>
                <a:gd name="T16" fmla="*/ 16 w 22"/>
                <a:gd name="T17" fmla="*/ 16 h 26"/>
                <a:gd name="T18" fmla="*/ 14 w 22"/>
                <a:gd name="T19" fmla="*/ 16 h 26"/>
                <a:gd name="T20" fmla="*/ 10 w 22"/>
                <a:gd name="T21" fmla="*/ 14 h 26"/>
                <a:gd name="T22" fmla="*/ 6 w 22"/>
                <a:gd name="T23" fmla="*/ 14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8 w 22"/>
                <a:gd name="T39" fmla="*/ 0 h 26"/>
                <a:gd name="T40" fmla="*/ 22 w 22"/>
                <a:gd name="T41" fmla="*/ 4 h 26"/>
                <a:gd name="T42" fmla="*/ 20 w 22"/>
                <a:gd name="T43" fmla="*/ 6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4 h 26"/>
                <a:gd name="T52" fmla="*/ 6 w 22"/>
                <a:gd name="T53" fmla="*/ 4 h 26"/>
                <a:gd name="T54" fmla="*/ 6 w 22"/>
                <a:gd name="T55" fmla="*/ 8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20 w 22"/>
                <a:gd name="T67" fmla="*/ 14 h 26"/>
                <a:gd name="T68" fmla="*/ 22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7"/>
            <p:cNvSpPr/>
            <p:nvPr/>
          </p:nvSpPr>
          <p:spPr bwMode="auto">
            <a:xfrm>
              <a:off x="4332288" y="4071938"/>
              <a:ext cx="3175" cy="12700"/>
            </a:xfrm>
            <a:custGeom>
              <a:avLst/>
              <a:gdLst>
                <a:gd name="T0" fmla="*/ 0 w 2"/>
                <a:gd name="T1" fmla="*/ 8 h 8"/>
                <a:gd name="T2" fmla="*/ 0 w 2"/>
                <a:gd name="T3" fmla="*/ 4 h 8"/>
                <a:gd name="T4" fmla="*/ 0 w 2"/>
                <a:gd name="T5" fmla="*/ 4 h 8"/>
                <a:gd name="T6" fmla="*/ 0 w 2"/>
                <a:gd name="T7" fmla="*/ 0 h 8"/>
                <a:gd name="T8" fmla="*/ 2 w 2"/>
                <a:gd name="T9" fmla="*/ 0 h 8"/>
                <a:gd name="T10" fmla="*/ 2 w 2"/>
                <a:gd name="T11" fmla="*/ 4 h 8"/>
                <a:gd name="T12" fmla="*/ 2 w 2"/>
                <a:gd name="T13" fmla="*/ 8 h 8"/>
                <a:gd name="T14" fmla="*/ 0 w 2"/>
                <a:gd name="T15" fmla="*/ 8 h 8"/>
                <a:gd name="T16" fmla="*/ 0 w 2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8">
                  <a:moveTo>
                    <a:pt x="0" y="8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8"/>
            <p:cNvSpPr/>
            <p:nvPr/>
          </p:nvSpPr>
          <p:spPr bwMode="auto">
            <a:xfrm>
              <a:off x="4370388" y="4037013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4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9"/>
            <p:cNvSpPr>
              <a:spLocks noEditPoints="1"/>
            </p:cNvSpPr>
            <p:nvPr/>
          </p:nvSpPr>
          <p:spPr bwMode="auto">
            <a:xfrm>
              <a:off x="4411663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40"/>
            <p:cNvSpPr>
              <a:spLocks noEditPoints="1"/>
            </p:cNvSpPr>
            <p:nvPr/>
          </p:nvSpPr>
          <p:spPr bwMode="auto">
            <a:xfrm>
              <a:off x="4459288" y="4037013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8 w 26"/>
                <a:gd name="T3" fmla="*/ 26 h 36"/>
                <a:gd name="T4" fmla="*/ 4 w 26"/>
                <a:gd name="T5" fmla="*/ 22 h 36"/>
                <a:gd name="T6" fmla="*/ 2 w 26"/>
                <a:gd name="T7" fmla="*/ 18 h 36"/>
                <a:gd name="T8" fmla="*/ 0 w 26"/>
                <a:gd name="T9" fmla="*/ 14 h 36"/>
                <a:gd name="T10" fmla="*/ 2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2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6 h 36"/>
                <a:gd name="T42" fmla="*/ 12 w 26"/>
                <a:gd name="T43" fmla="*/ 26 h 36"/>
                <a:gd name="T44" fmla="*/ 14 w 26"/>
                <a:gd name="T45" fmla="*/ 24 h 36"/>
                <a:gd name="T46" fmla="*/ 16 w 26"/>
                <a:gd name="T47" fmla="*/ 24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2 w 26"/>
                <a:gd name="T57" fmla="*/ 6 h 36"/>
                <a:gd name="T58" fmla="*/ 18 w 26"/>
                <a:gd name="T59" fmla="*/ 4 h 36"/>
                <a:gd name="T60" fmla="*/ 16 w 26"/>
                <a:gd name="T61" fmla="*/ 4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10 h 36"/>
                <a:gd name="T70" fmla="*/ 4 w 26"/>
                <a:gd name="T71" fmla="*/ 14 h 36"/>
                <a:gd name="T72" fmla="*/ 4 w 26"/>
                <a:gd name="T73" fmla="*/ 18 h 36"/>
                <a:gd name="T74" fmla="*/ 6 w 26"/>
                <a:gd name="T75" fmla="*/ 20 h 36"/>
                <a:gd name="T76" fmla="*/ 10 w 26"/>
                <a:gd name="T77" fmla="*/ 22 h 36"/>
                <a:gd name="T78" fmla="*/ 14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41"/>
            <p:cNvSpPr/>
            <p:nvPr/>
          </p:nvSpPr>
          <p:spPr bwMode="auto">
            <a:xfrm>
              <a:off x="4510088" y="4037013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4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4 h 26"/>
                <a:gd name="T32" fmla="*/ 14 w 24"/>
                <a:gd name="T33" fmla="*/ 24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4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6 h 26"/>
                <a:gd name="T78" fmla="*/ 16 w 24"/>
                <a:gd name="T79" fmla="*/ 26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42"/>
            <p:cNvSpPr>
              <a:spLocks noEditPoints="1"/>
            </p:cNvSpPr>
            <p:nvPr/>
          </p:nvSpPr>
          <p:spPr bwMode="auto">
            <a:xfrm>
              <a:off x="4554538" y="4037013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4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4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2 h 26"/>
                <a:gd name="T34" fmla="*/ 10 w 26"/>
                <a:gd name="T35" fmla="*/ 24 h 26"/>
                <a:gd name="T36" fmla="*/ 14 w 26"/>
                <a:gd name="T37" fmla="*/ 24 h 26"/>
                <a:gd name="T38" fmla="*/ 16 w 26"/>
                <a:gd name="T39" fmla="*/ 24 h 26"/>
                <a:gd name="T40" fmla="*/ 20 w 26"/>
                <a:gd name="T41" fmla="*/ 22 h 26"/>
                <a:gd name="T42" fmla="*/ 20 w 26"/>
                <a:gd name="T43" fmla="*/ 22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4 h 26"/>
                <a:gd name="T64" fmla="*/ 14 w 26"/>
                <a:gd name="T65" fmla="*/ 2 h 26"/>
                <a:gd name="T66" fmla="*/ 10 w 26"/>
                <a:gd name="T67" fmla="*/ 4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43"/>
            <p:cNvSpPr/>
            <p:nvPr/>
          </p:nvSpPr>
          <p:spPr bwMode="auto">
            <a:xfrm>
              <a:off x="3967163" y="4129088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2 h 28"/>
                <a:gd name="T6" fmla="*/ 6 w 22"/>
                <a:gd name="T7" fmla="*/ 24 h 28"/>
                <a:gd name="T8" fmla="*/ 12 w 22"/>
                <a:gd name="T9" fmla="*/ 26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6 h 28"/>
                <a:gd name="T22" fmla="*/ 8 w 22"/>
                <a:gd name="T23" fmla="*/ 14 h 28"/>
                <a:gd name="T24" fmla="*/ 4 w 22"/>
                <a:gd name="T25" fmla="*/ 12 h 28"/>
                <a:gd name="T26" fmla="*/ 2 w 22"/>
                <a:gd name="T27" fmla="*/ 12 h 28"/>
                <a:gd name="T28" fmla="*/ 2 w 22"/>
                <a:gd name="T29" fmla="*/ 8 h 28"/>
                <a:gd name="T30" fmla="*/ 2 w 22"/>
                <a:gd name="T31" fmla="*/ 4 h 28"/>
                <a:gd name="T32" fmla="*/ 6 w 22"/>
                <a:gd name="T33" fmla="*/ 2 h 28"/>
                <a:gd name="T34" fmla="*/ 8 w 22"/>
                <a:gd name="T35" fmla="*/ 2 h 28"/>
                <a:gd name="T36" fmla="*/ 12 w 22"/>
                <a:gd name="T37" fmla="*/ 0 h 28"/>
                <a:gd name="T38" fmla="*/ 18 w 22"/>
                <a:gd name="T39" fmla="*/ 2 h 28"/>
                <a:gd name="T40" fmla="*/ 22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4 h 28"/>
                <a:gd name="T48" fmla="*/ 10 w 22"/>
                <a:gd name="T49" fmla="*/ 4 h 28"/>
                <a:gd name="T50" fmla="*/ 8 w 22"/>
                <a:gd name="T51" fmla="*/ 4 h 28"/>
                <a:gd name="T52" fmla="*/ 6 w 22"/>
                <a:gd name="T53" fmla="*/ 6 h 28"/>
                <a:gd name="T54" fmla="*/ 6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20 w 22"/>
                <a:gd name="T67" fmla="*/ 16 h 28"/>
                <a:gd name="T68" fmla="*/ 22 w 22"/>
                <a:gd name="T69" fmla="*/ 16 h 28"/>
                <a:gd name="T70" fmla="*/ 22 w 22"/>
                <a:gd name="T71" fmla="*/ 20 h 28"/>
                <a:gd name="T72" fmla="*/ 20 w 22"/>
                <a:gd name="T73" fmla="*/ 26 h 28"/>
                <a:gd name="T74" fmla="*/ 16 w 22"/>
                <a:gd name="T75" fmla="*/ 28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44"/>
            <p:cNvSpPr>
              <a:spLocks noEditPoints="1"/>
            </p:cNvSpPr>
            <p:nvPr/>
          </p:nvSpPr>
          <p:spPr bwMode="auto">
            <a:xfrm>
              <a:off x="4011613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45"/>
            <p:cNvSpPr/>
            <p:nvPr/>
          </p:nvSpPr>
          <p:spPr bwMode="auto">
            <a:xfrm>
              <a:off x="4024313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2 w 16"/>
                <a:gd name="T9" fmla="*/ 34 h 36"/>
                <a:gd name="T10" fmla="*/ 12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2 w 16"/>
                <a:gd name="T67" fmla="*/ 32 h 36"/>
                <a:gd name="T68" fmla="*/ 12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6"/>
            <p:cNvSpPr>
              <a:spLocks noEditPoints="1"/>
            </p:cNvSpPr>
            <p:nvPr/>
          </p:nvSpPr>
          <p:spPr bwMode="auto">
            <a:xfrm>
              <a:off x="4071938" y="4129088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6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6 h 28"/>
                <a:gd name="T24" fmla="*/ 14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6 h 28"/>
                <a:gd name="T58" fmla="*/ 14 w 24"/>
                <a:gd name="T59" fmla="*/ 24 h 28"/>
                <a:gd name="T60" fmla="*/ 18 w 24"/>
                <a:gd name="T61" fmla="*/ 22 h 28"/>
                <a:gd name="T62" fmla="*/ 18 w 24"/>
                <a:gd name="T63" fmla="*/ 20 h 28"/>
                <a:gd name="T64" fmla="*/ 18 w 24"/>
                <a:gd name="T65" fmla="*/ 20 h 28"/>
                <a:gd name="T66" fmla="*/ 18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7"/>
            <p:cNvSpPr/>
            <p:nvPr/>
          </p:nvSpPr>
          <p:spPr bwMode="auto">
            <a:xfrm>
              <a:off x="4119563" y="4129088"/>
              <a:ext cx="60325" cy="44450"/>
            </a:xfrm>
            <a:custGeom>
              <a:avLst/>
              <a:gdLst>
                <a:gd name="T0" fmla="*/ 38 w 38"/>
                <a:gd name="T1" fmla="*/ 28 h 28"/>
                <a:gd name="T2" fmla="*/ 34 w 38"/>
                <a:gd name="T3" fmla="*/ 28 h 28"/>
                <a:gd name="T4" fmla="*/ 34 w 38"/>
                <a:gd name="T5" fmla="*/ 12 h 28"/>
                <a:gd name="T6" fmla="*/ 34 w 38"/>
                <a:gd name="T7" fmla="*/ 12 h 28"/>
                <a:gd name="T8" fmla="*/ 34 w 38"/>
                <a:gd name="T9" fmla="*/ 6 h 28"/>
                <a:gd name="T10" fmla="*/ 34 w 38"/>
                <a:gd name="T11" fmla="*/ 6 h 28"/>
                <a:gd name="T12" fmla="*/ 32 w 38"/>
                <a:gd name="T13" fmla="*/ 4 h 28"/>
                <a:gd name="T14" fmla="*/ 30 w 38"/>
                <a:gd name="T15" fmla="*/ 4 h 28"/>
                <a:gd name="T16" fmla="*/ 30 w 38"/>
                <a:gd name="T17" fmla="*/ 4 h 28"/>
                <a:gd name="T18" fmla="*/ 26 w 38"/>
                <a:gd name="T19" fmla="*/ 4 h 28"/>
                <a:gd name="T20" fmla="*/ 26 w 38"/>
                <a:gd name="T21" fmla="*/ 4 h 28"/>
                <a:gd name="T22" fmla="*/ 24 w 38"/>
                <a:gd name="T23" fmla="*/ 6 h 28"/>
                <a:gd name="T24" fmla="*/ 24 w 38"/>
                <a:gd name="T25" fmla="*/ 6 h 28"/>
                <a:gd name="T26" fmla="*/ 22 w 38"/>
                <a:gd name="T27" fmla="*/ 8 h 28"/>
                <a:gd name="T28" fmla="*/ 22 w 38"/>
                <a:gd name="T29" fmla="*/ 8 h 28"/>
                <a:gd name="T30" fmla="*/ 20 w 38"/>
                <a:gd name="T31" fmla="*/ 12 h 28"/>
                <a:gd name="T32" fmla="*/ 20 w 38"/>
                <a:gd name="T33" fmla="*/ 28 h 28"/>
                <a:gd name="T34" fmla="*/ 18 w 38"/>
                <a:gd name="T35" fmla="*/ 28 h 28"/>
                <a:gd name="T36" fmla="*/ 18 w 38"/>
                <a:gd name="T37" fmla="*/ 12 h 28"/>
                <a:gd name="T38" fmla="*/ 18 w 38"/>
                <a:gd name="T39" fmla="*/ 12 h 28"/>
                <a:gd name="T40" fmla="*/ 16 w 38"/>
                <a:gd name="T41" fmla="*/ 6 h 28"/>
                <a:gd name="T42" fmla="*/ 16 w 38"/>
                <a:gd name="T43" fmla="*/ 6 h 28"/>
                <a:gd name="T44" fmla="*/ 14 w 38"/>
                <a:gd name="T45" fmla="*/ 4 h 28"/>
                <a:gd name="T46" fmla="*/ 12 w 38"/>
                <a:gd name="T47" fmla="*/ 4 h 28"/>
                <a:gd name="T48" fmla="*/ 12 w 38"/>
                <a:gd name="T49" fmla="*/ 4 h 28"/>
                <a:gd name="T50" fmla="*/ 6 w 38"/>
                <a:gd name="T51" fmla="*/ 6 h 28"/>
                <a:gd name="T52" fmla="*/ 6 w 38"/>
                <a:gd name="T53" fmla="*/ 6 h 28"/>
                <a:gd name="T54" fmla="*/ 2 w 38"/>
                <a:gd name="T55" fmla="*/ 12 h 28"/>
                <a:gd name="T56" fmla="*/ 2 w 38"/>
                <a:gd name="T57" fmla="*/ 28 h 28"/>
                <a:gd name="T58" fmla="*/ 0 w 38"/>
                <a:gd name="T59" fmla="*/ 28 h 28"/>
                <a:gd name="T60" fmla="*/ 0 w 38"/>
                <a:gd name="T61" fmla="*/ 0 h 28"/>
                <a:gd name="T62" fmla="*/ 2 w 38"/>
                <a:gd name="T63" fmla="*/ 0 h 28"/>
                <a:gd name="T64" fmla="*/ 2 w 38"/>
                <a:gd name="T65" fmla="*/ 6 h 28"/>
                <a:gd name="T66" fmla="*/ 2 w 38"/>
                <a:gd name="T67" fmla="*/ 6 h 28"/>
                <a:gd name="T68" fmla="*/ 6 w 38"/>
                <a:gd name="T69" fmla="*/ 2 h 28"/>
                <a:gd name="T70" fmla="*/ 6 w 38"/>
                <a:gd name="T71" fmla="*/ 2 h 28"/>
                <a:gd name="T72" fmla="*/ 12 w 38"/>
                <a:gd name="T73" fmla="*/ 0 h 28"/>
                <a:gd name="T74" fmla="*/ 12 w 38"/>
                <a:gd name="T75" fmla="*/ 0 h 28"/>
                <a:gd name="T76" fmla="*/ 18 w 38"/>
                <a:gd name="T77" fmla="*/ 2 h 28"/>
                <a:gd name="T78" fmla="*/ 18 w 38"/>
                <a:gd name="T79" fmla="*/ 2 h 28"/>
                <a:gd name="T80" fmla="*/ 20 w 38"/>
                <a:gd name="T81" fmla="*/ 8 h 28"/>
                <a:gd name="T82" fmla="*/ 20 w 38"/>
                <a:gd name="T83" fmla="*/ 8 h 28"/>
                <a:gd name="T84" fmla="*/ 24 w 38"/>
                <a:gd name="T85" fmla="*/ 2 h 28"/>
                <a:gd name="T86" fmla="*/ 30 w 38"/>
                <a:gd name="T87" fmla="*/ 0 h 28"/>
                <a:gd name="T88" fmla="*/ 30 w 38"/>
                <a:gd name="T89" fmla="*/ 0 h 28"/>
                <a:gd name="T90" fmla="*/ 34 w 38"/>
                <a:gd name="T91" fmla="*/ 2 h 28"/>
                <a:gd name="T92" fmla="*/ 34 w 38"/>
                <a:gd name="T93" fmla="*/ 2 h 28"/>
                <a:gd name="T94" fmla="*/ 36 w 38"/>
                <a:gd name="T95" fmla="*/ 4 h 28"/>
                <a:gd name="T96" fmla="*/ 36 w 38"/>
                <a:gd name="T97" fmla="*/ 4 h 28"/>
                <a:gd name="T98" fmla="*/ 38 w 38"/>
                <a:gd name="T99" fmla="*/ 8 h 28"/>
                <a:gd name="T100" fmla="*/ 38 w 38"/>
                <a:gd name="T101" fmla="*/ 8 h 28"/>
                <a:gd name="T102" fmla="*/ 38 w 38"/>
                <a:gd name="T103" fmla="*/ 12 h 28"/>
                <a:gd name="T104" fmla="*/ 38 w 38"/>
                <a:gd name="T105" fmla="*/ 28 h 28"/>
                <a:gd name="T106" fmla="*/ 38 w 38"/>
                <a:gd name="T10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8">
                  <a:moveTo>
                    <a:pt x="38" y="28"/>
                  </a:moveTo>
                  <a:lnTo>
                    <a:pt x="34" y="2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28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8"/>
            <p:cNvSpPr>
              <a:spLocks noEditPoints="1"/>
            </p:cNvSpPr>
            <p:nvPr/>
          </p:nvSpPr>
          <p:spPr bwMode="auto">
            <a:xfrm>
              <a:off x="4189413" y="412908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6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2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8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9"/>
            <p:cNvSpPr/>
            <p:nvPr/>
          </p:nvSpPr>
          <p:spPr bwMode="auto">
            <a:xfrm>
              <a:off x="4233863" y="4116388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50"/>
            <p:cNvSpPr/>
            <p:nvPr/>
          </p:nvSpPr>
          <p:spPr bwMode="auto">
            <a:xfrm>
              <a:off x="4281488" y="4129088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2 w 24"/>
                <a:gd name="T5" fmla="*/ 8 h 28"/>
                <a:gd name="T6" fmla="*/ 2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4 w 24"/>
                <a:gd name="T17" fmla="*/ 0 h 28"/>
                <a:gd name="T18" fmla="*/ 14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2 w 24"/>
                <a:gd name="T27" fmla="*/ 8 h 28"/>
                <a:gd name="T28" fmla="*/ 22 w 24"/>
                <a:gd name="T29" fmla="*/ 8 h 28"/>
                <a:gd name="T30" fmla="*/ 18 w 24"/>
                <a:gd name="T31" fmla="*/ 4 h 28"/>
                <a:gd name="T32" fmla="*/ 18 w 24"/>
                <a:gd name="T33" fmla="*/ 4 h 28"/>
                <a:gd name="T34" fmla="*/ 14 w 24"/>
                <a:gd name="T35" fmla="*/ 4 h 28"/>
                <a:gd name="T36" fmla="*/ 14 w 24"/>
                <a:gd name="T37" fmla="*/ 4 h 28"/>
                <a:gd name="T38" fmla="*/ 10 w 24"/>
                <a:gd name="T39" fmla="*/ 4 h 28"/>
                <a:gd name="T40" fmla="*/ 10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4 w 24"/>
                <a:gd name="T51" fmla="*/ 14 h 28"/>
                <a:gd name="T52" fmla="*/ 4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10 w 24"/>
                <a:gd name="T63" fmla="*/ 24 h 28"/>
                <a:gd name="T64" fmla="*/ 10 w 24"/>
                <a:gd name="T65" fmla="*/ 24 h 28"/>
                <a:gd name="T66" fmla="*/ 14 w 24"/>
                <a:gd name="T67" fmla="*/ 24 h 28"/>
                <a:gd name="T68" fmla="*/ 14 w 24"/>
                <a:gd name="T69" fmla="*/ 24 h 28"/>
                <a:gd name="T70" fmla="*/ 16 w 24"/>
                <a:gd name="T71" fmla="*/ 24 h 28"/>
                <a:gd name="T72" fmla="*/ 16 w 24"/>
                <a:gd name="T73" fmla="*/ 24 h 28"/>
                <a:gd name="T74" fmla="*/ 18 w 24"/>
                <a:gd name="T75" fmla="*/ 24 h 28"/>
                <a:gd name="T76" fmla="*/ 18 w 24"/>
                <a:gd name="T77" fmla="*/ 24 h 28"/>
                <a:gd name="T78" fmla="*/ 20 w 24"/>
                <a:gd name="T79" fmla="*/ 22 h 28"/>
                <a:gd name="T80" fmla="*/ 20 w 24"/>
                <a:gd name="T81" fmla="*/ 22 h 28"/>
                <a:gd name="T82" fmla="*/ 22 w 24"/>
                <a:gd name="T83" fmla="*/ 20 h 28"/>
                <a:gd name="T84" fmla="*/ 24 w 24"/>
                <a:gd name="T85" fmla="*/ 22 h 28"/>
                <a:gd name="T86" fmla="*/ 24 w 24"/>
                <a:gd name="T87" fmla="*/ 22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8 w 24"/>
                <a:gd name="T97" fmla="*/ 28 h 28"/>
                <a:gd name="T98" fmla="*/ 18 w 24"/>
                <a:gd name="T99" fmla="*/ 28 h 28"/>
                <a:gd name="T100" fmla="*/ 14 w 24"/>
                <a:gd name="T101" fmla="*/ 28 h 28"/>
                <a:gd name="T102" fmla="*/ 14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2 w 24"/>
                <a:gd name="T113" fmla="*/ 20 h 28"/>
                <a:gd name="T114" fmla="*/ 2 w 24"/>
                <a:gd name="T115" fmla="*/ 20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51"/>
            <p:cNvSpPr>
              <a:spLocks noEditPoints="1"/>
            </p:cNvSpPr>
            <p:nvPr/>
          </p:nvSpPr>
          <p:spPr bwMode="auto">
            <a:xfrm>
              <a:off x="4325938" y="412908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4 w 26"/>
                <a:gd name="T27" fmla="*/ 20 h 28"/>
                <a:gd name="T28" fmla="*/ 22 w 26"/>
                <a:gd name="T29" fmla="*/ 24 h 28"/>
                <a:gd name="T30" fmla="*/ 18 w 26"/>
                <a:gd name="T31" fmla="*/ 26 h 28"/>
                <a:gd name="T32" fmla="*/ 12 w 26"/>
                <a:gd name="T33" fmla="*/ 28 h 28"/>
                <a:gd name="T34" fmla="*/ 4 w 26"/>
                <a:gd name="T35" fmla="*/ 14 h 28"/>
                <a:gd name="T36" fmla="*/ 4 w 26"/>
                <a:gd name="T37" fmla="*/ 18 h 28"/>
                <a:gd name="T38" fmla="*/ 6 w 26"/>
                <a:gd name="T39" fmla="*/ 22 h 28"/>
                <a:gd name="T40" fmla="*/ 10 w 26"/>
                <a:gd name="T41" fmla="*/ 24 h 28"/>
                <a:gd name="T42" fmla="*/ 12 w 26"/>
                <a:gd name="T43" fmla="*/ 24 h 28"/>
                <a:gd name="T44" fmla="*/ 16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2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6 w 26"/>
                <a:gd name="T57" fmla="*/ 4 h 28"/>
                <a:gd name="T58" fmla="*/ 12 w 26"/>
                <a:gd name="T59" fmla="*/ 4 h 28"/>
                <a:gd name="T60" fmla="*/ 10 w 26"/>
                <a:gd name="T61" fmla="*/ 4 h 28"/>
                <a:gd name="T62" fmla="*/ 6 w 26"/>
                <a:gd name="T63" fmla="*/ 6 h 28"/>
                <a:gd name="T64" fmla="*/ 4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52"/>
            <p:cNvSpPr/>
            <p:nvPr/>
          </p:nvSpPr>
          <p:spPr bwMode="auto">
            <a:xfrm>
              <a:off x="4376738" y="4129088"/>
              <a:ext cx="34925" cy="44450"/>
            </a:xfrm>
            <a:custGeom>
              <a:avLst/>
              <a:gdLst>
                <a:gd name="T0" fmla="*/ 22 w 22"/>
                <a:gd name="T1" fmla="*/ 28 h 28"/>
                <a:gd name="T2" fmla="*/ 18 w 22"/>
                <a:gd name="T3" fmla="*/ 28 h 28"/>
                <a:gd name="T4" fmla="*/ 18 w 22"/>
                <a:gd name="T5" fmla="*/ 12 h 28"/>
                <a:gd name="T6" fmla="*/ 18 w 22"/>
                <a:gd name="T7" fmla="*/ 12 h 28"/>
                <a:gd name="T8" fmla="*/ 16 w 22"/>
                <a:gd name="T9" fmla="*/ 6 h 28"/>
                <a:gd name="T10" fmla="*/ 16 w 22"/>
                <a:gd name="T11" fmla="*/ 6 h 28"/>
                <a:gd name="T12" fmla="*/ 14 w 22"/>
                <a:gd name="T13" fmla="*/ 4 h 28"/>
                <a:gd name="T14" fmla="*/ 12 w 22"/>
                <a:gd name="T15" fmla="*/ 4 h 28"/>
                <a:gd name="T16" fmla="*/ 12 w 22"/>
                <a:gd name="T17" fmla="*/ 4 h 28"/>
                <a:gd name="T18" fmla="*/ 10 w 22"/>
                <a:gd name="T19" fmla="*/ 4 h 28"/>
                <a:gd name="T20" fmla="*/ 10 w 22"/>
                <a:gd name="T21" fmla="*/ 4 h 28"/>
                <a:gd name="T22" fmla="*/ 6 w 22"/>
                <a:gd name="T23" fmla="*/ 6 h 28"/>
                <a:gd name="T24" fmla="*/ 6 w 22"/>
                <a:gd name="T25" fmla="*/ 6 h 28"/>
                <a:gd name="T26" fmla="*/ 4 w 22"/>
                <a:gd name="T27" fmla="*/ 8 h 28"/>
                <a:gd name="T28" fmla="*/ 4 w 22"/>
                <a:gd name="T29" fmla="*/ 8 h 28"/>
                <a:gd name="T30" fmla="*/ 2 w 22"/>
                <a:gd name="T31" fmla="*/ 12 h 28"/>
                <a:gd name="T32" fmla="*/ 2 w 22"/>
                <a:gd name="T33" fmla="*/ 28 h 28"/>
                <a:gd name="T34" fmla="*/ 0 w 22"/>
                <a:gd name="T35" fmla="*/ 28 h 28"/>
                <a:gd name="T36" fmla="*/ 0 w 22"/>
                <a:gd name="T37" fmla="*/ 0 h 28"/>
                <a:gd name="T38" fmla="*/ 2 w 22"/>
                <a:gd name="T39" fmla="*/ 0 h 28"/>
                <a:gd name="T40" fmla="*/ 2 w 22"/>
                <a:gd name="T41" fmla="*/ 6 h 28"/>
                <a:gd name="T42" fmla="*/ 2 w 22"/>
                <a:gd name="T43" fmla="*/ 6 h 28"/>
                <a:gd name="T44" fmla="*/ 8 w 22"/>
                <a:gd name="T45" fmla="*/ 2 h 28"/>
                <a:gd name="T46" fmla="*/ 8 w 22"/>
                <a:gd name="T47" fmla="*/ 2 h 28"/>
                <a:gd name="T48" fmla="*/ 14 w 22"/>
                <a:gd name="T49" fmla="*/ 0 h 28"/>
                <a:gd name="T50" fmla="*/ 14 w 22"/>
                <a:gd name="T51" fmla="*/ 0 h 28"/>
                <a:gd name="T52" fmla="*/ 18 w 22"/>
                <a:gd name="T53" fmla="*/ 2 h 28"/>
                <a:gd name="T54" fmla="*/ 18 w 22"/>
                <a:gd name="T55" fmla="*/ 2 h 28"/>
                <a:gd name="T56" fmla="*/ 20 w 22"/>
                <a:gd name="T57" fmla="*/ 4 h 28"/>
                <a:gd name="T58" fmla="*/ 20 w 22"/>
                <a:gd name="T59" fmla="*/ 4 h 28"/>
                <a:gd name="T60" fmla="*/ 22 w 22"/>
                <a:gd name="T61" fmla="*/ 8 h 28"/>
                <a:gd name="T62" fmla="*/ 22 w 22"/>
                <a:gd name="T63" fmla="*/ 8 h 28"/>
                <a:gd name="T64" fmla="*/ 22 w 22"/>
                <a:gd name="T65" fmla="*/ 12 h 28"/>
                <a:gd name="T66" fmla="*/ 22 w 22"/>
                <a:gd name="T67" fmla="*/ 28 h 28"/>
                <a:gd name="T68" fmla="*/ 22 w 22"/>
                <a:gd name="T6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lnTo>
                    <a:pt x="18" y="2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53"/>
            <p:cNvSpPr/>
            <p:nvPr/>
          </p:nvSpPr>
          <p:spPr bwMode="auto">
            <a:xfrm>
              <a:off x="4418013" y="412908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0 w 24"/>
                <a:gd name="T3" fmla="*/ 0 h 28"/>
                <a:gd name="T4" fmla="*/ 2 w 24"/>
                <a:gd name="T5" fmla="*/ 0 h 28"/>
                <a:gd name="T6" fmla="*/ 12 w 24"/>
                <a:gd name="T7" fmla="*/ 24 h 28"/>
                <a:gd name="T8" fmla="*/ 20 w 24"/>
                <a:gd name="T9" fmla="*/ 0 h 28"/>
                <a:gd name="T10" fmla="*/ 24 w 24"/>
                <a:gd name="T11" fmla="*/ 0 h 28"/>
                <a:gd name="T12" fmla="*/ 14 w 24"/>
                <a:gd name="T13" fmla="*/ 28 h 28"/>
                <a:gd name="T14" fmla="*/ 10 w 24"/>
                <a:gd name="T15" fmla="*/ 28 h 28"/>
                <a:gd name="T16" fmla="*/ 10 w 24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54"/>
            <p:cNvSpPr>
              <a:spLocks noEditPoints="1"/>
            </p:cNvSpPr>
            <p:nvPr/>
          </p:nvSpPr>
          <p:spPr bwMode="auto">
            <a:xfrm>
              <a:off x="4459288" y="4129088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6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6 h 28"/>
                <a:gd name="T24" fmla="*/ 14 w 24"/>
                <a:gd name="T25" fmla="*/ 4 h 28"/>
                <a:gd name="T26" fmla="*/ 12 w 24"/>
                <a:gd name="T27" fmla="*/ 4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2 h 28"/>
                <a:gd name="T34" fmla="*/ 12 w 24"/>
                <a:gd name="T35" fmla="*/ 0 h 28"/>
                <a:gd name="T36" fmla="*/ 20 w 24"/>
                <a:gd name="T37" fmla="*/ 4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8 h 28"/>
                <a:gd name="T46" fmla="*/ 22 w 24"/>
                <a:gd name="T47" fmla="*/ 28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6 h 28"/>
                <a:gd name="T58" fmla="*/ 14 w 24"/>
                <a:gd name="T59" fmla="*/ 24 h 28"/>
                <a:gd name="T60" fmla="*/ 18 w 24"/>
                <a:gd name="T61" fmla="*/ 22 h 28"/>
                <a:gd name="T62" fmla="*/ 18 w 24"/>
                <a:gd name="T63" fmla="*/ 20 h 28"/>
                <a:gd name="T64" fmla="*/ 18 w 24"/>
                <a:gd name="T65" fmla="*/ 20 h 28"/>
                <a:gd name="T66" fmla="*/ 18 w 24"/>
                <a:gd name="T67" fmla="*/ 16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6 h 28"/>
                <a:gd name="T74" fmla="*/ 4 w 24"/>
                <a:gd name="T75" fmla="*/ 20 h 28"/>
                <a:gd name="T76" fmla="*/ 4 w 24"/>
                <a:gd name="T77" fmla="*/ 22 h 28"/>
                <a:gd name="T78" fmla="*/ 6 w 24"/>
                <a:gd name="T79" fmla="*/ 24 h 28"/>
                <a:gd name="T80" fmla="*/ 8 w 24"/>
                <a:gd name="T81" fmla="*/ 24 h 28"/>
                <a:gd name="T82" fmla="*/ 10 w 24"/>
                <a:gd name="T8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6"/>
                  </a:moveTo>
                  <a:lnTo>
                    <a:pt x="10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55"/>
            <p:cNvSpPr/>
            <p:nvPr/>
          </p:nvSpPr>
          <p:spPr bwMode="auto">
            <a:xfrm>
              <a:off x="4506913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4 w 10"/>
                <a:gd name="T31" fmla="*/ 38 h 38"/>
                <a:gd name="T32" fmla="*/ 4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6"/>
            <p:cNvSpPr/>
            <p:nvPr/>
          </p:nvSpPr>
          <p:spPr bwMode="auto">
            <a:xfrm>
              <a:off x="4529138" y="411321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2 w 10"/>
                <a:gd name="T3" fmla="*/ 0 h 38"/>
                <a:gd name="T4" fmla="*/ 2 w 10"/>
                <a:gd name="T5" fmla="*/ 32 h 38"/>
                <a:gd name="T6" fmla="*/ 2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6 w 10"/>
                <a:gd name="T27" fmla="*/ 38 h 38"/>
                <a:gd name="T28" fmla="*/ 6 w 10"/>
                <a:gd name="T29" fmla="*/ 38 h 38"/>
                <a:gd name="T30" fmla="*/ 4 w 10"/>
                <a:gd name="T31" fmla="*/ 38 h 38"/>
                <a:gd name="T32" fmla="*/ 4 w 10"/>
                <a:gd name="T33" fmla="*/ 38 h 38"/>
                <a:gd name="T34" fmla="*/ 0 w 10"/>
                <a:gd name="T35" fmla="*/ 36 h 38"/>
                <a:gd name="T36" fmla="*/ 0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2" y="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7"/>
            <p:cNvSpPr>
              <a:spLocks noEditPoints="1"/>
            </p:cNvSpPr>
            <p:nvPr/>
          </p:nvSpPr>
          <p:spPr bwMode="auto">
            <a:xfrm>
              <a:off x="4548188" y="4113213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0 h 38"/>
                <a:gd name="T4" fmla="*/ 4 w 4"/>
                <a:gd name="T5" fmla="*/ 10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8"/>
            <p:cNvSpPr/>
            <p:nvPr/>
          </p:nvSpPr>
          <p:spPr bwMode="auto">
            <a:xfrm>
              <a:off x="4564063" y="412908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2 h 28"/>
                <a:gd name="T6" fmla="*/ 6 w 20"/>
                <a:gd name="T7" fmla="*/ 24 h 28"/>
                <a:gd name="T8" fmla="*/ 10 w 20"/>
                <a:gd name="T9" fmla="*/ 26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6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2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2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4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6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8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9"/>
            <p:cNvSpPr>
              <a:spLocks noEditPoints="1"/>
            </p:cNvSpPr>
            <p:nvPr/>
          </p:nvSpPr>
          <p:spPr bwMode="auto">
            <a:xfrm>
              <a:off x="4100513" y="4224338"/>
              <a:ext cx="38100" cy="57150"/>
            </a:xfrm>
            <a:custGeom>
              <a:avLst/>
              <a:gdLst>
                <a:gd name="T0" fmla="*/ 12 w 24"/>
                <a:gd name="T1" fmla="*/ 26 h 36"/>
                <a:gd name="T2" fmla="*/ 6 w 24"/>
                <a:gd name="T3" fmla="*/ 24 h 36"/>
                <a:gd name="T4" fmla="*/ 2 w 24"/>
                <a:gd name="T5" fmla="*/ 36 h 36"/>
                <a:gd name="T6" fmla="*/ 0 w 24"/>
                <a:gd name="T7" fmla="*/ 0 h 36"/>
                <a:gd name="T8" fmla="*/ 2 w 24"/>
                <a:gd name="T9" fmla="*/ 4 h 36"/>
                <a:gd name="T10" fmla="*/ 6 w 24"/>
                <a:gd name="T11" fmla="*/ 0 h 36"/>
                <a:gd name="T12" fmla="*/ 12 w 24"/>
                <a:gd name="T13" fmla="*/ 0 h 36"/>
                <a:gd name="T14" fmla="*/ 18 w 24"/>
                <a:gd name="T15" fmla="*/ 0 h 36"/>
                <a:gd name="T16" fmla="*/ 20 w 24"/>
                <a:gd name="T17" fmla="*/ 4 h 36"/>
                <a:gd name="T18" fmla="*/ 24 w 24"/>
                <a:gd name="T19" fmla="*/ 8 h 36"/>
                <a:gd name="T20" fmla="*/ 24 w 24"/>
                <a:gd name="T21" fmla="*/ 12 h 36"/>
                <a:gd name="T22" fmla="*/ 24 w 24"/>
                <a:gd name="T23" fmla="*/ 18 h 36"/>
                <a:gd name="T24" fmla="*/ 22 w 24"/>
                <a:gd name="T25" fmla="*/ 22 h 36"/>
                <a:gd name="T26" fmla="*/ 18 w 24"/>
                <a:gd name="T27" fmla="*/ 26 h 36"/>
                <a:gd name="T28" fmla="*/ 12 w 24"/>
                <a:gd name="T29" fmla="*/ 26 h 36"/>
                <a:gd name="T30" fmla="*/ 12 w 24"/>
                <a:gd name="T31" fmla="*/ 24 h 36"/>
                <a:gd name="T32" fmla="*/ 16 w 24"/>
                <a:gd name="T33" fmla="*/ 22 h 36"/>
                <a:gd name="T34" fmla="*/ 18 w 24"/>
                <a:gd name="T35" fmla="*/ 20 h 36"/>
                <a:gd name="T36" fmla="*/ 20 w 24"/>
                <a:gd name="T37" fmla="*/ 16 h 36"/>
                <a:gd name="T38" fmla="*/ 22 w 24"/>
                <a:gd name="T39" fmla="*/ 12 h 36"/>
                <a:gd name="T40" fmla="*/ 20 w 24"/>
                <a:gd name="T41" fmla="*/ 8 h 36"/>
                <a:gd name="T42" fmla="*/ 18 w 24"/>
                <a:gd name="T43" fmla="*/ 6 h 36"/>
                <a:gd name="T44" fmla="*/ 16 w 24"/>
                <a:gd name="T45" fmla="*/ 4 h 36"/>
                <a:gd name="T46" fmla="*/ 12 w 24"/>
                <a:gd name="T47" fmla="*/ 2 h 36"/>
                <a:gd name="T48" fmla="*/ 8 w 24"/>
                <a:gd name="T49" fmla="*/ 2 h 36"/>
                <a:gd name="T50" fmla="*/ 6 w 24"/>
                <a:gd name="T51" fmla="*/ 4 h 36"/>
                <a:gd name="T52" fmla="*/ 4 w 24"/>
                <a:gd name="T53" fmla="*/ 6 h 36"/>
                <a:gd name="T54" fmla="*/ 2 w 24"/>
                <a:gd name="T55" fmla="*/ 8 h 36"/>
                <a:gd name="T56" fmla="*/ 2 w 24"/>
                <a:gd name="T57" fmla="*/ 16 h 36"/>
                <a:gd name="T58" fmla="*/ 4 w 24"/>
                <a:gd name="T59" fmla="*/ 20 h 36"/>
                <a:gd name="T60" fmla="*/ 6 w 24"/>
                <a:gd name="T61" fmla="*/ 22 h 36"/>
                <a:gd name="T62" fmla="*/ 8 w 24"/>
                <a:gd name="T63" fmla="*/ 22 h 36"/>
                <a:gd name="T64" fmla="*/ 12 w 24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36">
                  <a:moveTo>
                    <a:pt x="12" y="26"/>
                  </a:moveTo>
                  <a:lnTo>
                    <a:pt x="12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60"/>
            <p:cNvSpPr/>
            <p:nvPr/>
          </p:nvSpPr>
          <p:spPr bwMode="auto">
            <a:xfrm>
              <a:off x="414813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2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61"/>
            <p:cNvSpPr/>
            <p:nvPr/>
          </p:nvSpPr>
          <p:spPr bwMode="auto">
            <a:xfrm>
              <a:off x="4195763" y="4208463"/>
              <a:ext cx="15875" cy="57150"/>
            </a:xfrm>
            <a:custGeom>
              <a:avLst/>
              <a:gdLst>
                <a:gd name="T0" fmla="*/ 0 w 10"/>
                <a:gd name="T1" fmla="*/ 0 h 36"/>
                <a:gd name="T2" fmla="*/ 4 w 10"/>
                <a:gd name="T3" fmla="*/ 0 h 36"/>
                <a:gd name="T4" fmla="*/ 4 w 10"/>
                <a:gd name="T5" fmla="*/ 30 h 36"/>
                <a:gd name="T6" fmla="*/ 4 w 10"/>
                <a:gd name="T7" fmla="*/ 30 h 36"/>
                <a:gd name="T8" fmla="*/ 4 w 10"/>
                <a:gd name="T9" fmla="*/ 32 h 36"/>
                <a:gd name="T10" fmla="*/ 4 w 10"/>
                <a:gd name="T11" fmla="*/ 32 h 36"/>
                <a:gd name="T12" fmla="*/ 6 w 10"/>
                <a:gd name="T13" fmla="*/ 34 h 36"/>
                <a:gd name="T14" fmla="*/ 6 w 10"/>
                <a:gd name="T15" fmla="*/ 34 h 36"/>
                <a:gd name="T16" fmla="*/ 8 w 10"/>
                <a:gd name="T17" fmla="*/ 34 h 36"/>
                <a:gd name="T18" fmla="*/ 8 w 10"/>
                <a:gd name="T19" fmla="*/ 34 h 36"/>
                <a:gd name="T20" fmla="*/ 10 w 10"/>
                <a:gd name="T21" fmla="*/ 32 h 36"/>
                <a:gd name="T22" fmla="*/ 10 w 10"/>
                <a:gd name="T23" fmla="*/ 36 h 36"/>
                <a:gd name="T24" fmla="*/ 10 w 10"/>
                <a:gd name="T25" fmla="*/ 36 h 36"/>
                <a:gd name="T26" fmla="*/ 8 w 10"/>
                <a:gd name="T27" fmla="*/ 36 h 36"/>
                <a:gd name="T28" fmla="*/ 8 w 10"/>
                <a:gd name="T29" fmla="*/ 36 h 36"/>
                <a:gd name="T30" fmla="*/ 6 w 10"/>
                <a:gd name="T31" fmla="*/ 36 h 36"/>
                <a:gd name="T32" fmla="*/ 6 w 10"/>
                <a:gd name="T33" fmla="*/ 36 h 36"/>
                <a:gd name="T34" fmla="*/ 2 w 10"/>
                <a:gd name="T35" fmla="*/ 34 h 36"/>
                <a:gd name="T36" fmla="*/ 2 w 10"/>
                <a:gd name="T37" fmla="*/ 34 h 36"/>
                <a:gd name="T38" fmla="*/ 0 w 10"/>
                <a:gd name="T39" fmla="*/ 32 h 36"/>
                <a:gd name="T40" fmla="*/ 0 w 10"/>
                <a:gd name="T41" fmla="*/ 0 h 36"/>
                <a:gd name="T42" fmla="*/ 0 w 10"/>
                <a:gd name="T4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6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62"/>
            <p:cNvSpPr/>
            <p:nvPr/>
          </p:nvSpPr>
          <p:spPr bwMode="auto">
            <a:xfrm>
              <a:off x="4211638" y="4224338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2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63"/>
            <p:cNvSpPr>
              <a:spLocks noEditPoints="1"/>
            </p:cNvSpPr>
            <p:nvPr/>
          </p:nvSpPr>
          <p:spPr bwMode="auto">
            <a:xfrm>
              <a:off x="4259263" y="4208463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4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4 h 36"/>
                <a:gd name="T20" fmla="*/ 0 w 4"/>
                <a:gd name="T21" fmla="*/ 4 h 36"/>
                <a:gd name="T22" fmla="*/ 0 w 4"/>
                <a:gd name="T23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64"/>
            <p:cNvSpPr/>
            <p:nvPr/>
          </p:nvSpPr>
          <p:spPr bwMode="auto">
            <a:xfrm>
              <a:off x="4275138" y="422433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2 h 26"/>
                <a:gd name="T6" fmla="*/ 20 w 22"/>
                <a:gd name="T7" fmla="*/ 12 h 26"/>
                <a:gd name="T8" fmla="*/ 18 w 22"/>
                <a:gd name="T9" fmla="*/ 4 h 26"/>
                <a:gd name="T10" fmla="*/ 18 w 22"/>
                <a:gd name="T11" fmla="*/ 4 h 26"/>
                <a:gd name="T12" fmla="*/ 16 w 22"/>
                <a:gd name="T13" fmla="*/ 4 h 26"/>
                <a:gd name="T14" fmla="*/ 14 w 22"/>
                <a:gd name="T15" fmla="*/ 2 h 26"/>
                <a:gd name="T16" fmla="*/ 14 w 22"/>
                <a:gd name="T17" fmla="*/ 2 h 26"/>
                <a:gd name="T18" fmla="*/ 10 w 22"/>
                <a:gd name="T19" fmla="*/ 4 h 26"/>
                <a:gd name="T20" fmla="*/ 10 w 22"/>
                <a:gd name="T21" fmla="*/ 4 h 26"/>
                <a:gd name="T22" fmla="*/ 8 w 22"/>
                <a:gd name="T23" fmla="*/ 4 h 26"/>
                <a:gd name="T24" fmla="*/ 8 w 22"/>
                <a:gd name="T25" fmla="*/ 4 h 26"/>
                <a:gd name="T26" fmla="*/ 6 w 22"/>
                <a:gd name="T27" fmla="*/ 8 h 26"/>
                <a:gd name="T28" fmla="*/ 6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6 w 22"/>
                <a:gd name="T49" fmla="*/ 0 h 26"/>
                <a:gd name="T50" fmla="*/ 16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2 w 22"/>
                <a:gd name="T57" fmla="*/ 2 h 26"/>
                <a:gd name="T58" fmla="*/ 22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65"/>
            <p:cNvSpPr>
              <a:spLocks noEditPoints="1"/>
            </p:cNvSpPr>
            <p:nvPr/>
          </p:nvSpPr>
          <p:spPr bwMode="auto">
            <a:xfrm>
              <a:off x="431958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6 w 24"/>
                <a:gd name="T3" fmla="*/ 26 h 26"/>
                <a:gd name="T4" fmla="*/ 2 w 24"/>
                <a:gd name="T5" fmla="*/ 24 h 26"/>
                <a:gd name="T6" fmla="*/ 0 w 24"/>
                <a:gd name="T7" fmla="*/ 22 h 26"/>
                <a:gd name="T8" fmla="*/ 0 w 24"/>
                <a:gd name="T9" fmla="*/ 18 h 26"/>
                <a:gd name="T10" fmla="*/ 0 w 24"/>
                <a:gd name="T11" fmla="*/ 16 h 26"/>
                <a:gd name="T12" fmla="*/ 4 w 24"/>
                <a:gd name="T13" fmla="*/ 12 h 26"/>
                <a:gd name="T14" fmla="*/ 6 w 24"/>
                <a:gd name="T15" fmla="*/ 12 h 26"/>
                <a:gd name="T16" fmla="*/ 10 w 24"/>
                <a:gd name="T17" fmla="*/ 10 h 26"/>
                <a:gd name="T18" fmla="*/ 14 w 24"/>
                <a:gd name="T19" fmla="*/ 10 h 26"/>
                <a:gd name="T20" fmla="*/ 18 w 24"/>
                <a:gd name="T21" fmla="*/ 10 h 26"/>
                <a:gd name="T22" fmla="*/ 16 w 24"/>
                <a:gd name="T23" fmla="*/ 4 h 26"/>
                <a:gd name="T24" fmla="*/ 14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6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4 w 24"/>
                <a:gd name="T53" fmla="*/ 26 h 26"/>
                <a:gd name="T54" fmla="*/ 8 w 24"/>
                <a:gd name="T55" fmla="*/ 26 h 26"/>
                <a:gd name="T56" fmla="*/ 10 w 24"/>
                <a:gd name="T57" fmla="*/ 24 h 26"/>
                <a:gd name="T58" fmla="*/ 14 w 24"/>
                <a:gd name="T59" fmla="*/ 22 h 26"/>
                <a:gd name="T60" fmla="*/ 18 w 24"/>
                <a:gd name="T61" fmla="*/ 20 h 26"/>
                <a:gd name="T62" fmla="*/ 18 w 24"/>
                <a:gd name="T63" fmla="*/ 20 h 26"/>
                <a:gd name="T64" fmla="*/ 18 w 24"/>
                <a:gd name="T65" fmla="*/ 18 h 26"/>
                <a:gd name="T66" fmla="*/ 18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4 w 24"/>
                <a:gd name="T79" fmla="*/ 22 h 26"/>
                <a:gd name="T80" fmla="*/ 6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6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66"/>
            <p:cNvSpPr/>
            <p:nvPr/>
          </p:nvSpPr>
          <p:spPr bwMode="auto">
            <a:xfrm>
              <a:off x="4367213" y="4224338"/>
              <a:ext cx="19050" cy="41275"/>
            </a:xfrm>
            <a:custGeom>
              <a:avLst/>
              <a:gdLst>
                <a:gd name="T0" fmla="*/ 12 w 12"/>
                <a:gd name="T1" fmla="*/ 2 h 26"/>
                <a:gd name="T2" fmla="*/ 12 w 12"/>
                <a:gd name="T3" fmla="*/ 2 h 26"/>
                <a:gd name="T4" fmla="*/ 6 w 12"/>
                <a:gd name="T5" fmla="*/ 4 h 26"/>
                <a:gd name="T6" fmla="*/ 6 w 12"/>
                <a:gd name="T7" fmla="*/ 4 h 26"/>
                <a:gd name="T8" fmla="*/ 2 w 12"/>
                <a:gd name="T9" fmla="*/ 10 h 26"/>
                <a:gd name="T10" fmla="*/ 2 w 12"/>
                <a:gd name="T11" fmla="*/ 26 h 26"/>
                <a:gd name="T12" fmla="*/ 0 w 12"/>
                <a:gd name="T13" fmla="*/ 26 h 26"/>
                <a:gd name="T14" fmla="*/ 0 w 12"/>
                <a:gd name="T15" fmla="*/ 0 h 26"/>
                <a:gd name="T16" fmla="*/ 2 w 12"/>
                <a:gd name="T17" fmla="*/ 0 h 26"/>
                <a:gd name="T18" fmla="*/ 2 w 12"/>
                <a:gd name="T19" fmla="*/ 6 h 26"/>
                <a:gd name="T20" fmla="*/ 2 w 12"/>
                <a:gd name="T21" fmla="*/ 6 h 26"/>
                <a:gd name="T22" fmla="*/ 6 w 12"/>
                <a:gd name="T23" fmla="*/ 2 h 26"/>
                <a:gd name="T24" fmla="*/ 6 w 12"/>
                <a:gd name="T25" fmla="*/ 2 h 26"/>
                <a:gd name="T26" fmla="*/ 12 w 12"/>
                <a:gd name="T27" fmla="*/ 0 h 26"/>
                <a:gd name="T28" fmla="*/ 12 w 12"/>
                <a:gd name="T29" fmla="*/ 0 h 26"/>
                <a:gd name="T30" fmla="*/ 12 w 12"/>
                <a:gd name="T31" fmla="*/ 0 h 26"/>
                <a:gd name="T32" fmla="*/ 12 w 12"/>
                <a:gd name="T33" fmla="*/ 2 h 26"/>
                <a:gd name="T34" fmla="*/ 12 w 12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6">
                  <a:moveTo>
                    <a:pt x="12" y="2"/>
                  </a:moveTo>
                  <a:lnTo>
                    <a:pt x="1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67"/>
            <p:cNvSpPr/>
            <p:nvPr/>
          </p:nvSpPr>
          <p:spPr bwMode="auto">
            <a:xfrm>
              <a:off x="4389438" y="4259263"/>
              <a:ext cx="6350" cy="12700"/>
            </a:xfrm>
            <a:custGeom>
              <a:avLst/>
              <a:gdLst>
                <a:gd name="T0" fmla="*/ 2 w 4"/>
                <a:gd name="T1" fmla="*/ 8 h 8"/>
                <a:gd name="T2" fmla="*/ 2 w 4"/>
                <a:gd name="T3" fmla="*/ 4 h 8"/>
                <a:gd name="T4" fmla="*/ 0 w 4"/>
                <a:gd name="T5" fmla="*/ 4 h 8"/>
                <a:gd name="T6" fmla="*/ 0 w 4"/>
                <a:gd name="T7" fmla="*/ 0 h 8"/>
                <a:gd name="T8" fmla="*/ 4 w 4"/>
                <a:gd name="T9" fmla="*/ 0 h 8"/>
                <a:gd name="T10" fmla="*/ 4 w 4"/>
                <a:gd name="T11" fmla="*/ 4 h 8"/>
                <a:gd name="T12" fmla="*/ 2 w 4"/>
                <a:gd name="T13" fmla="*/ 8 h 8"/>
                <a:gd name="T14" fmla="*/ 2 w 4"/>
                <a:gd name="T15" fmla="*/ 8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68"/>
            <p:cNvSpPr>
              <a:spLocks noEditPoints="1"/>
            </p:cNvSpPr>
            <p:nvPr/>
          </p:nvSpPr>
          <p:spPr bwMode="auto">
            <a:xfrm>
              <a:off x="4414838" y="4208463"/>
              <a:ext cx="19050" cy="73025"/>
            </a:xfrm>
            <a:custGeom>
              <a:avLst/>
              <a:gdLst>
                <a:gd name="T0" fmla="*/ 4 w 12"/>
                <a:gd name="T1" fmla="*/ 46 h 46"/>
                <a:gd name="T2" fmla="*/ 4 w 12"/>
                <a:gd name="T3" fmla="*/ 46 h 46"/>
                <a:gd name="T4" fmla="*/ 2 w 12"/>
                <a:gd name="T5" fmla="*/ 44 h 46"/>
                <a:gd name="T6" fmla="*/ 2 w 12"/>
                <a:gd name="T7" fmla="*/ 44 h 46"/>
                <a:gd name="T8" fmla="*/ 0 w 12"/>
                <a:gd name="T9" fmla="*/ 44 h 46"/>
                <a:gd name="T10" fmla="*/ 0 w 12"/>
                <a:gd name="T11" fmla="*/ 40 h 46"/>
                <a:gd name="T12" fmla="*/ 0 w 12"/>
                <a:gd name="T13" fmla="*/ 40 h 46"/>
                <a:gd name="T14" fmla="*/ 2 w 12"/>
                <a:gd name="T15" fmla="*/ 42 h 46"/>
                <a:gd name="T16" fmla="*/ 2 w 12"/>
                <a:gd name="T17" fmla="*/ 42 h 46"/>
                <a:gd name="T18" fmla="*/ 4 w 12"/>
                <a:gd name="T19" fmla="*/ 42 h 46"/>
                <a:gd name="T20" fmla="*/ 4 w 12"/>
                <a:gd name="T21" fmla="*/ 42 h 46"/>
                <a:gd name="T22" fmla="*/ 6 w 12"/>
                <a:gd name="T23" fmla="*/ 42 h 46"/>
                <a:gd name="T24" fmla="*/ 6 w 12"/>
                <a:gd name="T25" fmla="*/ 42 h 46"/>
                <a:gd name="T26" fmla="*/ 8 w 12"/>
                <a:gd name="T27" fmla="*/ 40 h 46"/>
                <a:gd name="T28" fmla="*/ 8 w 12"/>
                <a:gd name="T29" fmla="*/ 40 h 46"/>
                <a:gd name="T30" fmla="*/ 8 w 12"/>
                <a:gd name="T31" fmla="*/ 40 h 46"/>
                <a:gd name="T32" fmla="*/ 8 w 12"/>
                <a:gd name="T33" fmla="*/ 40 h 46"/>
                <a:gd name="T34" fmla="*/ 10 w 12"/>
                <a:gd name="T35" fmla="*/ 38 h 46"/>
                <a:gd name="T36" fmla="*/ 10 w 12"/>
                <a:gd name="T37" fmla="*/ 10 h 46"/>
                <a:gd name="T38" fmla="*/ 12 w 12"/>
                <a:gd name="T39" fmla="*/ 10 h 46"/>
                <a:gd name="T40" fmla="*/ 12 w 12"/>
                <a:gd name="T41" fmla="*/ 38 h 46"/>
                <a:gd name="T42" fmla="*/ 12 w 12"/>
                <a:gd name="T43" fmla="*/ 38 h 46"/>
                <a:gd name="T44" fmla="*/ 12 w 12"/>
                <a:gd name="T45" fmla="*/ 40 h 46"/>
                <a:gd name="T46" fmla="*/ 12 w 12"/>
                <a:gd name="T47" fmla="*/ 40 h 46"/>
                <a:gd name="T48" fmla="*/ 10 w 12"/>
                <a:gd name="T49" fmla="*/ 42 h 46"/>
                <a:gd name="T50" fmla="*/ 10 w 12"/>
                <a:gd name="T51" fmla="*/ 42 h 46"/>
                <a:gd name="T52" fmla="*/ 8 w 12"/>
                <a:gd name="T53" fmla="*/ 44 h 46"/>
                <a:gd name="T54" fmla="*/ 8 w 12"/>
                <a:gd name="T55" fmla="*/ 44 h 46"/>
                <a:gd name="T56" fmla="*/ 4 w 12"/>
                <a:gd name="T57" fmla="*/ 46 h 46"/>
                <a:gd name="T58" fmla="*/ 4 w 12"/>
                <a:gd name="T59" fmla="*/ 46 h 46"/>
                <a:gd name="T60" fmla="*/ 10 w 12"/>
                <a:gd name="T61" fmla="*/ 4 h 46"/>
                <a:gd name="T62" fmla="*/ 10 w 12"/>
                <a:gd name="T63" fmla="*/ 0 h 46"/>
                <a:gd name="T64" fmla="*/ 12 w 12"/>
                <a:gd name="T65" fmla="*/ 0 h 46"/>
                <a:gd name="T66" fmla="*/ 12 w 12"/>
                <a:gd name="T67" fmla="*/ 4 h 46"/>
                <a:gd name="T68" fmla="*/ 10 w 12"/>
                <a:gd name="T69" fmla="*/ 4 h 46"/>
                <a:gd name="T70" fmla="*/ 10 w 12"/>
                <a:gd name="T71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46">
                  <a:moveTo>
                    <a:pt x="4" y="46"/>
                  </a:moveTo>
                  <a:lnTo>
                    <a:pt x="4" y="46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6"/>
                  </a:lnTo>
                  <a:lnTo>
                    <a:pt x="4" y="46"/>
                  </a:lnTo>
                  <a:close/>
                  <a:moveTo>
                    <a:pt x="10" y="4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69"/>
            <p:cNvSpPr/>
            <p:nvPr/>
          </p:nvSpPr>
          <p:spPr bwMode="auto">
            <a:xfrm>
              <a:off x="4446588" y="422433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2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4 w 24"/>
                <a:gd name="T35" fmla="*/ 22 h 26"/>
                <a:gd name="T36" fmla="*/ 14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4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70"/>
            <p:cNvSpPr/>
            <p:nvPr/>
          </p:nvSpPr>
          <p:spPr bwMode="auto">
            <a:xfrm>
              <a:off x="4491038" y="4224338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6 w 20"/>
                <a:gd name="T15" fmla="*/ 18 h 26"/>
                <a:gd name="T16" fmla="*/ 16 w 20"/>
                <a:gd name="T17" fmla="*/ 16 h 26"/>
                <a:gd name="T18" fmla="*/ 12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2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4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4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71"/>
            <p:cNvSpPr/>
            <p:nvPr/>
          </p:nvSpPr>
          <p:spPr bwMode="auto">
            <a:xfrm>
              <a:off x="4529138" y="4211638"/>
              <a:ext cx="22225" cy="53975"/>
            </a:xfrm>
            <a:custGeom>
              <a:avLst/>
              <a:gdLst>
                <a:gd name="T0" fmla="*/ 14 w 14"/>
                <a:gd name="T1" fmla="*/ 32 h 34"/>
                <a:gd name="T2" fmla="*/ 14 w 14"/>
                <a:gd name="T3" fmla="*/ 32 h 34"/>
                <a:gd name="T4" fmla="*/ 14 w 14"/>
                <a:gd name="T5" fmla="*/ 34 h 34"/>
                <a:gd name="T6" fmla="*/ 14 w 14"/>
                <a:gd name="T7" fmla="*/ 34 h 34"/>
                <a:gd name="T8" fmla="*/ 12 w 14"/>
                <a:gd name="T9" fmla="*/ 34 h 34"/>
                <a:gd name="T10" fmla="*/ 12 w 14"/>
                <a:gd name="T11" fmla="*/ 34 h 34"/>
                <a:gd name="T12" fmla="*/ 10 w 14"/>
                <a:gd name="T13" fmla="*/ 34 h 34"/>
                <a:gd name="T14" fmla="*/ 10 w 14"/>
                <a:gd name="T15" fmla="*/ 34 h 34"/>
                <a:gd name="T16" fmla="*/ 8 w 14"/>
                <a:gd name="T17" fmla="*/ 34 h 34"/>
                <a:gd name="T18" fmla="*/ 8 w 14"/>
                <a:gd name="T19" fmla="*/ 34 h 34"/>
                <a:gd name="T20" fmla="*/ 6 w 14"/>
                <a:gd name="T21" fmla="*/ 34 h 34"/>
                <a:gd name="T22" fmla="*/ 6 w 14"/>
                <a:gd name="T23" fmla="*/ 34 h 34"/>
                <a:gd name="T24" fmla="*/ 6 w 14"/>
                <a:gd name="T25" fmla="*/ 34 h 34"/>
                <a:gd name="T26" fmla="*/ 6 w 14"/>
                <a:gd name="T27" fmla="*/ 34 h 34"/>
                <a:gd name="T28" fmla="*/ 4 w 14"/>
                <a:gd name="T29" fmla="*/ 32 h 34"/>
                <a:gd name="T30" fmla="*/ 4 w 14"/>
                <a:gd name="T31" fmla="*/ 32 h 34"/>
                <a:gd name="T32" fmla="*/ 4 w 14"/>
                <a:gd name="T33" fmla="*/ 30 h 34"/>
                <a:gd name="T34" fmla="*/ 4 w 14"/>
                <a:gd name="T35" fmla="*/ 10 h 34"/>
                <a:gd name="T36" fmla="*/ 0 w 14"/>
                <a:gd name="T37" fmla="*/ 10 h 34"/>
                <a:gd name="T38" fmla="*/ 0 w 14"/>
                <a:gd name="T39" fmla="*/ 8 h 34"/>
                <a:gd name="T40" fmla="*/ 4 w 14"/>
                <a:gd name="T41" fmla="*/ 8 h 34"/>
                <a:gd name="T42" fmla="*/ 4 w 14"/>
                <a:gd name="T43" fmla="*/ 0 h 34"/>
                <a:gd name="T44" fmla="*/ 6 w 14"/>
                <a:gd name="T45" fmla="*/ 0 h 34"/>
                <a:gd name="T46" fmla="*/ 6 w 14"/>
                <a:gd name="T47" fmla="*/ 8 h 34"/>
                <a:gd name="T48" fmla="*/ 12 w 14"/>
                <a:gd name="T49" fmla="*/ 8 h 34"/>
                <a:gd name="T50" fmla="*/ 12 w 14"/>
                <a:gd name="T51" fmla="*/ 10 h 34"/>
                <a:gd name="T52" fmla="*/ 6 w 14"/>
                <a:gd name="T53" fmla="*/ 10 h 34"/>
                <a:gd name="T54" fmla="*/ 6 w 14"/>
                <a:gd name="T55" fmla="*/ 28 h 34"/>
                <a:gd name="T56" fmla="*/ 6 w 14"/>
                <a:gd name="T57" fmla="*/ 28 h 34"/>
                <a:gd name="T58" fmla="*/ 8 w 14"/>
                <a:gd name="T59" fmla="*/ 30 h 34"/>
                <a:gd name="T60" fmla="*/ 8 w 14"/>
                <a:gd name="T61" fmla="*/ 30 h 34"/>
                <a:gd name="T62" fmla="*/ 10 w 14"/>
                <a:gd name="T63" fmla="*/ 32 h 34"/>
                <a:gd name="T64" fmla="*/ 10 w 14"/>
                <a:gd name="T65" fmla="*/ 32 h 34"/>
                <a:gd name="T66" fmla="*/ 12 w 14"/>
                <a:gd name="T67" fmla="*/ 30 h 34"/>
                <a:gd name="T68" fmla="*/ 12 w 14"/>
                <a:gd name="T69" fmla="*/ 30 h 34"/>
                <a:gd name="T70" fmla="*/ 14 w 14"/>
                <a:gd name="T71" fmla="*/ 30 h 34"/>
                <a:gd name="T72" fmla="*/ 14 w 14"/>
                <a:gd name="T73" fmla="*/ 32 h 34"/>
                <a:gd name="T74" fmla="*/ 14 w 14"/>
                <a:gd name="T75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4">
                  <a:moveTo>
                    <a:pt x="14" y="32"/>
                  </a:move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72"/>
            <p:cNvSpPr>
              <a:spLocks noEditPoints="1"/>
            </p:cNvSpPr>
            <p:nvPr/>
          </p:nvSpPr>
          <p:spPr bwMode="auto">
            <a:xfrm>
              <a:off x="4554538" y="422433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4 w 26"/>
                <a:gd name="T33" fmla="*/ 26 h 26"/>
                <a:gd name="T34" fmla="*/ 4 w 26"/>
                <a:gd name="T35" fmla="*/ 14 h 26"/>
                <a:gd name="T36" fmla="*/ 4 w 26"/>
                <a:gd name="T37" fmla="*/ 18 h 26"/>
                <a:gd name="T38" fmla="*/ 6 w 26"/>
                <a:gd name="T39" fmla="*/ 20 h 26"/>
                <a:gd name="T40" fmla="*/ 10 w 26"/>
                <a:gd name="T41" fmla="*/ 22 h 26"/>
                <a:gd name="T42" fmla="*/ 14 w 26"/>
                <a:gd name="T43" fmla="*/ 24 h 26"/>
                <a:gd name="T44" fmla="*/ 18 w 26"/>
                <a:gd name="T45" fmla="*/ 22 h 26"/>
                <a:gd name="T46" fmla="*/ 20 w 26"/>
                <a:gd name="T47" fmla="*/ 20 h 26"/>
                <a:gd name="T48" fmla="*/ 22 w 26"/>
                <a:gd name="T49" fmla="*/ 18 h 26"/>
                <a:gd name="T50" fmla="*/ 24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8 w 26"/>
                <a:gd name="T57" fmla="*/ 4 h 26"/>
                <a:gd name="T58" fmla="*/ 14 w 26"/>
                <a:gd name="T59" fmla="*/ 2 h 26"/>
                <a:gd name="T60" fmla="*/ 10 w 26"/>
                <a:gd name="T61" fmla="*/ 4 h 26"/>
                <a:gd name="T62" fmla="*/ 6 w 26"/>
                <a:gd name="T63" fmla="*/ 6 h 26"/>
                <a:gd name="T64" fmla="*/ 4 w 26"/>
                <a:gd name="T65" fmla="*/ 8 h 26"/>
                <a:gd name="T66" fmla="*/ 4 w 26"/>
                <a:gd name="T6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73"/>
            <p:cNvSpPr>
              <a:spLocks noEditPoints="1"/>
            </p:cNvSpPr>
            <p:nvPr/>
          </p:nvSpPr>
          <p:spPr bwMode="auto">
            <a:xfrm>
              <a:off x="5484813" y="2620963"/>
              <a:ext cx="142875" cy="165100"/>
            </a:xfrm>
            <a:custGeom>
              <a:avLst/>
              <a:gdLst>
                <a:gd name="T0" fmla="*/ 90 w 90"/>
                <a:gd name="T1" fmla="*/ 78 h 104"/>
                <a:gd name="T2" fmla="*/ 88 w 90"/>
                <a:gd name="T3" fmla="*/ 90 h 104"/>
                <a:gd name="T4" fmla="*/ 84 w 90"/>
                <a:gd name="T5" fmla="*/ 94 h 104"/>
                <a:gd name="T6" fmla="*/ 78 w 90"/>
                <a:gd name="T7" fmla="*/ 98 h 104"/>
                <a:gd name="T8" fmla="*/ 66 w 90"/>
                <a:gd name="T9" fmla="*/ 104 h 104"/>
                <a:gd name="T10" fmla="*/ 0 w 90"/>
                <a:gd name="T11" fmla="*/ 104 h 104"/>
                <a:gd name="T12" fmla="*/ 62 w 90"/>
                <a:gd name="T13" fmla="*/ 0 h 104"/>
                <a:gd name="T14" fmla="*/ 66 w 90"/>
                <a:gd name="T15" fmla="*/ 0 h 104"/>
                <a:gd name="T16" fmla="*/ 72 w 90"/>
                <a:gd name="T17" fmla="*/ 2 h 104"/>
                <a:gd name="T18" fmla="*/ 80 w 90"/>
                <a:gd name="T19" fmla="*/ 8 h 104"/>
                <a:gd name="T20" fmla="*/ 84 w 90"/>
                <a:gd name="T21" fmla="*/ 16 h 104"/>
                <a:gd name="T22" fmla="*/ 86 w 90"/>
                <a:gd name="T23" fmla="*/ 26 h 104"/>
                <a:gd name="T24" fmla="*/ 82 w 90"/>
                <a:gd name="T25" fmla="*/ 40 h 104"/>
                <a:gd name="T26" fmla="*/ 78 w 90"/>
                <a:gd name="T27" fmla="*/ 46 h 104"/>
                <a:gd name="T28" fmla="*/ 70 w 90"/>
                <a:gd name="T29" fmla="*/ 50 h 104"/>
                <a:gd name="T30" fmla="*/ 84 w 90"/>
                <a:gd name="T31" fmla="*/ 60 h 104"/>
                <a:gd name="T32" fmla="*/ 88 w 90"/>
                <a:gd name="T33" fmla="*/ 68 h 104"/>
                <a:gd name="T34" fmla="*/ 90 w 90"/>
                <a:gd name="T35" fmla="*/ 78 h 104"/>
                <a:gd name="T36" fmla="*/ 60 w 90"/>
                <a:gd name="T37" fmla="*/ 72 h 104"/>
                <a:gd name="T38" fmla="*/ 58 w 90"/>
                <a:gd name="T39" fmla="*/ 66 h 104"/>
                <a:gd name="T40" fmla="*/ 54 w 90"/>
                <a:gd name="T41" fmla="*/ 62 h 104"/>
                <a:gd name="T42" fmla="*/ 30 w 90"/>
                <a:gd name="T43" fmla="*/ 80 h 104"/>
                <a:gd name="T44" fmla="*/ 52 w 90"/>
                <a:gd name="T45" fmla="*/ 80 h 104"/>
                <a:gd name="T46" fmla="*/ 58 w 90"/>
                <a:gd name="T47" fmla="*/ 78 h 104"/>
                <a:gd name="T48" fmla="*/ 60 w 90"/>
                <a:gd name="T49" fmla="*/ 76 h 104"/>
                <a:gd name="T50" fmla="*/ 60 w 90"/>
                <a:gd name="T51" fmla="*/ 72 h 104"/>
                <a:gd name="T52" fmla="*/ 30 w 90"/>
                <a:gd name="T53" fmla="*/ 40 h 104"/>
                <a:gd name="T54" fmla="*/ 50 w 90"/>
                <a:gd name="T55" fmla="*/ 40 h 104"/>
                <a:gd name="T56" fmla="*/ 54 w 90"/>
                <a:gd name="T57" fmla="*/ 38 h 104"/>
                <a:gd name="T58" fmla="*/ 56 w 90"/>
                <a:gd name="T59" fmla="*/ 32 h 104"/>
                <a:gd name="T60" fmla="*/ 56 w 90"/>
                <a:gd name="T61" fmla="*/ 28 h 104"/>
                <a:gd name="T62" fmla="*/ 54 w 90"/>
                <a:gd name="T63" fmla="*/ 26 h 104"/>
                <a:gd name="T64" fmla="*/ 30 w 90"/>
                <a:gd name="T65" fmla="*/ 2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4">
                  <a:moveTo>
                    <a:pt x="90" y="78"/>
                  </a:moveTo>
                  <a:lnTo>
                    <a:pt x="90" y="78"/>
                  </a:lnTo>
                  <a:lnTo>
                    <a:pt x="90" y="84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4" y="94"/>
                  </a:lnTo>
                  <a:lnTo>
                    <a:pt x="78" y="98"/>
                  </a:lnTo>
                  <a:lnTo>
                    <a:pt x="78" y="98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52" y="104"/>
                  </a:lnTo>
                  <a:lnTo>
                    <a:pt x="0" y="104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4" y="34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78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8" y="68"/>
                  </a:lnTo>
                  <a:lnTo>
                    <a:pt x="90" y="78"/>
                  </a:lnTo>
                  <a:lnTo>
                    <a:pt x="90" y="78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30" y="62"/>
                  </a:lnTo>
                  <a:lnTo>
                    <a:pt x="30" y="80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60" y="76"/>
                  </a:ln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30" y="24"/>
                  </a:moveTo>
                  <a:lnTo>
                    <a:pt x="30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6" y="36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0" y="24"/>
                  </a:lnTo>
                  <a:lnTo>
                    <a:pt x="30" y="24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74"/>
            <p:cNvSpPr>
              <a:spLocks noEditPoints="1"/>
            </p:cNvSpPr>
            <p:nvPr/>
          </p:nvSpPr>
          <p:spPr bwMode="auto">
            <a:xfrm>
              <a:off x="5691188" y="2722563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0 w 42"/>
                <a:gd name="T33" fmla="*/ 42 h 42"/>
                <a:gd name="T34" fmla="*/ 8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0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2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0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75"/>
            <p:cNvSpPr>
              <a:spLocks noEditPoints="1"/>
            </p:cNvSpPr>
            <p:nvPr/>
          </p:nvSpPr>
          <p:spPr bwMode="auto">
            <a:xfrm>
              <a:off x="5770563" y="2722563"/>
              <a:ext cx="63500" cy="92075"/>
            </a:xfrm>
            <a:custGeom>
              <a:avLst/>
              <a:gdLst>
                <a:gd name="T0" fmla="*/ 22 w 40"/>
                <a:gd name="T1" fmla="*/ 42 h 58"/>
                <a:gd name="T2" fmla="*/ 14 w 40"/>
                <a:gd name="T3" fmla="*/ 40 h 58"/>
                <a:gd name="T4" fmla="*/ 8 w 40"/>
                <a:gd name="T5" fmla="*/ 34 h 58"/>
                <a:gd name="T6" fmla="*/ 0 w 40"/>
                <a:gd name="T7" fmla="*/ 58 h 58"/>
                <a:gd name="T8" fmla="*/ 6 w 40"/>
                <a:gd name="T9" fmla="*/ 0 h 58"/>
                <a:gd name="T10" fmla="*/ 6 w 40"/>
                <a:gd name="T11" fmla="*/ 8 h 58"/>
                <a:gd name="T12" fmla="*/ 12 w 40"/>
                <a:gd name="T13" fmla="*/ 2 h 58"/>
                <a:gd name="T14" fmla="*/ 22 w 40"/>
                <a:gd name="T15" fmla="*/ 0 h 58"/>
                <a:gd name="T16" fmla="*/ 30 w 40"/>
                <a:gd name="T17" fmla="*/ 2 h 58"/>
                <a:gd name="T18" fmla="*/ 36 w 40"/>
                <a:gd name="T19" fmla="*/ 6 h 58"/>
                <a:gd name="T20" fmla="*/ 40 w 40"/>
                <a:gd name="T21" fmla="*/ 12 h 58"/>
                <a:gd name="T22" fmla="*/ 40 w 40"/>
                <a:gd name="T23" fmla="*/ 20 h 58"/>
                <a:gd name="T24" fmla="*/ 40 w 40"/>
                <a:gd name="T25" fmla="*/ 28 h 58"/>
                <a:gd name="T26" fmla="*/ 36 w 40"/>
                <a:gd name="T27" fmla="*/ 36 h 58"/>
                <a:gd name="T28" fmla="*/ 30 w 40"/>
                <a:gd name="T29" fmla="*/ 40 h 58"/>
                <a:gd name="T30" fmla="*/ 22 w 40"/>
                <a:gd name="T31" fmla="*/ 42 h 58"/>
                <a:gd name="T32" fmla="*/ 20 w 40"/>
                <a:gd name="T33" fmla="*/ 34 h 58"/>
                <a:gd name="T34" fmla="*/ 24 w 40"/>
                <a:gd name="T35" fmla="*/ 34 h 58"/>
                <a:gd name="T36" fmla="*/ 28 w 40"/>
                <a:gd name="T37" fmla="*/ 30 h 58"/>
                <a:gd name="T38" fmla="*/ 30 w 40"/>
                <a:gd name="T39" fmla="*/ 26 h 58"/>
                <a:gd name="T40" fmla="*/ 32 w 40"/>
                <a:gd name="T41" fmla="*/ 20 h 58"/>
                <a:gd name="T42" fmla="*/ 30 w 40"/>
                <a:gd name="T43" fmla="*/ 16 h 58"/>
                <a:gd name="T44" fmla="*/ 28 w 40"/>
                <a:gd name="T45" fmla="*/ 10 h 58"/>
                <a:gd name="T46" fmla="*/ 24 w 40"/>
                <a:gd name="T47" fmla="*/ 8 h 58"/>
                <a:gd name="T48" fmla="*/ 20 w 40"/>
                <a:gd name="T49" fmla="*/ 6 h 58"/>
                <a:gd name="T50" fmla="*/ 16 w 40"/>
                <a:gd name="T51" fmla="*/ 8 h 58"/>
                <a:gd name="T52" fmla="*/ 12 w 40"/>
                <a:gd name="T53" fmla="*/ 8 h 58"/>
                <a:gd name="T54" fmla="*/ 10 w 40"/>
                <a:gd name="T55" fmla="*/ 12 h 58"/>
                <a:gd name="T56" fmla="*/ 8 w 40"/>
                <a:gd name="T57" fmla="*/ 26 h 58"/>
                <a:gd name="T58" fmla="*/ 10 w 40"/>
                <a:gd name="T59" fmla="*/ 28 h 58"/>
                <a:gd name="T60" fmla="*/ 12 w 40"/>
                <a:gd name="T61" fmla="*/ 32 h 58"/>
                <a:gd name="T62" fmla="*/ 16 w 40"/>
                <a:gd name="T63" fmla="*/ 34 h 58"/>
                <a:gd name="T64" fmla="*/ 20 w 40"/>
                <a:gd name="T6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58">
                  <a:moveTo>
                    <a:pt x="22" y="42"/>
                  </a:moveTo>
                  <a:lnTo>
                    <a:pt x="22" y="42"/>
                  </a:lnTo>
                  <a:lnTo>
                    <a:pt x="18" y="4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34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0" y="34"/>
                  </a:moveTo>
                  <a:lnTo>
                    <a:pt x="20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76"/>
            <p:cNvSpPr/>
            <p:nvPr/>
          </p:nvSpPr>
          <p:spPr bwMode="auto">
            <a:xfrm>
              <a:off x="5840413" y="2700338"/>
              <a:ext cx="41275" cy="88900"/>
            </a:xfrm>
            <a:custGeom>
              <a:avLst/>
              <a:gdLst>
                <a:gd name="T0" fmla="*/ 26 w 26"/>
                <a:gd name="T1" fmla="*/ 52 h 56"/>
                <a:gd name="T2" fmla="*/ 26 w 26"/>
                <a:gd name="T3" fmla="*/ 52 h 56"/>
                <a:gd name="T4" fmla="*/ 22 w 26"/>
                <a:gd name="T5" fmla="*/ 54 h 56"/>
                <a:gd name="T6" fmla="*/ 22 w 26"/>
                <a:gd name="T7" fmla="*/ 54 h 56"/>
                <a:gd name="T8" fmla="*/ 16 w 26"/>
                <a:gd name="T9" fmla="*/ 56 h 56"/>
                <a:gd name="T10" fmla="*/ 16 w 26"/>
                <a:gd name="T11" fmla="*/ 56 h 56"/>
                <a:gd name="T12" fmla="*/ 12 w 26"/>
                <a:gd name="T13" fmla="*/ 54 h 56"/>
                <a:gd name="T14" fmla="*/ 12 w 26"/>
                <a:gd name="T15" fmla="*/ 54 h 56"/>
                <a:gd name="T16" fmla="*/ 8 w 26"/>
                <a:gd name="T17" fmla="*/ 54 h 56"/>
                <a:gd name="T18" fmla="*/ 8 w 26"/>
                <a:gd name="T19" fmla="*/ 54 h 56"/>
                <a:gd name="T20" fmla="*/ 6 w 26"/>
                <a:gd name="T21" fmla="*/ 50 h 56"/>
                <a:gd name="T22" fmla="*/ 6 w 26"/>
                <a:gd name="T23" fmla="*/ 50 h 56"/>
                <a:gd name="T24" fmla="*/ 6 w 26"/>
                <a:gd name="T25" fmla="*/ 46 h 56"/>
                <a:gd name="T26" fmla="*/ 6 w 26"/>
                <a:gd name="T27" fmla="*/ 20 h 56"/>
                <a:gd name="T28" fmla="*/ 0 w 26"/>
                <a:gd name="T29" fmla="*/ 20 h 56"/>
                <a:gd name="T30" fmla="*/ 0 w 26"/>
                <a:gd name="T31" fmla="*/ 14 h 56"/>
                <a:gd name="T32" fmla="*/ 6 w 26"/>
                <a:gd name="T33" fmla="*/ 14 h 56"/>
                <a:gd name="T34" fmla="*/ 6 w 26"/>
                <a:gd name="T35" fmla="*/ 0 h 56"/>
                <a:gd name="T36" fmla="*/ 14 w 26"/>
                <a:gd name="T37" fmla="*/ 0 h 56"/>
                <a:gd name="T38" fmla="*/ 14 w 26"/>
                <a:gd name="T39" fmla="*/ 14 h 56"/>
                <a:gd name="T40" fmla="*/ 24 w 26"/>
                <a:gd name="T41" fmla="*/ 14 h 56"/>
                <a:gd name="T42" fmla="*/ 24 w 26"/>
                <a:gd name="T43" fmla="*/ 20 h 56"/>
                <a:gd name="T44" fmla="*/ 14 w 26"/>
                <a:gd name="T45" fmla="*/ 20 h 56"/>
                <a:gd name="T46" fmla="*/ 14 w 26"/>
                <a:gd name="T47" fmla="*/ 44 h 56"/>
                <a:gd name="T48" fmla="*/ 14 w 26"/>
                <a:gd name="T49" fmla="*/ 44 h 56"/>
                <a:gd name="T50" fmla="*/ 16 w 26"/>
                <a:gd name="T51" fmla="*/ 46 h 56"/>
                <a:gd name="T52" fmla="*/ 16 w 26"/>
                <a:gd name="T53" fmla="*/ 46 h 56"/>
                <a:gd name="T54" fmla="*/ 18 w 26"/>
                <a:gd name="T55" fmla="*/ 48 h 56"/>
                <a:gd name="T56" fmla="*/ 18 w 26"/>
                <a:gd name="T57" fmla="*/ 48 h 56"/>
                <a:gd name="T58" fmla="*/ 22 w 26"/>
                <a:gd name="T59" fmla="*/ 46 h 56"/>
                <a:gd name="T60" fmla="*/ 22 w 26"/>
                <a:gd name="T61" fmla="*/ 46 h 56"/>
                <a:gd name="T62" fmla="*/ 24 w 26"/>
                <a:gd name="T63" fmla="*/ 46 h 56"/>
                <a:gd name="T64" fmla="*/ 26 w 26"/>
                <a:gd name="T65" fmla="*/ 52 h 56"/>
                <a:gd name="T66" fmla="*/ 26 w 26"/>
                <a:gd name="T6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6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4" y="14"/>
                  </a:lnTo>
                  <a:lnTo>
                    <a:pt x="24" y="20"/>
                  </a:lnTo>
                  <a:lnTo>
                    <a:pt x="14" y="2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77"/>
            <p:cNvSpPr>
              <a:spLocks noEditPoints="1"/>
            </p:cNvSpPr>
            <p:nvPr/>
          </p:nvSpPr>
          <p:spPr bwMode="auto">
            <a:xfrm>
              <a:off x="5891213" y="2697163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10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10 h 56"/>
                <a:gd name="T20" fmla="*/ 0 w 8"/>
                <a:gd name="T21" fmla="*/ 10 h 56"/>
                <a:gd name="T22" fmla="*/ 0 w 8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78"/>
            <p:cNvSpPr>
              <a:spLocks noEditPoints="1"/>
            </p:cNvSpPr>
            <p:nvPr/>
          </p:nvSpPr>
          <p:spPr bwMode="auto">
            <a:xfrm>
              <a:off x="5916613" y="2722563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2 w 42"/>
                <a:gd name="T23" fmla="*/ 12 h 42"/>
                <a:gd name="T24" fmla="*/ 42 w 42"/>
                <a:gd name="T25" fmla="*/ 20 h 42"/>
                <a:gd name="T26" fmla="*/ 42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2 w 42"/>
                <a:gd name="T33" fmla="*/ 42 h 42"/>
                <a:gd name="T34" fmla="*/ 10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2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4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2 w 42"/>
                <a:gd name="T59" fmla="*/ 6 h 42"/>
                <a:gd name="T60" fmla="*/ 16 w 42"/>
                <a:gd name="T61" fmla="*/ 8 h 42"/>
                <a:gd name="T62" fmla="*/ 14 w 42"/>
                <a:gd name="T63" fmla="*/ 10 h 42"/>
                <a:gd name="T64" fmla="*/ 10 w 42"/>
                <a:gd name="T65" fmla="*/ 16 h 42"/>
                <a:gd name="T66" fmla="*/ 10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0" y="20"/>
                  </a:moveTo>
                  <a:lnTo>
                    <a:pt x="10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79"/>
            <p:cNvSpPr/>
            <p:nvPr/>
          </p:nvSpPr>
          <p:spPr bwMode="auto">
            <a:xfrm>
              <a:off x="5995988" y="2722563"/>
              <a:ext cx="57150" cy="63500"/>
            </a:xfrm>
            <a:custGeom>
              <a:avLst/>
              <a:gdLst>
                <a:gd name="T0" fmla="*/ 36 w 36"/>
                <a:gd name="T1" fmla="*/ 40 h 40"/>
                <a:gd name="T2" fmla="*/ 28 w 36"/>
                <a:gd name="T3" fmla="*/ 40 h 40"/>
                <a:gd name="T4" fmla="*/ 28 w 36"/>
                <a:gd name="T5" fmla="*/ 18 h 40"/>
                <a:gd name="T6" fmla="*/ 28 w 36"/>
                <a:gd name="T7" fmla="*/ 18 h 40"/>
                <a:gd name="T8" fmla="*/ 28 w 36"/>
                <a:gd name="T9" fmla="*/ 12 h 40"/>
                <a:gd name="T10" fmla="*/ 26 w 36"/>
                <a:gd name="T11" fmla="*/ 10 h 40"/>
                <a:gd name="T12" fmla="*/ 26 w 36"/>
                <a:gd name="T13" fmla="*/ 10 h 40"/>
                <a:gd name="T14" fmla="*/ 24 w 36"/>
                <a:gd name="T15" fmla="*/ 8 h 40"/>
                <a:gd name="T16" fmla="*/ 20 w 36"/>
                <a:gd name="T17" fmla="*/ 6 h 40"/>
                <a:gd name="T18" fmla="*/ 20 w 36"/>
                <a:gd name="T19" fmla="*/ 6 h 40"/>
                <a:gd name="T20" fmla="*/ 18 w 36"/>
                <a:gd name="T21" fmla="*/ 8 h 40"/>
                <a:gd name="T22" fmla="*/ 18 w 36"/>
                <a:gd name="T23" fmla="*/ 8 h 40"/>
                <a:gd name="T24" fmla="*/ 14 w 36"/>
                <a:gd name="T25" fmla="*/ 10 h 40"/>
                <a:gd name="T26" fmla="*/ 14 w 36"/>
                <a:gd name="T27" fmla="*/ 10 h 40"/>
                <a:gd name="T28" fmla="*/ 10 w 36"/>
                <a:gd name="T29" fmla="*/ 12 h 40"/>
                <a:gd name="T30" fmla="*/ 10 w 36"/>
                <a:gd name="T31" fmla="*/ 12 h 40"/>
                <a:gd name="T32" fmla="*/ 8 w 36"/>
                <a:gd name="T33" fmla="*/ 16 h 40"/>
                <a:gd name="T34" fmla="*/ 8 w 36"/>
                <a:gd name="T35" fmla="*/ 40 h 40"/>
                <a:gd name="T36" fmla="*/ 0 w 36"/>
                <a:gd name="T37" fmla="*/ 40 h 40"/>
                <a:gd name="T38" fmla="*/ 0 w 36"/>
                <a:gd name="T39" fmla="*/ 0 h 40"/>
                <a:gd name="T40" fmla="*/ 8 w 36"/>
                <a:gd name="T41" fmla="*/ 0 h 40"/>
                <a:gd name="T42" fmla="*/ 8 w 36"/>
                <a:gd name="T43" fmla="*/ 8 h 40"/>
                <a:gd name="T44" fmla="*/ 8 w 36"/>
                <a:gd name="T45" fmla="*/ 8 h 40"/>
                <a:gd name="T46" fmla="*/ 10 w 36"/>
                <a:gd name="T47" fmla="*/ 4 h 40"/>
                <a:gd name="T48" fmla="*/ 14 w 36"/>
                <a:gd name="T49" fmla="*/ 2 h 40"/>
                <a:gd name="T50" fmla="*/ 14 w 36"/>
                <a:gd name="T51" fmla="*/ 2 h 40"/>
                <a:gd name="T52" fmla="*/ 20 w 36"/>
                <a:gd name="T53" fmla="*/ 0 h 40"/>
                <a:gd name="T54" fmla="*/ 24 w 36"/>
                <a:gd name="T55" fmla="*/ 0 h 40"/>
                <a:gd name="T56" fmla="*/ 24 w 36"/>
                <a:gd name="T57" fmla="*/ 0 h 40"/>
                <a:gd name="T58" fmla="*/ 30 w 36"/>
                <a:gd name="T59" fmla="*/ 0 h 40"/>
                <a:gd name="T60" fmla="*/ 30 w 36"/>
                <a:gd name="T61" fmla="*/ 0 h 40"/>
                <a:gd name="T62" fmla="*/ 34 w 36"/>
                <a:gd name="T63" fmla="*/ 4 h 40"/>
                <a:gd name="T64" fmla="*/ 34 w 36"/>
                <a:gd name="T65" fmla="*/ 4 h 40"/>
                <a:gd name="T66" fmla="*/ 36 w 36"/>
                <a:gd name="T67" fmla="*/ 10 h 40"/>
                <a:gd name="T68" fmla="*/ 36 w 36"/>
                <a:gd name="T69" fmla="*/ 10 h 40"/>
                <a:gd name="T70" fmla="*/ 36 w 36"/>
                <a:gd name="T71" fmla="*/ 16 h 40"/>
                <a:gd name="T72" fmla="*/ 36 w 36"/>
                <a:gd name="T73" fmla="*/ 40 h 40"/>
                <a:gd name="T74" fmla="*/ 36 w 3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0">
                  <a:moveTo>
                    <a:pt x="36" y="40"/>
                  </a:moveTo>
                  <a:lnTo>
                    <a:pt x="28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80"/>
            <p:cNvSpPr>
              <a:spLocks noEditPoints="1"/>
            </p:cNvSpPr>
            <p:nvPr/>
          </p:nvSpPr>
          <p:spPr bwMode="auto">
            <a:xfrm>
              <a:off x="5475288" y="2166938"/>
              <a:ext cx="41275" cy="53975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0 h 34"/>
                <a:gd name="T4" fmla="*/ 16 w 26"/>
                <a:gd name="T5" fmla="*/ 0 h 34"/>
                <a:gd name="T6" fmla="*/ 16 w 26"/>
                <a:gd name="T7" fmla="*/ 0 h 34"/>
                <a:gd name="T8" fmla="*/ 20 w 26"/>
                <a:gd name="T9" fmla="*/ 0 h 34"/>
                <a:gd name="T10" fmla="*/ 20 w 26"/>
                <a:gd name="T11" fmla="*/ 0 h 34"/>
                <a:gd name="T12" fmla="*/ 24 w 26"/>
                <a:gd name="T13" fmla="*/ 2 h 34"/>
                <a:gd name="T14" fmla="*/ 24 w 26"/>
                <a:gd name="T15" fmla="*/ 2 h 34"/>
                <a:gd name="T16" fmla="*/ 26 w 26"/>
                <a:gd name="T17" fmla="*/ 6 h 34"/>
                <a:gd name="T18" fmla="*/ 26 w 26"/>
                <a:gd name="T19" fmla="*/ 6 h 34"/>
                <a:gd name="T20" fmla="*/ 26 w 26"/>
                <a:gd name="T21" fmla="*/ 10 h 34"/>
                <a:gd name="T22" fmla="*/ 26 w 26"/>
                <a:gd name="T23" fmla="*/ 10 h 34"/>
                <a:gd name="T24" fmla="*/ 26 w 26"/>
                <a:gd name="T25" fmla="*/ 14 h 34"/>
                <a:gd name="T26" fmla="*/ 26 w 26"/>
                <a:gd name="T27" fmla="*/ 14 h 34"/>
                <a:gd name="T28" fmla="*/ 24 w 26"/>
                <a:gd name="T29" fmla="*/ 18 h 34"/>
                <a:gd name="T30" fmla="*/ 24 w 26"/>
                <a:gd name="T31" fmla="*/ 18 h 34"/>
                <a:gd name="T32" fmla="*/ 20 w 26"/>
                <a:gd name="T33" fmla="*/ 20 h 34"/>
                <a:gd name="T34" fmla="*/ 20 w 26"/>
                <a:gd name="T35" fmla="*/ 20 h 34"/>
                <a:gd name="T36" fmla="*/ 16 w 26"/>
                <a:gd name="T37" fmla="*/ 22 h 34"/>
                <a:gd name="T38" fmla="*/ 4 w 26"/>
                <a:gd name="T39" fmla="*/ 22 h 34"/>
                <a:gd name="T40" fmla="*/ 4 w 26"/>
                <a:gd name="T41" fmla="*/ 34 h 34"/>
                <a:gd name="T42" fmla="*/ 0 w 26"/>
                <a:gd name="T43" fmla="*/ 34 h 34"/>
                <a:gd name="T44" fmla="*/ 0 w 26"/>
                <a:gd name="T45" fmla="*/ 34 h 34"/>
                <a:gd name="T46" fmla="*/ 4 w 26"/>
                <a:gd name="T47" fmla="*/ 18 h 34"/>
                <a:gd name="T48" fmla="*/ 16 w 26"/>
                <a:gd name="T49" fmla="*/ 18 h 34"/>
                <a:gd name="T50" fmla="*/ 16 w 26"/>
                <a:gd name="T51" fmla="*/ 18 h 34"/>
                <a:gd name="T52" fmla="*/ 18 w 26"/>
                <a:gd name="T53" fmla="*/ 18 h 34"/>
                <a:gd name="T54" fmla="*/ 18 w 26"/>
                <a:gd name="T55" fmla="*/ 18 h 34"/>
                <a:gd name="T56" fmla="*/ 20 w 26"/>
                <a:gd name="T57" fmla="*/ 16 h 34"/>
                <a:gd name="T58" fmla="*/ 20 w 26"/>
                <a:gd name="T59" fmla="*/ 16 h 34"/>
                <a:gd name="T60" fmla="*/ 22 w 26"/>
                <a:gd name="T61" fmla="*/ 14 h 34"/>
                <a:gd name="T62" fmla="*/ 22 w 26"/>
                <a:gd name="T63" fmla="*/ 14 h 34"/>
                <a:gd name="T64" fmla="*/ 22 w 26"/>
                <a:gd name="T65" fmla="*/ 10 h 34"/>
                <a:gd name="T66" fmla="*/ 22 w 26"/>
                <a:gd name="T67" fmla="*/ 10 h 34"/>
                <a:gd name="T68" fmla="*/ 22 w 26"/>
                <a:gd name="T69" fmla="*/ 8 h 34"/>
                <a:gd name="T70" fmla="*/ 22 w 26"/>
                <a:gd name="T71" fmla="*/ 8 h 34"/>
                <a:gd name="T72" fmla="*/ 20 w 26"/>
                <a:gd name="T73" fmla="*/ 4 h 34"/>
                <a:gd name="T74" fmla="*/ 20 w 26"/>
                <a:gd name="T75" fmla="*/ 4 h 34"/>
                <a:gd name="T76" fmla="*/ 18 w 26"/>
                <a:gd name="T77" fmla="*/ 4 h 34"/>
                <a:gd name="T78" fmla="*/ 18 w 26"/>
                <a:gd name="T79" fmla="*/ 4 h 34"/>
                <a:gd name="T80" fmla="*/ 16 w 26"/>
                <a:gd name="T81" fmla="*/ 2 h 34"/>
                <a:gd name="T82" fmla="*/ 4 w 26"/>
                <a:gd name="T83" fmla="*/ 2 h 34"/>
                <a:gd name="T84" fmla="*/ 4 w 26"/>
                <a:gd name="T85" fmla="*/ 18 h 34"/>
                <a:gd name="T86" fmla="*/ 4 w 26"/>
                <a:gd name="T8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4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81"/>
            <p:cNvSpPr>
              <a:spLocks noEditPoints="1"/>
            </p:cNvSpPr>
            <p:nvPr/>
          </p:nvSpPr>
          <p:spPr bwMode="auto">
            <a:xfrm>
              <a:off x="5522913" y="217963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4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8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82"/>
            <p:cNvSpPr/>
            <p:nvPr/>
          </p:nvSpPr>
          <p:spPr bwMode="auto">
            <a:xfrm>
              <a:off x="5570538" y="216376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83"/>
            <p:cNvSpPr/>
            <p:nvPr/>
          </p:nvSpPr>
          <p:spPr bwMode="auto">
            <a:xfrm>
              <a:off x="5592763" y="2163763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84"/>
            <p:cNvSpPr>
              <a:spLocks noEditPoints="1"/>
            </p:cNvSpPr>
            <p:nvPr/>
          </p:nvSpPr>
          <p:spPr bwMode="auto">
            <a:xfrm>
              <a:off x="5611813" y="2179638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85"/>
            <p:cNvSpPr/>
            <p:nvPr/>
          </p:nvSpPr>
          <p:spPr bwMode="auto">
            <a:xfrm>
              <a:off x="5662613" y="2179638"/>
              <a:ext cx="31750" cy="41275"/>
            </a:xfrm>
            <a:custGeom>
              <a:avLst/>
              <a:gdLst>
                <a:gd name="T0" fmla="*/ 20 w 20"/>
                <a:gd name="T1" fmla="*/ 26 h 26"/>
                <a:gd name="T2" fmla="*/ 18 w 20"/>
                <a:gd name="T3" fmla="*/ 26 h 26"/>
                <a:gd name="T4" fmla="*/ 18 w 20"/>
                <a:gd name="T5" fmla="*/ 12 h 26"/>
                <a:gd name="T6" fmla="*/ 18 w 20"/>
                <a:gd name="T7" fmla="*/ 12 h 26"/>
                <a:gd name="T8" fmla="*/ 16 w 20"/>
                <a:gd name="T9" fmla="*/ 6 h 26"/>
                <a:gd name="T10" fmla="*/ 16 w 20"/>
                <a:gd name="T11" fmla="*/ 6 h 26"/>
                <a:gd name="T12" fmla="*/ 14 w 20"/>
                <a:gd name="T13" fmla="*/ 4 h 26"/>
                <a:gd name="T14" fmla="*/ 12 w 20"/>
                <a:gd name="T15" fmla="*/ 4 h 26"/>
                <a:gd name="T16" fmla="*/ 12 w 20"/>
                <a:gd name="T17" fmla="*/ 4 h 26"/>
                <a:gd name="T18" fmla="*/ 8 w 20"/>
                <a:gd name="T19" fmla="*/ 4 h 26"/>
                <a:gd name="T20" fmla="*/ 8 w 20"/>
                <a:gd name="T21" fmla="*/ 4 h 26"/>
                <a:gd name="T22" fmla="*/ 6 w 20"/>
                <a:gd name="T23" fmla="*/ 6 h 26"/>
                <a:gd name="T24" fmla="*/ 6 w 20"/>
                <a:gd name="T25" fmla="*/ 6 h 26"/>
                <a:gd name="T26" fmla="*/ 4 w 20"/>
                <a:gd name="T27" fmla="*/ 8 h 26"/>
                <a:gd name="T28" fmla="*/ 4 w 20"/>
                <a:gd name="T29" fmla="*/ 8 h 26"/>
                <a:gd name="T30" fmla="*/ 2 w 20"/>
                <a:gd name="T31" fmla="*/ 10 h 26"/>
                <a:gd name="T32" fmla="*/ 2 w 20"/>
                <a:gd name="T33" fmla="*/ 26 h 26"/>
                <a:gd name="T34" fmla="*/ 0 w 20"/>
                <a:gd name="T35" fmla="*/ 26 h 26"/>
                <a:gd name="T36" fmla="*/ 0 w 20"/>
                <a:gd name="T37" fmla="*/ 0 h 26"/>
                <a:gd name="T38" fmla="*/ 2 w 20"/>
                <a:gd name="T39" fmla="*/ 0 h 26"/>
                <a:gd name="T40" fmla="*/ 2 w 20"/>
                <a:gd name="T41" fmla="*/ 6 h 26"/>
                <a:gd name="T42" fmla="*/ 2 w 20"/>
                <a:gd name="T43" fmla="*/ 6 h 26"/>
                <a:gd name="T44" fmla="*/ 6 w 20"/>
                <a:gd name="T45" fmla="*/ 2 h 26"/>
                <a:gd name="T46" fmla="*/ 6 w 20"/>
                <a:gd name="T47" fmla="*/ 2 h 26"/>
                <a:gd name="T48" fmla="*/ 14 w 20"/>
                <a:gd name="T49" fmla="*/ 0 h 26"/>
                <a:gd name="T50" fmla="*/ 14 w 20"/>
                <a:gd name="T51" fmla="*/ 0 h 26"/>
                <a:gd name="T52" fmla="*/ 16 w 20"/>
                <a:gd name="T53" fmla="*/ 2 h 26"/>
                <a:gd name="T54" fmla="*/ 16 w 20"/>
                <a:gd name="T55" fmla="*/ 2 h 26"/>
                <a:gd name="T56" fmla="*/ 20 w 20"/>
                <a:gd name="T57" fmla="*/ 4 h 26"/>
                <a:gd name="T58" fmla="*/ 20 w 20"/>
                <a:gd name="T59" fmla="*/ 4 h 26"/>
                <a:gd name="T60" fmla="*/ 20 w 20"/>
                <a:gd name="T61" fmla="*/ 6 h 26"/>
                <a:gd name="T62" fmla="*/ 20 w 20"/>
                <a:gd name="T63" fmla="*/ 6 h 26"/>
                <a:gd name="T64" fmla="*/ 20 w 20"/>
                <a:gd name="T65" fmla="*/ 12 h 26"/>
                <a:gd name="T66" fmla="*/ 20 w 20"/>
                <a:gd name="T67" fmla="*/ 26 h 26"/>
                <a:gd name="T68" fmla="*/ 20 w 20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6">
                  <a:moveTo>
                    <a:pt x="20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26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86"/>
            <p:cNvSpPr/>
            <p:nvPr/>
          </p:nvSpPr>
          <p:spPr bwMode="auto">
            <a:xfrm>
              <a:off x="5703888" y="2166938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4 w 14"/>
                <a:gd name="T41" fmla="*/ 8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87"/>
            <p:cNvSpPr>
              <a:spLocks noEditPoints="1"/>
            </p:cNvSpPr>
            <p:nvPr/>
          </p:nvSpPr>
          <p:spPr bwMode="auto">
            <a:xfrm>
              <a:off x="5729288" y="217963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88"/>
            <p:cNvSpPr/>
            <p:nvPr/>
          </p:nvSpPr>
          <p:spPr bwMode="auto">
            <a:xfrm>
              <a:off x="5776913" y="2179638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89"/>
            <p:cNvSpPr>
              <a:spLocks noEditPoints="1"/>
            </p:cNvSpPr>
            <p:nvPr/>
          </p:nvSpPr>
          <p:spPr bwMode="auto">
            <a:xfrm>
              <a:off x="5815013" y="2179638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0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0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6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2 h 38"/>
                <a:gd name="T50" fmla="*/ 20 w 26"/>
                <a:gd name="T51" fmla="*/ 20 h 38"/>
                <a:gd name="T52" fmla="*/ 22 w 26"/>
                <a:gd name="T53" fmla="*/ 18 h 38"/>
                <a:gd name="T54" fmla="*/ 22 w 26"/>
                <a:gd name="T55" fmla="*/ 10 h 38"/>
                <a:gd name="T56" fmla="*/ 20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6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90"/>
            <p:cNvSpPr/>
            <p:nvPr/>
          </p:nvSpPr>
          <p:spPr bwMode="auto">
            <a:xfrm>
              <a:off x="5865813" y="2179638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10 w 24"/>
                <a:gd name="T3" fmla="*/ 28 h 28"/>
                <a:gd name="T4" fmla="*/ 6 w 24"/>
                <a:gd name="T5" fmla="*/ 26 h 28"/>
                <a:gd name="T6" fmla="*/ 2 w 24"/>
                <a:gd name="T7" fmla="*/ 24 h 28"/>
                <a:gd name="T8" fmla="*/ 2 w 24"/>
                <a:gd name="T9" fmla="*/ 24 h 28"/>
                <a:gd name="T10" fmla="*/ 2 w 24"/>
                <a:gd name="T11" fmla="*/ 22 h 28"/>
                <a:gd name="T12" fmla="*/ 0 w 24"/>
                <a:gd name="T13" fmla="*/ 16 h 28"/>
                <a:gd name="T14" fmla="*/ 0 w 24"/>
                <a:gd name="T15" fmla="*/ 0 h 28"/>
                <a:gd name="T16" fmla="*/ 4 w 24"/>
                <a:gd name="T17" fmla="*/ 0 h 28"/>
                <a:gd name="T18" fmla="*/ 4 w 24"/>
                <a:gd name="T19" fmla="*/ 16 h 28"/>
                <a:gd name="T20" fmla="*/ 4 w 24"/>
                <a:gd name="T21" fmla="*/ 16 h 28"/>
                <a:gd name="T22" fmla="*/ 6 w 24"/>
                <a:gd name="T23" fmla="*/ 22 h 28"/>
                <a:gd name="T24" fmla="*/ 8 w 24"/>
                <a:gd name="T25" fmla="*/ 24 h 28"/>
                <a:gd name="T26" fmla="*/ 10 w 24"/>
                <a:gd name="T27" fmla="*/ 24 h 28"/>
                <a:gd name="T28" fmla="*/ 10 w 24"/>
                <a:gd name="T29" fmla="*/ 24 h 28"/>
                <a:gd name="T30" fmla="*/ 14 w 24"/>
                <a:gd name="T31" fmla="*/ 24 h 28"/>
                <a:gd name="T32" fmla="*/ 14 w 24"/>
                <a:gd name="T33" fmla="*/ 24 h 28"/>
                <a:gd name="T34" fmla="*/ 16 w 24"/>
                <a:gd name="T35" fmla="*/ 22 h 28"/>
                <a:gd name="T36" fmla="*/ 16 w 24"/>
                <a:gd name="T37" fmla="*/ 22 h 28"/>
                <a:gd name="T38" fmla="*/ 18 w 24"/>
                <a:gd name="T39" fmla="*/ 20 h 28"/>
                <a:gd name="T40" fmla="*/ 18 w 24"/>
                <a:gd name="T41" fmla="*/ 20 h 28"/>
                <a:gd name="T42" fmla="*/ 20 w 24"/>
                <a:gd name="T43" fmla="*/ 18 h 28"/>
                <a:gd name="T44" fmla="*/ 20 w 24"/>
                <a:gd name="T45" fmla="*/ 0 h 28"/>
                <a:gd name="T46" fmla="*/ 24 w 24"/>
                <a:gd name="T47" fmla="*/ 0 h 28"/>
                <a:gd name="T48" fmla="*/ 24 w 24"/>
                <a:gd name="T49" fmla="*/ 22 h 28"/>
                <a:gd name="T50" fmla="*/ 24 w 24"/>
                <a:gd name="T51" fmla="*/ 22 h 28"/>
                <a:gd name="T52" fmla="*/ 24 w 24"/>
                <a:gd name="T53" fmla="*/ 24 h 28"/>
                <a:gd name="T54" fmla="*/ 24 w 24"/>
                <a:gd name="T55" fmla="*/ 26 h 28"/>
                <a:gd name="T56" fmla="*/ 24 w 24"/>
                <a:gd name="T57" fmla="*/ 26 h 28"/>
                <a:gd name="T58" fmla="*/ 24 w 24"/>
                <a:gd name="T59" fmla="*/ 28 h 28"/>
                <a:gd name="T60" fmla="*/ 24 w 24"/>
                <a:gd name="T61" fmla="*/ 28 h 28"/>
                <a:gd name="T62" fmla="*/ 22 w 24"/>
                <a:gd name="T63" fmla="*/ 28 h 28"/>
                <a:gd name="T64" fmla="*/ 22 w 24"/>
                <a:gd name="T65" fmla="*/ 28 h 28"/>
                <a:gd name="T66" fmla="*/ 20 w 24"/>
                <a:gd name="T67" fmla="*/ 26 h 28"/>
                <a:gd name="T68" fmla="*/ 20 w 24"/>
                <a:gd name="T69" fmla="*/ 26 h 28"/>
                <a:gd name="T70" fmla="*/ 20 w 24"/>
                <a:gd name="T71" fmla="*/ 24 h 28"/>
                <a:gd name="T72" fmla="*/ 20 w 24"/>
                <a:gd name="T73" fmla="*/ 22 h 28"/>
                <a:gd name="T74" fmla="*/ 20 w 24"/>
                <a:gd name="T75" fmla="*/ 22 h 28"/>
                <a:gd name="T76" fmla="*/ 16 w 24"/>
                <a:gd name="T77" fmla="*/ 26 h 28"/>
                <a:gd name="T78" fmla="*/ 16 w 24"/>
                <a:gd name="T79" fmla="*/ 26 h 28"/>
                <a:gd name="T80" fmla="*/ 10 w 24"/>
                <a:gd name="T81" fmla="*/ 28 h 28"/>
                <a:gd name="T82" fmla="*/ 10 w 24"/>
                <a:gd name="T8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91"/>
            <p:cNvSpPr>
              <a:spLocks noEditPoints="1"/>
            </p:cNvSpPr>
            <p:nvPr/>
          </p:nvSpPr>
          <p:spPr bwMode="auto">
            <a:xfrm>
              <a:off x="5910263" y="2179638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92"/>
            <p:cNvSpPr>
              <a:spLocks noEditPoints="1"/>
            </p:cNvSpPr>
            <p:nvPr/>
          </p:nvSpPr>
          <p:spPr bwMode="auto">
            <a:xfrm>
              <a:off x="547211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4 w 26"/>
                <a:gd name="T31" fmla="*/ 18 h 26"/>
                <a:gd name="T32" fmla="*/ 6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93"/>
            <p:cNvSpPr>
              <a:spLocks noEditPoints="1"/>
            </p:cNvSpPr>
            <p:nvPr/>
          </p:nvSpPr>
          <p:spPr bwMode="auto">
            <a:xfrm>
              <a:off x="5519738" y="2274888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0 w 26"/>
                <a:gd name="T7" fmla="*/ 18 h 38"/>
                <a:gd name="T8" fmla="*/ 0 w 26"/>
                <a:gd name="T9" fmla="*/ 12 h 38"/>
                <a:gd name="T10" fmla="*/ 0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0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0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4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6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18 w 26"/>
                <a:gd name="T45" fmla="*/ 32 h 38"/>
                <a:gd name="T46" fmla="*/ 20 w 26"/>
                <a:gd name="T47" fmla="*/ 30 h 38"/>
                <a:gd name="T48" fmla="*/ 22 w 26"/>
                <a:gd name="T49" fmla="*/ 20 h 38"/>
                <a:gd name="T50" fmla="*/ 18 w 26"/>
                <a:gd name="T51" fmla="*/ 24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2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6 h 38"/>
                <a:gd name="T64" fmla="*/ 22 w 26"/>
                <a:gd name="T65" fmla="*/ 8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2 h 38"/>
                <a:gd name="T72" fmla="*/ 12 w 26"/>
                <a:gd name="T73" fmla="*/ 2 h 38"/>
                <a:gd name="T74" fmla="*/ 8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2 h 38"/>
                <a:gd name="T82" fmla="*/ 4 w 26"/>
                <a:gd name="T83" fmla="*/ 16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94"/>
            <p:cNvSpPr>
              <a:spLocks noEditPoints="1"/>
            </p:cNvSpPr>
            <p:nvPr/>
          </p:nvSpPr>
          <p:spPr bwMode="auto">
            <a:xfrm>
              <a:off x="556736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95"/>
            <p:cNvSpPr/>
            <p:nvPr/>
          </p:nvSpPr>
          <p:spPr bwMode="auto">
            <a:xfrm>
              <a:off x="5614988" y="2274888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8 w 20"/>
                <a:gd name="T15" fmla="*/ 16 h 26"/>
                <a:gd name="T16" fmla="*/ 16 w 20"/>
                <a:gd name="T17" fmla="*/ 16 h 26"/>
                <a:gd name="T18" fmla="*/ 14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4 w 20"/>
                <a:gd name="T25" fmla="*/ 12 h 26"/>
                <a:gd name="T26" fmla="*/ 2 w 20"/>
                <a:gd name="T27" fmla="*/ 10 h 26"/>
                <a:gd name="T28" fmla="*/ 0 w 20"/>
                <a:gd name="T29" fmla="*/ 8 h 26"/>
                <a:gd name="T30" fmla="*/ 2 w 20"/>
                <a:gd name="T31" fmla="*/ 4 h 26"/>
                <a:gd name="T32" fmla="*/ 4 w 20"/>
                <a:gd name="T33" fmla="*/ 2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2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2 h 26"/>
                <a:gd name="T64" fmla="*/ 16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96"/>
            <p:cNvSpPr/>
            <p:nvPr/>
          </p:nvSpPr>
          <p:spPr bwMode="auto">
            <a:xfrm>
              <a:off x="5653088" y="2259013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2 w 14"/>
                <a:gd name="T13" fmla="*/ 36 h 36"/>
                <a:gd name="T14" fmla="*/ 12 w 14"/>
                <a:gd name="T15" fmla="*/ 36 h 36"/>
                <a:gd name="T16" fmla="*/ 10 w 14"/>
                <a:gd name="T17" fmla="*/ 36 h 36"/>
                <a:gd name="T18" fmla="*/ 10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6 w 14"/>
                <a:gd name="T25" fmla="*/ 34 h 36"/>
                <a:gd name="T26" fmla="*/ 6 w 14"/>
                <a:gd name="T27" fmla="*/ 34 h 36"/>
                <a:gd name="T28" fmla="*/ 4 w 14"/>
                <a:gd name="T29" fmla="*/ 34 h 36"/>
                <a:gd name="T30" fmla="*/ 4 w 14"/>
                <a:gd name="T31" fmla="*/ 34 h 36"/>
                <a:gd name="T32" fmla="*/ 4 w 14"/>
                <a:gd name="T33" fmla="*/ 32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97"/>
            <p:cNvSpPr>
              <a:spLocks noEditPoints="1"/>
            </p:cNvSpPr>
            <p:nvPr/>
          </p:nvSpPr>
          <p:spPr bwMode="auto">
            <a:xfrm>
              <a:off x="5681663" y="2274888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0 h 26"/>
                <a:gd name="T16" fmla="*/ 10 w 22"/>
                <a:gd name="T17" fmla="*/ 10 h 26"/>
                <a:gd name="T18" fmla="*/ 14 w 22"/>
                <a:gd name="T19" fmla="*/ 10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2 h 26"/>
                <a:gd name="T30" fmla="*/ 0 w 22"/>
                <a:gd name="T31" fmla="*/ 2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2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2 h 26"/>
                <a:gd name="T60" fmla="*/ 16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2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2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98"/>
            <p:cNvSpPr/>
            <p:nvPr/>
          </p:nvSpPr>
          <p:spPr bwMode="auto">
            <a:xfrm>
              <a:off x="5722938" y="2274888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99"/>
            <p:cNvSpPr/>
            <p:nvPr/>
          </p:nvSpPr>
          <p:spPr bwMode="auto">
            <a:xfrm>
              <a:off x="5767388" y="2306638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6 h 10"/>
                <a:gd name="T4" fmla="*/ 0 w 2"/>
                <a:gd name="T5" fmla="*/ 6 h 10"/>
                <a:gd name="T6" fmla="*/ 0 w 2"/>
                <a:gd name="T7" fmla="*/ 0 h 10"/>
                <a:gd name="T8" fmla="*/ 2 w 2"/>
                <a:gd name="T9" fmla="*/ 0 h 10"/>
                <a:gd name="T10" fmla="*/ 2 w 2"/>
                <a:gd name="T11" fmla="*/ 6 h 10"/>
                <a:gd name="T12" fmla="*/ 2 w 2"/>
                <a:gd name="T13" fmla="*/ 10 h 10"/>
                <a:gd name="T14" fmla="*/ 0 w 2"/>
                <a:gd name="T15" fmla="*/ 10 h 10"/>
                <a:gd name="T16" fmla="*/ 0 w 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200"/>
            <p:cNvSpPr/>
            <p:nvPr/>
          </p:nvSpPr>
          <p:spPr bwMode="auto">
            <a:xfrm>
              <a:off x="5805488" y="2274888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8 w 22"/>
                <a:gd name="T19" fmla="*/ 2 h 26"/>
                <a:gd name="T20" fmla="*/ 8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0 h 26"/>
                <a:gd name="T54" fmla="*/ 16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201"/>
            <p:cNvSpPr>
              <a:spLocks noEditPoints="1"/>
            </p:cNvSpPr>
            <p:nvPr/>
          </p:nvSpPr>
          <p:spPr bwMode="auto">
            <a:xfrm>
              <a:off x="5846763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202"/>
            <p:cNvSpPr>
              <a:spLocks noEditPoints="1"/>
            </p:cNvSpPr>
            <p:nvPr/>
          </p:nvSpPr>
          <p:spPr bwMode="auto">
            <a:xfrm>
              <a:off x="5894388" y="2274888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6 w 26"/>
                <a:gd name="T3" fmla="*/ 26 h 36"/>
                <a:gd name="T4" fmla="*/ 4 w 26"/>
                <a:gd name="T5" fmla="*/ 22 h 36"/>
                <a:gd name="T6" fmla="*/ 0 w 26"/>
                <a:gd name="T7" fmla="*/ 18 h 36"/>
                <a:gd name="T8" fmla="*/ 0 w 26"/>
                <a:gd name="T9" fmla="*/ 12 h 36"/>
                <a:gd name="T10" fmla="*/ 0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0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4 h 36"/>
                <a:gd name="T42" fmla="*/ 12 w 26"/>
                <a:gd name="T43" fmla="*/ 26 h 36"/>
                <a:gd name="T44" fmla="*/ 12 w 26"/>
                <a:gd name="T45" fmla="*/ 24 h 36"/>
                <a:gd name="T46" fmla="*/ 16 w 26"/>
                <a:gd name="T47" fmla="*/ 22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0 w 26"/>
                <a:gd name="T57" fmla="*/ 6 h 36"/>
                <a:gd name="T58" fmla="*/ 18 w 26"/>
                <a:gd name="T59" fmla="*/ 4 h 36"/>
                <a:gd name="T60" fmla="*/ 16 w 26"/>
                <a:gd name="T61" fmla="*/ 2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8 h 36"/>
                <a:gd name="T70" fmla="*/ 4 w 26"/>
                <a:gd name="T71" fmla="*/ 12 h 36"/>
                <a:gd name="T72" fmla="*/ 4 w 26"/>
                <a:gd name="T73" fmla="*/ 16 h 36"/>
                <a:gd name="T74" fmla="*/ 6 w 26"/>
                <a:gd name="T75" fmla="*/ 20 h 36"/>
                <a:gd name="T76" fmla="*/ 10 w 26"/>
                <a:gd name="T77" fmla="*/ 22 h 36"/>
                <a:gd name="T78" fmla="*/ 12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203"/>
            <p:cNvSpPr/>
            <p:nvPr/>
          </p:nvSpPr>
          <p:spPr bwMode="auto">
            <a:xfrm>
              <a:off x="5945188" y="2274888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204"/>
            <p:cNvSpPr>
              <a:spLocks noEditPoints="1"/>
            </p:cNvSpPr>
            <p:nvPr/>
          </p:nvSpPr>
          <p:spPr bwMode="auto">
            <a:xfrm>
              <a:off x="5989638" y="2274888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206"/>
            <p:cNvSpPr/>
            <p:nvPr/>
          </p:nvSpPr>
          <p:spPr bwMode="auto">
            <a:xfrm>
              <a:off x="5472430" y="2367280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0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8 w 20"/>
                <a:gd name="T15" fmla="*/ 18 h 28"/>
                <a:gd name="T16" fmla="*/ 16 w 20"/>
                <a:gd name="T17" fmla="*/ 16 h 28"/>
                <a:gd name="T18" fmla="*/ 14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4 w 20"/>
                <a:gd name="T25" fmla="*/ 12 h 28"/>
                <a:gd name="T26" fmla="*/ 2 w 20"/>
                <a:gd name="T27" fmla="*/ 10 h 28"/>
                <a:gd name="T28" fmla="*/ 2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8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6 w 20"/>
                <a:gd name="T45" fmla="*/ 4 h 28"/>
                <a:gd name="T46" fmla="*/ 10 w 20"/>
                <a:gd name="T47" fmla="*/ 2 h 28"/>
                <a:gd name="T48" fmla="*/ 8 w 20"/>
                <a:gd name="T49" fmla="*/ 2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6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207"/>
            <p:cNvSpPr>
              <a:spLocks noEditPoints="1"/>
            </p:cNvSpPr>
            <p:nvPr/>
          </p:nvSpPr>
          <p:spPr bwMode="auto">
            <a:xfrm>
              <a:off x="551370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208"/>
            <p:cNvSpPr/>
            <p:nvPr/>
          </p:nvSpPr>
          <p:spPr bwMode="auto">
            <a:xfrm>
              <a:off x="5526405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6 w 16"/>
                <a:gd name="T5" fmla="*/ 34 h 36"/>
                <a:gd name="T6" fmla="*/ 16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6 w 16"/>
                <a:gd name="T29" fmla="*/ 32 h 36"/>
                <a:gd name="T30" fmla="*/ 6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10 w 16"/>
                <a:gd name="T59" fmla="*/ 32 h 36"/>
                <a:gd name="T60" fmla="*/ 10 w 16"/>
                <a:gd name="T61" fmla="*/ 32 h 36"/>
                <a:gd name="T62" fmla="*/ 12 w 16"/>
                <a:gd name="T63" fmla="*/ 32 h 36"/>
                <a:gd name="T64" fmla="*/ 12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6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209"/>
            <p:cNvSpPr>
              <a:spLocks noEditPoints="1"/>
            </p:cNvSpPr>
            <p:nvPr/>
          </p:nvSpPr>
          <p:spPr bwMode="auto">
            <a:xfrm>
              <a:off x="5574030" y="2367280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6 w 24"/>
                <a:gd name="T3" fmla="*/ 26 h 28"/>
                <a:gd name="T4" fmla="*/ 4 w 24"/>
                <a:gd name="T5" fmla="*/ 24 h 28"/>
                <a:gd name="T6" fmla="*/ 2 w 24"/>
                <a:gd name="T7" fmla="*/ 22 h 28"/>
                <a:gd name="T8" fmla="*/ 0 w 24"/>
                <a:gd name="T9" fmla="*/ 20 h 28"/>
                <a:gd name="T10" fmla="*/ 2 w 24"/>
                <a:gd name="T11" fmla="*/ 16 h 28"/>
                <a:gd name="T12" fmla="*/ 4 w 24"/>
                <a:gd name="T13" fmla="*/ 14 h 28"/>
                <a:gd name="T14" fmla="*/ 8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20 w 24"/>
                <a:gd name="T21" fmla="*/ 10 h 28"/>
                <a:gd name="T22" fmla="*/ 18 w 24"/>
                <a:gd name="T23" fmla="*/ 4 h 28"/>
                <a:gd name="T24" fmla="*/ 16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8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4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6 w 24"/>
                <a:gd name="T53" fmla="*/ 26 h 28"/>
                <a:gd name="T54" fmla="*/ 10 w 24"/>
                <a:gd name="T55" fmla="*/ 28 h 28"/>
                <a:gd name="T56" fmla="*/ 10 w 24"/>
                <a:gd name="T57" fmla="*/ 24 h 28"/>
                <a:gd name="T58" fmla="*/ 16 w 24"/>
                <a:gd name="T59" fmla="*/ 24 h 28"/>
                <a:gd name="T60" fmla="*/ 18 w 24"/>
                <a:gd name="T61" fmla="*/ 20 h 28"/>
                <a:gd name="T62" fmla="*/ 20 w 24"/>
                <a:gd name="T63" fmla="*/ 20 h 28"/>
                <a:gd name="T64" fmla="*/ 20 w 24"/>
                <a:gd name="T65" fmla="*/ 18 h 28"/>
                <a:gd name="T66" fmla="*/ 20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210"/>
            <p:cNvSpPr/>
            <p:nvPr/>
          </p:nvSpPr>
          <p:spPr bwMode="auto">
            <a:xfrm>
              <a:off x="5621655" y="2367280"/>
              <a:ext cx="63500" cy="41275"/>
            </a:xfrm>
            <a:custGeom>
              <a:avLst/>
              <a:gdLst>
                <a:gd name="T0" fmla="*/ 40 w 40"/>
                <a:gd name="T1" fmla="*/ 26 h 26"/>
                <a:gd name="T2" fmla="*/ 36 w 40"/>
                <a:gd name="T3" fmla="*/ 26 h 26"/>
                <a:gd name="T4" fmla="*/ 36 w 40"/>
                <a:gd name="T5" fmla="*/ 12 h 26"/>
                <a:gd name="T6" fmla="*/ 36 w 40"/>
                <a:gd name="T7" fmla="*/ 12 h 26"/>
                <a:gd name="T8" fmla="*/ 34 w 40"/>
                <a:gd name="T9" fmla="*/ 6 h 26"/>
                <a:gd name="T10" fmla="*/ 34 w 40"/>
                <a:gd name="T11" fmla="*/ 6 h 26"/>
                <a:gd name="T12" fmla="*/ 32 w 40"/>
                <a:gd name="T13" fmla="*/ 4 h 26"/>
                <a:gd name="T14" fmla="*/ 30 w 40"/>
                <a:gd name="T15" fmla="*/ 4 h 26"/>
                <a:gd name="T16" fmla="*/ 30 w 40"/>
                <a:gd name="T17" fmla="*/ 4 h 26"/>
                <a:gd name="T18" fmla="*/ 28 w 40"/>
                <a:gd name="T19" fmla="*/ 4 h 26"/>
                <a:gd name="T20" fmla="*/ 28 w 40"/>
                <a:gd name="T21" fmla="*/ 4 h 26"/>
                <a:gd name="T22" fmla="*/ 24 w 40"/>
                <a:gd name="T23" fmla="*/ 6 h 26"/>
                <a:gd name="T24" fmla="*/ 24 w 40"/>
                <a:gd name="T25" fmla="*/ 6 h 26"/>
                <a:gd name="T26" fmla="*/ 22 w 40"/>
                <a:gd name="T27" fmla="*/ 8 h 26"/>
                <a:gd name="T28" fmla="*/ 22 w 40"/>
                <a:gd name="T29" fmla="*/ 8 h 26"/>
                <a:gd name="T30" fmla="*/ 22 w 40"/>
                <a:gd name="T31" fmla="*/ 10 h 26"/>
                <a:gd name="T32" fmla="*/ 22 w 40"/>
                <a:gd name="T33" fmla="*/ 26 h 26"/>
                <a:gd name="T34" fmla="*/ 18 w 40"/>
                <a:gd name="T35" fmla="*/ 26 h 26"/>
                <a:gd name="T36" fmla="*/ 18 w 40"/>
                <a:gd name="T37" fmla="*/ 12 h 26"/>
                <a:gd name="T38" fmla="*/ 18 w 40"/>
                <a:gd name="T39" fmla="*/ 12 h 26"/>
                <a:gd name="T40" fmla="*/ 16 w 40"/>
                <a:gd name="T41" fmla="*/ 6 h 26"/>
                <a:gd name="T42" fmla="*/ 16 w 40"/>
                <a:gd name="T43" fmla="*/ 6 h 26"/>
                <a:gd name="T44" fmla="*/ 14 w 40"/>
                <a:gd name="T45" fmla="*/ 4 h 26"/>
                <a:gd name="T46" fmla="*/ 12 w 40"/>
                <a:gd name="T47" fmla="*/ 4 h 26"/>
                <a:gd name="T48" fmla="*/ 12 w 40"/>
                <a:gd name="T49" fmla="*/ 4 h 26"/>
                <a:gd name="T50" fmla="*/ 8 w 40"/>
                <a:gd name="T51" fmla="*/ 6 h 26"/>
                <a:gd name="T52" fmla="*/ 8 w 40"/>
                <a:gd name="T53" fmla="*/ 6 h 26"/>
                <a:gd name="T54" fmla="*/ 4 w 40"/>
                <a:gd name="T55" fmla="*/ 10 h 26"/>
                <a:gd name="T56" fmla="*/ 4 w 40"/>
                <a:gd name="T57" fmla="*/ 26 h 26"/>
                <a:gd name="T58" fmla="*/ 0 w 40"/>
                <a:gd name="T59" fmla="*/ 26 h 26"/>
                <a:gd name="T60" fmla="*/ 0 w 40"/>
                <a:gd name="T61" fmla="*/ 0 h 26"/>
                <a:gd name="T62" fmla="*/ 4 w 40"/>
                <a:gd name="T63" fmla="*/ 0 h 26"/>
                <a:gd name="T64" fmla="*/ 4 w 40"/>
                <a:gd name="T65" fmla="*/ 6 h 26"/>
                <a:gd name="T66" fmla="*/ 4 w 40"/>
                <a:gd name="T67" fmla="*/ 6 h 26"/>
                <a:gd name="T68" fmla="*/ 8 w 40"/>
                <a:gd name="T69" fmla="*/ 2 h 26"/>
                <a:gd name="T70" fmla="*/ 8 w 40"/>
                <a:gd name="T71" fmla="*/ 2 h 26"/>
                <a:gd name="T72" fmla="*/ 14 w 40"/>
                <a:gd name="T73" fmla="*/ 0 h 26"/>
                <a:gd name="T74" fmla="*/ 14 w 40"/>
                <a:gd name="T75" fmla="*/ 0 h 26"/>
                <a:gd name="T76" fmla="*/ 18 w 40"/>
                <a:gd name="T77" fmla="*/ 2 h 26"/>
                <a:gd name="T78" fmla="*/ 18 w 40"/>
                <a:gd name="T79" fmla="*/ 2 h 26"/>
                <a:gd name="T80" fmla="*/ 22 w 40"/>
                <a:gd name="T81" fmla="*/ 6 h 26"/>
                <a:gd name="T82" fmla="*/ 22 w 40"/>
                <a:gd name="T83" fmla="*/ 6 h 26"/>
                <a:gd name="T84" fmla="*/ 26 w 40"/>
                <a:gd name="T85" fmla="*/ 2 h 26"/>
                <a:gd name="T86" fmla="*/ 32 w 40"/>
                <a:gd name="T87" fmla="*/ 0 h 26"/>
                <a:gd name="T88" fmla="*/ 32 w 40"/>
                <a:gd name="T89" fmla="*/ 0 h 26"/>
                <a:gd name="T90" fmla="*/ 36 w 40"/>
                <a:gd name="T91" fmla="*/ 0 h 26"/>
                <a:gd name="T92" fmla="*/ 36 w 40"/>
                <a:gd name="T93" fmla="*/ 0 h 26"/>
                <a:gd name="T94" fmla="*/ 38 w 40"/>
                <a:gd name="T95" fmla="*/ 4 h 26"/>
                <a:gd name="T96" fmla="*/ 38 w 40"/>
                <a:gd name="T97" fmla="*/ 4 h 26"/>
                <a:gd name="T98" fmla="*/ 38 w 40"/>
                <a:gd name="T99" fmla="*/ 6 h 26"/>
                <a:gd name="T100" fmla="*/ 38 w 40"/>
                <a:gd name="T101" fmla="*/ 6 h 26"/>
                <a:gd name="T102" fmla="*/ 40 w 40"/>
                <a:gd name="T103" fmla="*/ 12 h 26"/>
                <a:gd name="T104" fmla="*/ 40 w 40"/>
                <a:gd name="T105" fmla="*/ 26 h 26"/>
                <a:gd name="T106" fmla="*/ 40 w 40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26">
                  <a:moveTo>
                    <a:pt x="40" y="26"/>
                  </a:moveTo>
                  <a:lnTo>
                    <a:pt x="36" y="2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26"/>
                  </a:lnTo>
                  <a:lnTo>
                    <a:pt x="4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211"/>
            <p:cNvSpPr>
              <a:spLocks noEditPoints="1"/>
            </p:cNvSpPr>
            <p:nvPr/>
          </p:nvSpPr>
          <p:spPr bwMode="auto">
            <a:xfrm>
              <a:off x="5691505" y="2367280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18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4 h 28"/>
                <a:gd name="T30" fmla="*/ 6 w 26"/>
                <a:gd name="T31" fmla="*/ 18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2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212"/>
            <p:cNvSpPr/>
            <p:nvPr/>
          </p:nvSpPr>
          <p:spPr bwMode="auto">
            <a:xfrm>
              <a:off x="5739130" y="2354580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4 h 36"/>
                <a:gd name="T14" fmla="*/ 10 w 14"/>
                <a:gd name="T15" fmla="*/ 34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2 w 14"/>
                <a:gd name="T33" fmla="*/ 30 h 36"/>
                <a:gd name="T34" fmla="*/ 2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2 w 14"/>
                <a:gd name="T41" fmla="*/ 8 h 36"/>
                <a:gd name="T42" fmla="*/ 2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213"/>
            <p:cNvSpPr/>
            <p:nvPr/>
          </p:nvSpPr>
          <p:spPr bwMode="auto">
            <a:xfrm>
              <a:off x="5786755" y="2367280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0 w 24"/>
                <a:gd name="T5" fmla="*/ 8 h 28"/>
                <a:gd name="T6" fmla="*/ 0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2 w 24"/>
                <a:gd name="T17" fmla="*/ 0 h 28"/>
                <a:gd name="T18" fmla="*/ 12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0 w 24"/>
                <a:gd name="T27" fmla="*/ 8 h 28"/>
                <a:gd name="T28" fmla="*/ 20 w 24"/>
                <a:gd name="T29" fmla="*/ 8 h 28"/>
                <a:gd name="T30" fmla="*/ 16 w 24"/>
                <a:gd name="T31" fmla="*/ 4 h 28"/>
                <a:gd name="T32" fmla="*/ 16 w 24"/>
                <a:gd name="T33" fmla="*/ 4 h 28"/>
                <a:gd name="T34" fmla="*/ 12 w 24"/>
                <a:gd name="T35" fmla="*/ 4 h 28"/>
                <a:gd name="T36" fmla="*/ 12 w 24"/>
                <a:gd name="T37" fmla="*/ 4 h 28"/>
                <a:gd name="T38" fmla="*/ 8 w 24"/>
                <a:gd name="T39" fmla="*/ 4 h 28"/>
                <a:gd name="T40" fmla="*/ 8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2 w 24"/>
                <a:gd name="T51" fmla="*/ 14 h 28"/>
                <a:gd name="T52" fmla="*/ 2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8 w 24"/>
                <a:gd name="T63" fmla="*/ 24 h 28"/>
                <a:gd name="T64" fmla="*/ 8 w 24"/>
                <a:gd name="T65" fmla="*/ 24 h 28"/>
                <a:gd name="T66" fmla="*/ 12 w 24"/>
                <a:gd name="T67" fmla="*/ 24 h 28"/>
                <a:gd name="T68" fmla="*/ 12 w 24"/>
                <a:gd name="T69" fmla="*/ 24 h 28"/>
                <a:gd name="T70" fmla="*/ 14 w 24"/>
                <a:gd name="T71" fmla="*/ 24 h 28"/>
                <a:gd name="T72" fmla="*/ 14 w 24"/>
                <a:gd name="T73" fmla="*/ 24 h 28"/>
                <a:gd name="T74" fmla="*/ 18 w 24"/>
                <a:gd name="T75" fmla="*/ 22 h 28"/>
                <a:gd name="T76" fmla="*/ 18 w 24"/>
                <a:gd name="T77" fmla="*/ 22 h 28"/>
                <a:gd name="T78" fmla="*/ 20 w 24"/>
                <a:gd name="T79" fmla="*/ 22 h 28"/>
                <a:gd name="T80" fmla="*/ 20 w 24"/>
                <a:gd name="T81" fmla="*/ 22 h 28"/>
                <a:gd name="T82" fmla="*/ 20 w 24"/>
                <a:gd name="T83" fmla="*/ 20 h 28"/>
                <a:gd name="T84" fmla="*/ 24 w 24"/>
                <a:gd name="T85" fmla="*/ 20 h 28"/>
                <a:gd name="T86" fmla="*/ 24 w 24"/>
                <a:gd name="T87" fmla="*/ 20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6 w 24"/>
                <a:gd name="T97" fmla="*/ 26 h 28"/>
                <a:gd name="T98" fmla="*/ 16 w 24"/>
                <a:gd name="T99" fmla="*/ 26 h 28"/>
                <a:gd name="T100" fmla="*/ 12 w 24"/>
                <a:gd name="T101" fmla="*/ 28 h 28"/>
                <a:gd name="T102" fmla="*/ 12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0 w 24"/>
                <a:gd name="T113" fmla="*/ 18 h 28"/>
                <a:gd name="T114" fmla="*/ 0 w 24"/>
                <a:gd name="T115" fmla="*/ 18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214"/>
            <p:cNvSpPr>
              <a:spLocks noEditPoints="1"/>
            </p:cNvSpPr>
            <p:nvPr/>
          </p:nvSpPr>
          <p:spPr bwMode="auto">
            <a:xfrm>
              <a:off x="5828030" y="2367280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18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8 h 28"/>
                <a:gd name="T28" fmla="*/ 24 w 26"/>
                <a:gd name="T29" fmla="*/ 24 h 28"/>
                <a:gd name="T30" fmla="*/ 18 w 26"/>
                <a:gd name="T31" fmla="*/ 26 h 28"/>
                <a:gd name="T32" fmla="*/ 14 w 26"/>
                <a:gd name="T33" fmla="*/ 28 h 28"/>
                <a:gd name="T34" fmla="*/ 4 w 26"/>
                <a:gd name="T35" fmla="*/ 14 h 28"/>
                <a:gd name="T36" fmla="*/ 6 w 26"/>
                <a:gd name="T37" fmla="*/ 18 h 28"/>
                <a:gd name="T38" fmla="*/ 8 w 26"/>
                <a:gd name="T39" fmla="*/ 22 h 28"/>
                <a:gd name="T40" fmla="*/ 10 w 26"/>
                <a:gd name="T41" fmla="*/ 24 h 28"/>
                <a:gd name="T42" fmla="*/ 14 w 26"/>
                <a:gd name="T43" fmla="*/ 24 h 28"/>
                <a:gd name="T44" fmla="*/ 18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4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8 w 26"/>
                <a:gd name="T57" fmla="*/ 4 h 28"/>
                <a:gd name="T58" fmla="*/ 14 w 26"/>
                <a:gd name="T59" fmla="*/ 4 h 28"/>
                <a:gd name="T60" fmla="*/ 10 w 26"/>
                <a:gd name="T61" fmla="*/ 4 h 28"/>
                <a:gd name="T62" fmla="*/ 8 w 26"/>
                <a:gd name="T63" fmla="*/ 6 h 28"/>
                <a:gd name="T64" fmla="*/ 6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215"/>
            <p:cNvSpPr/>
            <p:nvPr/>
          </p:nvSpPr>
          <p:spPr bwMode="auto">
            <a:xfrm>
              <a:off x="5878830" y="236728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2 h 26"/>
                <a:gd name="T6" fmla="*/ 20 w 22"/>
                <a:gd name="T7" fmla="*/ 12 h 26"/>
                <a:gd name="T8" fmla="*/ 18 w 22"/>
                <a:gd name="T9" fmla="*/ 6 h 26"/>
                <a:gd name="T10" fmla="*/ 18 w 22"/>
                <a:gd name="T11" fmla="*/ 6 h 26"/>
                <a:gd name="T12" fmla="*/ 16 w 22"/>
                <a:gd name="T13" fmla="*/ 4 h 26"/>
                <a:gd name="T14" fmla="*/ 14 w 22"/>
                <a:gd name="T15" fmla="*/ 4 h 26"/>
                <a:gd name="T16" fmla="*/ 14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8 w 22"/>
                <a:gd name="T23" fmla="*/ 6 h 26"/>
                <a:gd name="T24" fmla="*/ 8 w 22"/>
                <a:gd name="T25" fmla="*/ 6 h 26"/>
                <a:gd name="T26" fmla="*/ 6 w 22"/>
                <a:gd name="T27" fmla="*/ 8 h 26"/>
                <a:gd name="T28" fmla="*/ 6 w 22"/>
                <a:gd name="T29" fmla="*/ 8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4 h 26"/>
                <a:gd name="T58" fmla="*/ 20 w 22"/>
                <a:gd name="T59" fmla="*/ 4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216"/>
            <p:cNvSpPr/>
            <p:nvPr/>
          </p:nvSpPr>
          <p:spPr bwMode="auto">
            <a:xfrm>
              <a:off x="5920105" y="2367280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4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217"/>
            <p:cNvSpPr>
              <a:spLocks noEditPoints="1"/>
            </p:cNvSpPr>
            <p:nvPr/>
          </p:nvSpPr>
          <p:spPr bwMode="auto">
            <a:xfrm>
              <a:off x="5964555" y="2367280"/>
              <a:ext cx="34925" cy="44450"/>
            </a:xfrm>
            <a:custGeom>
              <a:avLst/>
              <a:gdLst>
                <a:gd name="T0" fmla="*/ 8 w 22"/>
                <a:gd name="T1" fmla="*/ 28 h 28"/>
                <a:gd name="T2" fmla="*/ 4 w 22"/>
                <a:gd name="T3" fmla="*/ 26 h 28"/>
                <a:gd name="T4" fmla="*/ 2 w 22"/>
                <a:gd name="T5" fmla="*/ 24 h 28"/>
                <a:gd name="T6" fmla="*/ 0 w 22"/>
                <a:gd name="T7" fmla="*/ 22 h 28"/>
                <a:gd name="T8" fmla="*/ 0 w 22"/>
                <a:gd name="T9" fmla="*/ 20 h 28"/>
                <a:gd name="T10" fmla="*/ 0 w 22"/>
                <a:gd name="T11" fmla="*/ 16 h 28"/>
                <a:gd name="T12" fmla="*/ 2 w 22"/>
                <a:gd name="T13" fmla="*/ 14 h 28"/>
                <a:gd name="T14" fmla="*/ 6 w 22"/>
                <a:gd name="T15" fmla="*/ 12 h 28"/>
                <a:gd name="T16" fmla="*/ 10 w 22"/>
                <a:gd name="T17" fmla="*/ 12 h 28"/>
                <a:gd name="T18" fmla="*/ 14 w 22"/>
                <a:gd name="T19" fmla="*/ 12 h 28"/>
                <a:gd name="T20" fmla="*/ 18 w 22"/>
                <a:gd name="T21" fmla="*/ 10 h 28"/>
                <a:gd name="T22" fmla="*/ 16 w 22"/>
                <a:gd name="T23" fmla="*/ 4 h 28"/>
                <a:gd name="T24" fmla="*/ 14 w 22"/>
                <a:gd name="T25" fmla="*/ 4 h 28"/>
                <a:gd name="T26" fmla="*/ 10 w 22"/>
                <a:gd name="T27" fmla="*/ 2 h 28"/>
                <a:gd name="T28" fmla="*/ 6 w 22"/>
                <a:gd name="T29" fmla="*/ 4 h 28"/>
                <a:gd name="T30" fmla="*/ 0 w 22"/>
                <a:gd name="T31" fmla="*/ 4 h 28"/>
                <a:gd name="T32" fmla="*/ 6 w 22"/>
                <a:gd name="T33" fmla="*/ 0 h 28"/>
                <a:gd name="T34" fmla="*/ 10 w 22"/>
                <a:gd name="T35" fmla="*/ 0 h 28"/>
                <a:gd name="T36" fmla="*/ 18 w 22"/>
                <a:gd name="T37" fmla="*/ 2 h 28"/>
                <a:gd name="T38" fmla="*/ 20 w 22"/>
                <a:gd name="T39" fmla="*/ 6 h 28"/>
                <a:gd name="T40" fmla="*/ 22 w 22"/>
                <a:gd name="T41" fmla="*/ 22 h 28"/>
                <a:gd name="T42" fmla="*/ 22 w 22"/>
                <a:gd name="T43" fmla="*/ 24 h 28"/>
                <a:gd name="T44" fmla="*/ 22 w 22"/>
                <a:gd name="T45" fmla="*/ 26 h 28"/>
                <a:gd name="T46" fmla="*/ 22 w 22"/>
                <a:gd name="T47" fmla="*/ 26 h 28"/>
                <a:gd name="T48" fmla="*/ 20 w 22"/>
                <a:gd name="T49" fmla="*/ 26 h 28"/>
                <a:gd name="T50" fmla="*/ 18 w 22"/>
                <a:gd name="T51" fmla="*/ 22 h 28"/>
                <a:gd name="T52" fmla="*/ 14 w 22"/>
                <a:gd name="T53" fmla="*/ 26 h 28"/>
                <a:gd name="T54" fmla="*/ 8 w 22"/>
                <a:gd name="T55" fmla="*/ 28 h 28"/>
                <a:gd name="T56" fmla="*/ 8 w 22"/>
                <a:gd name="T57" fmla="*/ 24 h 28"/>
                <a:gd name="T58" fmla="*/ 14 w 22"/>
                <a:gd name="T59" fmla="*/ 24 h 28"/>
                <a:gd name="T60" fmla="*/ 16 w 22"/>
                <a:gd name="T61" fmla="*/ 20 h 28"/>
                <a:gd name="T62" fmla="*/ 18 w 22"/>
                <a:gd name="T63" fmla="*/ 20 h 28"/>
                <a:gd name="T64" fmla="*/ 18 w 22"/>
                <a:gd name="T65" fmla="*/ 18 h 28"/>
                <a:gd name="T66" fmla="*/ 18 w 22"/>
                <a:gd name="T67" fmla="*/ 14 h 28"/>
                <a:gd name="T68" fmla="*/ 14 w 22"/>
                <a:gd name="T69" fmla="*/ 14 h 28"/>
                <a:gd name="T70" fmla="*/ 10 w 22"/>
                <a:gd name="T71" fmla="*/ 14 h 28"/>
                <a:gd name="T72" fmla="*/ 4 w 22"/>
                <a:gd name="T73" fmla="*/ 14 h 28"/>
                <a:gd name="T74" fmla="*/ 2 w 22"/>
                <a:gd name="T75" fmla="*/ 18 h 28"/>
                <a:gd name="T76" fmla="*/ 2 w 22"/>
                <a:gd name="T77" fmla="*/ 22 h 28"/>
                <a:gd name="T78" fmla="*/ 4 w 22"/>
                <a:gd name="T79" fmla="*/ 22 h 28"/>
                <a:gd name="T80" fmla="*/ 6 w 22"/>
                <a:gd name="T81" fmla="*/ 24 h 28"/>
                <a:gd name="T82" fmla="*/ 8 w 22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8">
                  <a:moveTo>
                    <a:pt x="8" y="28"/>
                  </a:moveTo>
                  <a:lnTo>
                    <a:pt x="8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218"/>
            <p:cNvSpPr/>
            <p:nvPr/>
          </p:nvSpPr>
          <p:spPr bwMode="auto">
            <a:xfrm>
              <a:off x="6009005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8 w 10"/>
                <a:gd name="T13" fmla="*/ 34 h 38"/>
                <a:gd name="T14" fmla="*/ 8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219"/>
            <p:cNvSpPr/>
            <p:nvPr/>
          </p:nvSpPr>
          <p:spPr bwMode="auto">
            <a:xfrm>
              <a:off x="6031230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Freeform 220"/>
            <p:cNvSpPr>
              <a:spLocks noEditPoints="1"/>
            </p:cNvSpPr>
            <p:nvPr/>
          </p:nvSpPr>
          <p:spPr bwMode="auto">
            <a:xfrm>
              <a:off x="605345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221"/>
            <p:cNvSpPr/>
            <p:nvPr/>
          </p:nvSpPr>
          <p:spPr bwMode="auto">
            <a:xfrm>
              <a:off x="6066155" y="2367280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0 h 28"/>
                <a:gd name="T6" fmla="*/ 6 w 22"/>
                <a:gd name="T7" fmla="*/ 24 h 28"/>
                <a:gd name="T8" fmla="*/ 12 w 22"/>
                <a:gd name="T9" fmla="*/ 24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4 h 28"/>
                <a:gd name="T22" fmla="*/ 6 w 22"/>
                <a:gd name="T23" fmla="*/ 14 h 28"/>
                <a:gd name="T24" fmla="*/ 4 w 22"/>
                <a:gd name="T25" fmla="*/ 12 h 28"/>
                <a:gd name="T26" fmla="*/ 2 w 22"/>
                <a:gd name="T27" fmla="*/ 10 h 28"/>
                <a:gd name="T28" fmla="*/ 2 w 22"/>
                <a:gd name="T29" fmla="*/ 8 h 28"/>
                <a:gd name="T30" fmla="*/ 2 w 22"/>
                <a:gd name="T31" fmla="*/ 4 h 28"/>
                <a:gd name="T32" fmla="*/ 4 w 22"/>
                <a:gd name="T33" fmla="*/ 2 h 28"/>
                <a:gd name="T34" fmla="*/ 8 w 22"/>
                <a:gd name="T35" fmla="*/ 0 h 28"/>
                <a:gd name="T36" fmla="*/ 12 w 22"/>
                <a:gd name="T37" fmla="*/ 0 h 28"/>
                <a:gd name="T38" fmla="*/ 16 w 22"/>
                <a:gd name="T39" fmla="*/ 2 h 28"/>
                <a:gd name="T40" fmla="*/ 20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2 h 28"/>
                <a:gd name="T48" fmla="*/ 8 w 22"/>
                <a:gd name="T49" fmla="*/ 2 h 28"/>
                <a:gd name="T50" fmla="*/ 6 w 22"/>
                <a:gd name="T51" fmla="*/ 4 h 28"/>
                <a:gd name="T52" fmla="*/ 6 w 22"/>
                <a:gd name="T53" fmla="*/ 6 h 28"/>
                <a:gd name="T54" fmla="*/ 4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18 w 22"/>
                <a:gd name="T67" fmla="*/ 14 h 28"/>
                <a:gd name="T68" fmla="*/ 20 w 22"/>
                <a:gd name="T69" fmla="*/ 16 h 28"/>
                <a:gd name="T70" fmla="*/ 22 w 22"/>
                <a:gd name="T71" fmla="*/ 20 h 28"/>
                <a:gd name="T72" fmla="*/ 18 w 22"/>
                <a:gd name="T73" fmla="*/ 26 h 28"/>
                <a:gd name="T74" fmla="*/ 16 w 22"/>
                <a:gd name="T75" fmla="*/ 26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222"/>
            <p:cNvSpPr>
              <a:spLocks noEditPoints="1"/>
            </p:cNvSpPr>
            <p:nvPr/>
          </p:nvSpPr>
          <p:spPr bwMode="auto">
            <a:xfrm>
              <a:off x="5475605" y="2462530"/>
              <a:ext cx="41275" cy="57150"/>
            </a:xfrm>
            <a:custGeom>
              <a:avLst/>
              <a:gdLst>
                <a:gd name="T0" fmla="*/ 14 w 26"/>
                <a:gd name="T1" fmla="*/ 26 h 36"/>
                <a:gd name="T2" fmla="*/ 8 w 26"/>
                <a:gd name="T3" fmla="*/ 24 h 36"/>
                <a:gd name="T4" fmla="*/ 4 w 26"/>
                <a:gd name="T5" fmla="*/ 36 h 36"/>
                <a:gd name="T6" fmla="*/ 0 w 26"/>
                <a:gd name="T7" fmla="*/ 0 h 36"/>
                <a:gd name="T8" fmla="*/ 4 w 26"/>
                <a:gd name="T9" fmla="*/ 4 h 36"/>
                <a:gd name="T10" fmla="*/ 8 w 26"/>
                <a:gd name="T11" fmla="*/ 0 h 36"/>
                <a:gd name="T12" fmla="*/ 12 w 26"/>
                <a:gd name="T13" fmla="*/ 0 h 36"/>
                <a:gd name="T14" fmla="*/ 18 w 26"/>
                <a:gd name="T15" fmla="*/ 0 h 36"/>
                <a:gd name="T16" fmla="*/ 22 w 26"/>
                <a:gd name="T17" fmla="*/ 4 h 36"/>
                <a:gd name="T18" fmla="*/ 24 w 26"/>
                <a:gd name="T19" fmla="*/ 8 h 36"/>
                <a:gd name="T20" fmla="*/ 26 w 26"/>
                <a:gd name="T21" fmla="*/ 12 h 36"/>
                <a:gd name="T22" fmla="*/ 24 w 26"/>
                <a:gd name="T23" fmla="*/ 18 h 36"/>
                <a:gd name="T24" fmla="*/ 22 w 26"/>
                <a:gd name="T25" fmla="*/ 22 h 36"/>
                <a:gd name="T26" fmla="*/ 18 w 26"/>
                <a:gd name="T27" fmla="*/ 26 h 36"/>
                <a:gd name="T28" fmla="*/ 14 w 26"/>
                <a:gd name="T29" fmla="*/ 26 h 36"/>
                <a:gd name="T30" fmla="*/ 12 w 26"/>
                <a:gd name="T31" fmla="*/ 24 h 36"/>
                <a:gd name="T32" fmla="*/ 16 w 26"/>
                <a:gd name="T33" fmla="*/ 22 h 36"/>
                <a:gd name="T34" fmla="*/ 20 w 26"/>
                <a:gd name="T35" fmla="*/ 20 h 36"/>
                <a:gd name="T36" fmla="*/ 22 w 26"/>
                <a:gd name="T37" fmla="*/ 16 h 36"/>
                <a:gd name="T38" fmla="*/ 22 w 26"/>
                <a:gd name="T39" fmla="*/ 12 h 36"/>
                <a:gd name="T40" fmla="*/ 22 w 26"/>
                <a:gd name="T41" fmla="*/ 8 h 36"/>
                <a:gd name="T42" fmla="*/ 20 w 26"/>
                <a:gd name="T43" fmla="*/ 6 h 36"/>
                <a:gd name="T44" fmla="*/ 16 w 26"/>
                <a:gd name="T45" fmla="*/ 2 h 36"/>
                <a:gd name="T46" fmla="*/ 12 w 26"/>
                <a:gd name="T47" fmla="*/ 2 h 36"/>
                <a:gd name="T48" fmla="*/ 10 w 26"/>
                <a:gd name="T49" fmla="*/ 2 h 36"/>
                <a:gd name="T50" fmla="*/ 6 w 26"/>
                <a:gd name="T51" fmla="*/ 4 h 36"/>
                <a:gd name="T52" fmla="*/ 4 w 26"/>
                <a:gd name="T53" fmla="*/ 6 h 36"/>
                <a:gd name="T54" fmla="*/ 4 w 26"/>
                <a:gd name="T55" fmla="*/ 8 h 36"/>
                <a:gd name="T56" fmla="*/ 4 w 26"/>
                <a:gd name="T57" fmla="*/ 16 h 36"/>
                <a:gd name="T58" fmla="*/ 6 w 26"/>
                <a:gd name="T59" fmla="*/ 20 h 36"/>
                <a:gd name="T60" fmla="*/ 8 w 26"/>
                <a:gd name="T61" fmla="*/ 22 h 36"/>
                <a:gd name="T62" fmla="*/ 10 w 26"/>
                <a:gd name="T63" fmla="*/ 22 h 36"/>
                <a:gd name="T64" fmla="*/ 12 w 26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" h="36">
                  <a:moveTo>
                    <a:pt x="14" y="26"/>
                  </a:moveTo>
                  <a:lnTo>
                    <a:pt x="14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223"/>
            <p:cNvSpPr/>
            <p:nvPr/>
          </p:nvSpPr>
          <p:spPr bwMode="auto">
            <a:xfrm>
              <a:off x="552323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224"/>
            <p:cNvSpPr/>
            <p:nvPr/>
          </p:nvSpPr>
          <p:spPr bwMode="auto">
            <a:xfrm>
              <a:off x="5574030" y="2443480"/>
              <a:ext cx="12700" cy="60325"/>
            </a:xfrm>
            <a:custGeom>
              <a:avLst/>
              <a:gdLst>
                <a:gd name="T0" fmla="*/ 0 w 8"/>
                <a:gd name="T1" fmla="*/ 0 h 38"/>
                <a:gd name="T2" fmla="*/ 2 w 8"/>
                <a:gd name="T3" fmla="*/ 0 h 38"/>
                <a:gd name="T4" fmla="*/ 2 w 8"/>
                <a:gd name="T5" fmla="*/ 32 h 38"/>
                <a:gd name="T6" fmla="*/ 2 w 8"/>
                <a:gd name="T7" fmla="*/ 32 h 38"/>
                <a:gd name="T8" fmla="*/ 4 w 8"/>
                <a:gd name="T9" fmla="*/ 34 h 38"/>
                <a:gd name="T10" fmla="*/ 4 w 8"/>
                <a:gd name="T11" fmla="*/ 34 h 38"/>
                <a:gd name="T12" fmla="*/ 6 w 8"/>
                <a:gd name="T13" fmla="*/ 34 h 38"/>
                <a:gd name="T14" fmla="*/ 6 w 8"/>
                <a:gd name="T15" fmla="*/ 34 h 38"/>
                <a:gd name="T16" fmla="*/ 6 w 8"/>
                <a:gd name="T17" fmla="*/ 34 h 38"/>
                <a:gd name="T18" fmla="*/ 6 w 8"/>
                <a:gd name="T19" fmla="*/ 34 h 38"/>
                <a:gd name="T20" fmla="*/ 8 w 8"/>
                <a:gd name="T21" fmla="*/ 34 h 38"/>
                <a:gd name="T22" fmla="*/ 8 w 8"/>
                <a:gd name="T23" fmla="*/ 36 h 38"/>
                <a:gd name="T24" fmla="*/ 8 w 8"/>
                <a:gd name="T25" fmla="*/ 36 h 38"/>
                <a:gd name="T26" fmla="*/ 6 w 8"/>
                <a:gd name="T27" fmla="*/ 38 h 38"/>
                <a:gd name="T28" fmla="*/ 6 w 8"/>
                <a:gd name="T29" fmla="*/ 38 h 38"/>
                <a:gd name="T30" fmla="*/ 4 w 8"/>
                <a:gd name="T31" fmla="*/ 38 h 38"/>
                <a:gd name="T32" fmla="*/ 4 w 8"/>
                <a:gd name="T33" fmla="*/ 38 h 38"/>
                <a:gd name="T34" fmla="*/ 0 w 8"/>
                <a:gd name="T35" fmla="*/ 36 h 38"/>
                <a:gd name="T36" fmla="*/ 0 w 8"/>
                <a:gd name="T37" fmla="*/ 36 h 38"/>
                <a:gd name="T38" fmla="*/ 0 w 8"/>
                <a:gd name="T39" fmla="*/ 32 h 38"/>
                <a:gd name="T40" fmla="*/ 0 w 8"/>
                <a:gd name="T41" fmla="*/ 0 h 38"/>
                <a:gd name="T42" fmla="*/ 0 w 8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" h="38">
                  <a:moveTo>
                    <a:pt x="0" y="0"/>
                  </a:moveTo>
                  <a:lnTo>
                    <a:pt x="2" y="0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Freeform 225"/>
            <p:cNvSpPr/>
            <p:nvPr/>
          </p:nvSpPr>
          <p:spPr bwMode="auto">
            <a:xfrm>
              <a:off x="5589905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2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Freeform 226"/>
            <p:cNvSpPr>
              <a:spLocks noEditPoints="1"/>
            </p:cNvSpPr>
            <p:nvPr/>
          </p:nvSpPr>
          <p:spPr bwMode="auto">
            <a:xfrm>
              <a:off x="5634355" y="2443480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2 h 38"/>
                <a:gd name="T4" fmla="*/ 4 w 4"/>
                <a:gd name="T5" fmla="*/ 12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Freeform 227"/>
            <p:cNvSpPr/>
            <p:nvPr/>
          </p:nvSpPr>
          <p:spPr bwMode="auto">
            <a:xfrm>
              <a:off x="5653405" y="246253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0 h 26"/>
                <a:gd name="T6" fmla="*/ 18 w 22"/>
                <a:gd name="T7" fmla="*/ 10 h 26"/>
                <a:gd name="T8" fmla="*/ 16 w 22"/>
                <a:gd name="T9" fmla="*/ 4 h 26"/>
                <a:gd name="T10" fmla="*/ 16 w 22"/>
                <a:gd name="T11" fmla="*/ 4 h 26"/>
                <a:gd name="T12" fmla="*/ 16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0 h 26"/>
                <a:gd name="T46" fmla="*/ 8 w 22"/>
                <a:gd name="T47" fmla="*/ 0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28"/>
            <p:cNvSpPr>
              <a:spLocks noEditPoints="1"/>
            </p:cNvSpPr>
            <p:nvPr/>
          </p:nvSpPr>
          <p:spPr bwMode="auto">
            <a:xfrm>
              <a:off x="569468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6 w 24"/>
                <a:gd name="T3" fmla="*/ 26 h 26"/>
                <a:gd name="T4" fmla="*/ 4 w 24"/>
                <a:gd name="T5" fmla="*/ 24 h 26"/>
                <a:gd name="T6" fmla="*/ 2 w 24"/>
                <a:gd name="T7" fmla="*/ 22 h 26"/>
                <a:gd name="T8" fmla="*/ 0 w 24"/>
                <a:gd name="T9" fmla="*/ 18 h 26"/>
                <a:gd name="T10" fmla="*/ 2 w 24"/>
                <a:gd name="T11" fmla="*/ 14 h 26"/>
                <a:gd name="T12" fmla="*/ 4 w 24"/>
                <a:gd name="T13" fmla="*/ 12 h 26"/>
                <a:gd name="T14" fmla="*/ 8 w 24"/>
                <a:gd name="T15" fmla="*/ 10 h 26"/>
                <a:gd name="T16" fmla="*/ 12 w 24"/>
                <a:gd name="T17" fmla="*/ 10 h 26"/>
                <a:gd name="T18" fmla="*/ 16 w 24"/>
                <a:gd name="T19" fmla="*/ 10 h 26"/>
                <a:gd name="T20" fmla="*/ 20 w 24"/>
                <a:gd name="T21" fmla="*/ 10 h 26"/>
                <a:gd name="T22" fmla="*/ 18 w 24"/>
                <a:gd name="T23" fmla="*/ 4 h 26"/>
                <a:gd name="T24" fmla="*/ 16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8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6 w 24"/>
                <a:gd name="T53" fmla="*/ 24 h 26"/>
                <a:gd name="T54" fmla="*/ 10 w 24"/>
                <a:gd name="T55" fmla="*/ 26 h 26"/>
                <a:gd name="T56" fmla="*/ 10 w 24"/>
                <a:gd name="T57" fmla="*/ 24 h 26"/>
                <a:gd name="T58" fmla="*/ 16 w 24"/>
                <a:gd name="T59" fmla="*/ 22 h 26"/>
                <a:gd name="T60" fmla="*/ 18 w 24"/>
                <a:gd name="T61" fmla="*/ 20 h 26"/>
                <a:gd name="T62" fmla="*/ 20 w 24"/>
                <a:gd name="T63" fmla="*/ 18 h 26"/>
                <a:gd name="T64" fmla="*/ 20 w 24"/>
                <a:gd name="T65" fmla="*/ 18 h 26"/>
                <a:gd name="T66" fmla="*/ 20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6 w 24"/>
                <a:gd name="T79" fmla="*/ 22 h 26"/>
                <a:gd name="T80" fmla="*/ 8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29"/>
            <p:cNvSpPr/>
            <p:nvPr/>
          </p:nvSpPr>
          <p:spPr bwMode="auto">
            <a:xfrm>
              <a:off x="5742305" y="2462530"/>
              <a:ext cx="22225" cy="41275"/>
            </a:xfrm>
            <a:custGeom>
              <a:avLst/>
              <a:gdLst>
                <a:gd name="T0" fmla="*/ 14 w 14"/>
                <a:gd name="T1" fmla="*/ 2 h 26"/>
                <a:gd name="T2" fmla="*/ 14 w 14"/>
                <a:gd name="T3" fmla="*/ 2 h 26"/>
                <a:gd name="T4" fmla="*/ 8 w 14"/>
                <a:gd name="T5" fmla="*/ 4 h 26"/>
                <a:gd name="T6" fmla="*/ 8 w 14"/>
                <a:gd name="T7" fmla="*/ 4 h 26"/>
                <a:gd name="T8" fmla="*/ 4 w 14"/>
                <a:gd name="T9" fmla="*/ 10 h 26"/>
                <a:gd name="T10" fmla="*/ 4 w 14"/>
                <a:gd name="T11" fmla="*/ 26 h 26"/>
                <a:gd name="T12" fmla="*/ 0 w 14"/>
                <a:gd name="T13" fmla="*/ 26 h 26"/>
                <a:gd name="T14" fmla="*/ 0 w 14"/>
                <a:gd name="T15" fmla="*/ 0 h 26"/>
                <a:gd name="T16" fmla="*/ 4 w 14"/>
                <a:gd name="T17" fmla="*/ 0 h 26"/>
                <a:gd name="T18" fmla="*/ 4 w 14"/>
                <a:gd name="T19" fmla="*/ 6 h 26"/>
                <a:gd name="T20" fmla="*/ 4 w 14"/>
                <a:gd name="T21" fmla="*/ 6 h 26"/>
                <a:gd name="T22" fmla="*/ 8 w 14"/>
                <a:gd name="T23" fmla="*/ 2 h 26"/>
                <a:gd name="T24" fmla="*/ 8 w 14"/>
                <a:gd name="T25" fmla="*/ 2 h 26"/>
                <a:gd name="T26" fmla="*/ 12 w 14"/>
                <a:gd name="T27" fmla="*/ 0 h 26"/>
                <a:gd name="T28" fmla="*/ 12 w 14"/>
                <a:gd name="T29" fmla="*/ 0 h 26"/>
                <a:gd name="T30" fmla="*/ 14 w 14"/>
                <a:gd name="T31" fmla="*/ 0 h 26"/>
                <a:gd name="T32" fmla="*/ 14 w 14"/>
                <a:gd name="T33" fmla="*/ 2 h 26"/>
                <a:gd name="T34" fmla="*/ 14 w 14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" h="26">
                  <a:moveTo>
                    <a:pt x="14" y="2"/>
                  </a:moveTo>
                  <a:lnTo>
                    <a:pt x="14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30"/>
            <p:cNvSpPr/>
            <p:nvPr/>
          </p:nvSpPr>
          <p:spPr bwMode="auto">
            <a:xfrm>
              <a:off x="5767705" y="2494280"/>
              <a:ext cx="6350" cy="15875"/>
            </a:xfrm>
            <a:custGeom>
              <a:avLst/>
              <a:gdLst>
                <a:gd name="T0" fmla="*/ 0 w 4"/>
                <a:gd name="T1" fmla="*/ 10 h 10"/>
                <a:gd name="T2" fmla="*/ 0 w 4"/>
                <a:gd name="T3" fmla="*/ 6 h 10"/>
                <a:gd name="T4" fmla="*/ 0 w 4"/>
                <a:gd name="T5" fmla="*/ 6 h 10"/>
                <a:gd name="T6" fmla="*/ 0 w 4"/>
                <a:gd name="T7" fmla="*/ 0 h 10"/>
                <a:gd name="T8" fmla="*/ 4 w 4"/>
                <a:gd name="T9" fmla="*/ 0 h 10"/>
                <a:gd name="T10" fmla="*/ 4 w 4"/>
                <a:gd name="T11" fmla="*/ 6 h 10"/>
                <a:gd name="T12" fmla="*/ 2 w 4"/>
                <a:gd name="T13" fmla="*/ 10 h 10"/>
                <a:gd name="T14" fmla="*/ 0 w 4"/>
                <a:gd name="T15" fmla="*/ 10 h 10"/>
                <a:gd name="T16" fmla="*/ 0 w 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Freeform 231"/>
            <p:cNvSpPr>
              <a:spLocks noEditPoints="1"/>
            </p:cNvSpPr>
            <p:nvPr/>
          </p:nvSpPr>
          <p:spPr bwMode="auto">
            <a:xfrm>
              <a:off x="5789930" y="2443480"/>
              <a:ext cx="22225" cy="73025"/>
            </a:xfrm>
            <a:custGeom>
              <a:avLst/>
              <a:gdLst>
                <a:gd name="T0" fmla="*/ 6 w 14"/>
                <a:gd name="T1" fmla="*/ 46 h 46"/>
                <a:gd name="T2" fmla="*/ 6 w 14"/>
                <a:gd name="T3" fmla="*/ 46 h 46"/>
                <a:gd name="T4" fmla="*/ 2 w 14"/>
                <a:gd name="T5" fmla="*/ 46 h 46"/>
                <a:gd name="T6" fmla="*/ 2 w 14"/>
                <a:gd name="T7" fmla="*/ 46 h 46"/>
                <a:gd name="T8" fmla="*/ 0 w 14"/>
                <a:gd name="T9" fmla="*/ 44 h 46"/>
                <a:gd name="T10" fmla="*/ 2 w 14"/>
                <a:gd name="T11" fmla="*/ 42 h 46"/>
                <a:gd name="T12" fmla="*/ 2 w 14"/>
                <a:gd name="T13" fmla="*/ 42 h 46"/>
                <a:gd name="T14" fmla="*/ 4 w 14"/>
                <a:gd name="T15" fmla="*/ 44 h 46"/>
                <a:gd name="T16" fmla="*/ 4 w 14"/>
                <a:gd name="T17" fmla="*/ 44 h 46"/>
                <a:gd name="T18" fmla="*/ 6 w 14"/>
                <a:gd name="T19" fmla="*/ 44 h 46"/>
                <a:gd name="T20" fmla="*/ 6 w 14"/>
                <a:gd name="T21" fmla="*/ 44 h 46"/>
                <a:gd name="T22" fmla="*/ 6 w 14"/>
                <a:gd name="T23" fmla="*/ 44 h 46"/>
                <a:gd name="T24" fmla="*/ 6 w 14"/>
                <a:gd name="T25" fmla="*/ 44 h 46"/>
                <a:gd name="T26" fmla="*/ 8 w 14"/>
                <a:gd name="T27" fmla="*/ 42 h 46"/>
                <a:gd name="T28" fmla="*/ 8 w 14"/>
                <a:gd name="T29" fmla="*/ 42 h 46"/>
                <a:gd name="T30" fmla="*/ 10 w 14"/>
                <a:gd name="T31" fmla="*/ 40 h 46"/>
                <a:gd name="T32" fmla="*/ 10 w 14"/>
                <a:gd name="T33" fmla="*/ 40 h 46"/>
                <a:gd name="T34" fmla="*/ 10 w 14"/>
                <a:gd name="T35" fmla="*/ 38 h 46"/>
                <a:gd name="T36" fmla="*/ 10 w 14"/>
                <a:gd name="T37" fmla="*/ 12 h 46"/>
                <a:gd name="T38" fmla="*/ 14 w 14"/>
                <a:gd name="T39" fmla="*/ 12 h 46"/>
                <a:gd name="T40" fmla="*/ 14 w 14"/>
                <a:gd name="T41" fmla="*/ 38 h 46"/>
                <a:gd name="T42" fmla="*/ 14 w 14"/>
                <a:gd name="T43" fmla="*/ 38 h 46"/>
                <a:gd name="T44" fmla="*/ 12 w 14"/>
                <a:gd name="T45" fmla="*/ 42 h 46"/>
                <a:gd name="T46" fmla="*/ 12 w 14"/>
                <a:gd name="T47" fmla="*/ 42 h 46"/>
                <a:gd name="T48" fmla="*/ 10 w 14"/>
                <a:gd name="T49" fmla="*/ 44 h 46"/>
                <a:gd name="T50" fmla="*/ 10 w 14"/>
                <a:gd name="T51" fmla="*/ 44 h 46"/>
                <a:gd name="T52" fmla="*/ 8 w 14"/>
                <a:gd name="T53" fmla="*/ 46 h 46"/>
                <a:gd name="T54" fmla="*/ 8 w 14"/>
                <a:gd name="T55" fmla="*/ 46 h 46"/>
                <a:gd name="T56" fmla="*/ 6 w 14"/>
                <a:gd name="T57" fmla="*/ 46 h 46"/>
                <a:gd name="T58" fmla="*/ 6 w 14"/>
                <a:gd name="T59" fmla="*/ 46 h 46"/>
                <a:gd name="T60" fmla="*/ 10 w 14"/>
                <a:gd name="T61" fmla="*/ 6 h 46"/>
                <a:gd name="T62" fmla="*/ 10 w 14"/>
                <a:gd name="T63" fmla="*/ 0 h 46"/>
                <a:gd name="T64" fmla="*/ 14 w 14"/>
                <a:gd name="T65" fmla="*/ 0 h 46"/>
                <a:gd name="T66" fmla="*/ 14 w 14"/>
                <a:gd name="T67" fmla="*/ 6 h 46"/>
                <a:gd name="T68" fmla="*/ 10 w 14"/>
                <a:gd name="T69" fmla="*/ 6 h 46"/>
                <a:gd name="T70" fmla="*/ 10 w 14"/>
                <a:gd name="T7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46">
                  <a:moveTo>
                    <a:pt x="6" y="46"/>
                  </a:moveTo>
                  <a:lnTo>
                    <a:pt x="6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6"/>
                  </a:lnTo>
                  <a:close/>
                  <a:moveTo>
                    <a:pt x="10" y="6"/>
                  </a:moveTo>
                  <a:lnTo>
                    <a:pt x="10" y="0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32"/>
            <p:cNvSpPr/>
            <p:nvPr/>
          </p:nvSpPr>
          <p:spPr bwMode="auto">
            <a:xfrm>
              <a:off x="5821680" y="246253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0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20 w 24"/>
                <a:gd name="T43" fmla="*/ 16 h 26"/>
                <a:gd name="T44" fmla="*/ 20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Freeform 233"/>
            <p:cNvSpPr/>
            <p:nvPr/>
          </p:nvSpPr>
          <p:spPr bwMode="auto">
            <a:xfrm>
              <a:off x="5866130" y="2462530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6 h 26"/>
                <a:gd name="T30" fmla="*/ 2 w 22"/>
                <a:gd name="T31" fmla="*/ 4 h 26"/>
                <a:gd name="T32" fmla="*/ 4 w 22"/>
                <a:gd name="T33" fmla="*/ 0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0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234"/>
            <p:cNvSpPr/>
            <p:nvPr/>
          </p:nvSpPr>
          <p:spPr bwMode="auto">
            <a:xfrm>
              <a:off x="5904230" y="2446655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6 h 36"/>
                <a:gd name="T10" fmla="*/ 14 w 16"/>
                <a:gd name="T11" fmla="*/ 36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4 h 36"/>
                <a:gd name="T30" fmla="*/ 4 w 16"/>
                <a:gd name="T31" fmla="*/ 34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10 h 36"/>
                <a:gd name="T40" fmla="*/ 4 w 16"/>
                <a:gd name="T41" fmla="*/ 10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10 h 36"/>
                <a:gd name="T48" fmla="*/ 14 w 16"/>
                <a:gd name="T49" fmla="*/ 10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35"/>
            <p:cNvSpPr>
              <a:spLocks noEditPoints="1"/>
            </p:cNvSpPr>
            <p:nvPr/>
          </p:nvSpPr>
          <p:spPr bwMode="auto">
            <a:xfrm>
              <a:off x="5932805" y="2462530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4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2 w 26"/>
                <a:gd name="T33" fmla="*/ 26 h 26"/>
                <a:gd name="T34" fmla="*/ 2 w 26"/>
                <a:gd name="T35" fmla="*/ 12 h 26"/>
                <a:gd name="T36" fmla="*/ 4 w 26"/>
                <a:gd name="T37" fmla="*/ 16 h 26"/>
                <a:gd name="T38" fmla="*/ 6 w 26"/>
                <a:gd name="T39" fmla="*/ 20 h 26"/>
                <a:gd name="T40" fmla="*/ 8 w 26"/>
                <a:gd name="T41" fmla="*/ 22 h 26"/>
                <a:gd name="T42" fmla="*/ 12 w 26"/>
                <a:gd name="T43" fmla="*/ 24 h 26"/>
                <a:gd name="T44" fmla="*/ 16 w 26"/>
                <a:gd name="T45" fmla="*/ 22 h 26"/>
                <a:gd name="T46" fmla="*/ 20 w 26"/>
                <a:gd name="T47" fmla="*/ 20 h 26"/>
                <a:gd name="T48" fmla="*/ 22 w 26"/>
                <a:gd name="T49" fmla="*/ 16 h 26"/>
                <a:gd name="T50" fmla="*/ 22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6 w 26"/>
                <a:gd name="T57" fmla="*/ 2 h 26"/>
                <a:gd name="T58" fmla="*/ 12 w 26"/>
                <a:gd name="T59" fmla="*/ 2 h 26"/>
                <a:gd name="T60" fmla="*/ 8 w 26"/>
                <a:gd name="T61" fmla="*/ 2 h 26"/>
                <a:gd name="T62" fmla="*/ 6 w 26"/>
                <a:gd name="T63" fmla="*/ 6 h 26"/>
                <a:gd name="T64" fmla="*/ 4 w 26"/>
                <a:gd name="T65" fmla="*/ 8 h 26"/>
                <a:gd name="T66" fmla="*/ 2 w 26"/>
                <a:gd name="T6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" y="12"/>
                  </a:moveTo>
                  <a:lnTo>
                    <a:pt x="2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36"/>
            <p:cNvSpPr>
              <a:spLocks noEditPoints="1"/>
            </p:cNvSpPr>
            <p:nvPr/>
          </p:nvSpPr>
          <p:spPr bwMode="auto">
            <a:xfrm>
              <a:off x="4015105" y="2722880"/>
              <a:ext cx="66675" cy="66675"/>
            </a:xfrm>
            <a:custGeom>
              <a:avLst/>
              <a:gdLst>
                <a:gd name="T0" fmla="*/ 20 w 42"/>
                <a:gd name="T1" fmla="*/ 42 h 42"/>
                <a:gd name="T2" fmla="*/ 12 w 42"/>
                <a:gd name="T3" fmla="*/ 40 h 42"/>
                <a:gd name="T4" fmla="*/ 4 w 42"/>
                <a:gd name="T5" fmla="*/ 36 h 42"/>
                <a:gd name="T6" fmla="*/ 0 w 42"/>
                <a:gd name="T7" fmla="*/ 28 h 42"/>
                <a:gd name="T8" fmla="*/ 0 w 42"/>
                <a:gd name="T9" fmla="*/ 20 h 42"/>
                <a:gd name="T10" fmla="*/ 0 w 42"/>
                <a:gd name="T11" fmla="*/ 12 h 42"/>
                <a:gd name="T12" fmla="*/ 4 w 42"/>
                <a:gd name="T13" fmla="*/ 6 h 42"/>
                <a:gd name="T14" fmla="*/ 12 w 42"/>
                <a:gd name="T15" fmla="*/ 2 h 42"/>
                <a:gd name="T16" fmla="*/ 20 w 42"/>
                <a:gd name="T17" fmla="*/ 0 h 42"/>
                <a:gd name="T18" fmla="*/ 28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28 w 42"/>
                <a:gd name="T31" fmla="*/ 40 h 42"/>
                <a:gd name="T32" fmla="*/ 20 w 42"/>
                <a:gd name="T33" fmla="*/ 42 h 42"/>
                <a:gd name="T34" fmla="*/ 8 w 42"/>
                <a:gd name="T35" fmla="*/ 20 h 42"/>
                <a:gd name="T36" fmla="*/ 8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0 w 42"/>
                <a:gd name="T43" fmla="*/ 34 h 42"/>
                <a:gd name="T44" fmla="*/ 26 w 42"/>
                <a:gd name="T45" fmla="*/ 34 h 42"/>
                <a:gd name="T46" fmla="*/ 28 w 42"/>
                <a:gd name="T47" fmla="*/ 30 h 42"/>
                <a:gd name="T48" fmla="*/ 32 w 42"/>
                <a:gd name="T49" fmla="*/ 26 h 42"/>
                <a:gd name="T50" fmla="*/ 32 w 42"/>
                <a:gd name="T51" fmla="*/ 20 h 42"/>
                <a:gd name="T52" fmla="*/ 32 w 42"/>
                <a:gd name="T53" fmla="*/ 16 h 42"/>
                <a:gd name="T54" fmla="*/ 28 w 42"/>
                <a:gd name="T55" fmla="*/ 10 h 42"/>
                <a:gd name="T56" fmla="*/ 26 w 42"/>
                <a:gd name="T57" fmla="*/ 8 h 42"/>
                <a:gd name="T58" fmla="*/ 20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37"/>
            <p:cNvSpPr>
              <a:spLocks noEditPoints="1"/>
            </p:cNvSpPr>
            <p:nvPr/>
          </p:nvSpPr>
          <p:spPr bwMode="auto">
            <a:xfrm>
              <a:off x="4091305" y="2722880"/>
              <a:ext cx="66675" cy="92075"/>
            </a:xfrm>
            <a:custGeom>
              <a:avLst/>
              <a:gdLst>
                <a:gd name="T0" fmla="*/ 24 w 42"/>
                <a:gd name="T1" fmla="*/ 42 h 58"/>
                <a:gd name="T2" fmla="*/ 16 w 42"/>
                <a:gd name="T3" fmla="*/ 40 h 58"/>
                <a:gd name="T4" fmla="*/ 10 w 42"/>
                <a:gd name="T5" fmla="*/ 34 h 58"/>
                <a:gd name="T6" fmla="*/ 0 w 42"/>
                <a:gd name="T7" fmla="*/ 58 h 58"/>
                <a:gd name="T8" fmla="*/ 8 w 42"/>
                <a:gd name="T9" fmla="*/ 0 h 58"/>
                <a:gd name="T10" fmla="*/ 8 w 42"/>
                <a:gd name="T11" fmla="*/ 8 h 58"/>
                <a:gd name="T12" fmla="*/ 14 w 42"/>
                <a:gd name="T13" fmla="*/ 2 h 58"/>
                <a:gd name="T14" fmla="*/ 22 w 42"/>
                <a:gd name="T15" fmla="*/ 0 h 58"/>
                <a:gd name="T16" fmla="*/ 30 w 42"/>
                <a:gd name="T17" fmla="*/ 2 h 58"/>
                <a:gd name="T18" fmla="*/ 36 w 42"/>
                <a:gd name="T19" fmla="*/ 6 h 58"/>
                <a:gd name="T20" fmla="*/ 40 w 42"/>
                <a:gd name="T21" fmla="*/ 12 h 58"/>
                <a:gd name="T22" fmla="*/ 42 w 42"/>
                <a:gd name="T23" fmla="*/ 20 h 58"/>
                <a:gd name="T24" fmla="*/ 40 w 42"/>
                <a:gd name="T25" fmla="*/ 28 h 58"/>
                <a:gd name="T26" fmla="*/ 38 w 42"/>
                <a:gd name="T27" fmla="*/ 36 h 58"/>
                <a:gd name="T28" fmla="*/ 32 w 42"/>
                <a:gd name="T29" fmla="*/ 40 h 58"/>
                <a:gd name="T30" fmla="*/ 24 w 42"/>
                <a:gd name="T31" fmla="*/ 42 h 58"/>
                <a:gd name="T32" fmla="*/ 22 w 42"/>
                <a:gd name="T33" fmla="*/ 34 h 58"/>
                <a:gd name="T34" fmla="*/ 26 w 42"/>
                <a:gd name="T35" fmla="*/ 34 h 58"/>
                <a:gd name="T36" fmla="*/ 30 w 42"/>
                <a:gd name="T37" fmla="*/ 30 h 58"/>
                <a:gd name="T38" fmla="*/ 32 w 42"/>
                <a:gd name="T39" fmla="*/ 26 h 58"/>
                <a:gd name="T40" fmla="*/ 34 w 42"/>
                <a:gd name="T41" fmla="*/ 20 h 58"/>
                <a:gd name="T42" fmla="*/ 32 w 42"/>
                <a:gd name="T43" fmla="*/ 16 h 58"/>
                <a:gd name="T44" fmla="*/ 30 w 42"/>
                <a:gd name="T45" fmla="*/ 10 h 58"/>
                <a:gd name="T46" fmla="*/ 26 w 42"/>
                <a:gd name="T47" fmla="*/ 8 h 58"/>
                <a:gd name="T48" fmla="*/ 20 w 42"/>
                <a:gd name="T49" fmla="*/ 6 h 58"/>
                <a:gd name="T50" fmla="*/ 18 w 42"/>
                <a:gd name="T51" fmla="*/ 8 h 58"/>
                <a:gd name="T52" fmla="*/ 14 w 42"/>
                <a:gd name="T53" fmla="*/ 8 h 58"/>
                <a:gd name="T54" fmla="*/ 12 w 42"/>
                <a:gd name="T55" fmla="*/ 12 h 58"/>
                <a:gd name="T56" fmla="*/ 10 w 42"/>
                <a:gd name="T57" fmla="*/ 26 h 58"/>
                <a:gd name="T58" fmla="*/ 12 w 42"/>
                <a:gd name="T59" fmla="*/ 28 h 58"/>
                <a:gd name="T60" fmla="*/ 14 w 42"/>
                <a:gd name="T61" fmla="*/ 32 h 58"/>
                <a:gd name="T62" fmla="*/ 18 w 42"/>
                <a:gd name="T63" fmla="*/ 34 h 58"/>
                <a:gd name="T64" fmla="*/ 22 w 42"/>
                <a:gd name="T6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58">
                  <a:moveTo>
                    <a:pt x="24" y="42"/>
                  </a:moveTo>
                  <a:lnTo>
                    <a:pt x="24" y="42"/>
                  </a:lnTo>
                  <a:lnTo>
                    <a:pt x="20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0" y="34"/>
                  </a:lnTo>
                  <a:lnTo>
                    <a:pt x="10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4" y="42"/>
                  </a:lnTo>
                  <a:lnTo>
                    <a:pt x="24" y="42"/>
                  </a:lnTo>
                  <a:close/>
                  <a:moveTo>
                    <a:pt x="22" y="34"/>
                  </a:move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38"/>
            <p:cNvSpPr/>
            <p:nvPr/>
          </p:nvSpPr>
          <p:spPr bwMode="auto">
            <a:xfrm>
              <a:off x="4164330" y="2700655"/>
              <a:ext cx="41275" cy="88900"/>
            </a:xfrm>
            <a:custGeom>
              <a:avLst/>
              <a:gdLst>
                <a:gd name="T0" fmla="*/ 26 w 26"/>
                <a:gd name="T1" fmla="*/ 52 h 56"/>
                <a:gd name="T2" fmla="*/ 26 w 26"/>
                <a:gd name="T3" fmla="*/ 52 h 56"/>
                <a:gd name="T4" fmla="*/ 22 w 26"/>
                <a:gd name="T5" fmla="*/ 54 h 56"/>
                <a:gd name="T6" fmla="*/ 22 w 26"/>
                <a:gd name="T7" fmla="*/ 54 h 56"/>
                <a:gd name="T8" fmla="*/ 16 w 26"/>
                <a:gd name="T9" fmla="*/ 56 h 56"/>
                <a:gd name="T10" fmla="*/ 16 w 26"/>
                <a:gd name="T11" fmla="*/ 56 h 56"/>
                <a:gd name="T12" fmla="*/ 12 w 26"/>
                <a:gd name="T13" fmla="*/ 54 h 56"/>
                <a:gd name="T14" fmla="*/ 12 w 26"/>
                <a:gd name="T15" fmla="*/ 54 h 56"/>
                <a:gd name="T16" fmla="*/ 8 w 26"/>
                <a:gd name="T17" fmla="*/ 54 h 56"/>
                <a:gd name="T18" fmla="*/ 8 w 26"/>
                <a:gd name="T19" fmla="*/ 54 h 56"/>
                <a:gd name="T20" fmla="*/ 6 w 26"/>
                <a:gd name="T21" fmla="*/ 50 h 56"/>
                <a:gd name="T22" fmla="*/ 6 w 26"/>
                <a:gd name="T23" fmla="*/ 50 h 56"/>
                <a:gd name="T24" fmla="*/ 6 w 26"/>
                <a:gd name="T25" fmla="*/ 46 h 56"/>
                <a:gd name="T26" fmla="*/ 6 w 26"/>
                <a:gd name="T27" fmla="*/ 20 h 56"/>
                <a:gd name="T28" fmla="*/ 0 w 26"/>
                <a:gd name="T29" fmla="*/ 20 h 56"/>
                <a:gd name="T30" fmla="*/ 0 w 26"/>
                <a:gd name="T31" fmla="*/ 14 h 56"/>
                <a:gd name="T32" fmla="*/ 6 w 26"/>
                <a:gd name="T33" fmla="*/ 14 h 56"/>
                <a:gd name="T34" fmla="*/ 6 w 26"/>
                <a:gd name="T35" fmla="*/ 0 h 56"/>
                <a:gd name="T36" fmla="*/ 14 w 26"/>
                <a:gd name="T37" fmla="*/ 0 h 56"/>
                <a:gd name="T38" fmla="*/ 14 w 26"/>
                <a:gd name="T39" fmla="*/ 14 h 56"/>
                <a:gd name="T40" fmla="*/ 22 w 26"/>
                <a:gd name="T41" fmla="*/ 14 h 56"/>
                <a:gd name="T42" fmla="*/ 22 w 26"/>
                <a:gd name="T43" fmla="*/ 20 h 56"/>
                <a:gd name="T44" fmla="*/ 14 w 26"/>
                <a:gd name="T45" fmla="*/ 20 h 56"/>
                <a:gd name="T46" fmla="*/ 14 w 26"/>
                <a:gd name="T47" fmla="*/ 44 h 56"/>
                <a:gd name="T48" fmla="*/ 14 w 26"/>
                <a:gd name="T49" fmla="*/ 44 h 56"/>
                <a:gd name="T50" fmla="*/ 16 w 26"/>
                <a:gd name="T51" fmla="*/ 46 h 56"/>
                <a:gd name="T52" fmla="*/ 16 w 26"/>
                <a:gd name="T53" fmla="*/ 46 h 56"/>
                <a:gd name="T54" fmla="*/ 18 w 26"/>
                <a:gd name="T55" fmla="*/ 48 h 56"/>
                <a:gd name="T56" fmla="*/ 18 w 26"/>
                <a:gd name="T57" fmla="*/ 48 h 56"/>
                <a:gd name="T58" fmla="*/ 22 w 26"/>
                <a:gd name="T59" fmla="*/ 46 h 56"/>
                <a:gd name="T60" fmla="*/ 22 w 26"/>
                <a:gd name="T61" fmla="*/ 46 h 56"/>
                <a:gd name="T62" fmla="*/ 24 w 26"/>
                <a:gd name="T63" fmla="*/ 46 h 56"/>
                <a:gd name="T64" fmla="*/ 26 w 26"/>
                <a:gd name="T65" fmla="*/ 52 h 56"/>
                <a:gd name="T66" fmla="*/ 26 w 26"/>
                <a:gd name="T6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6">
                  <a:moveTo>
                    <a:pt x="26" y="52"/>
                  </a:moveTo>
                  <a:lnTo>
                    <a:pt x="26" y="52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6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4" y="0"/>
                  </a:lnTo>
                  <a:lnTo>
                    <a:pt x="14" y="14"/>
                  </a:lnTo>
                  <a:lnTo>
                    <a:pt x="22" y="14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52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39"/>
            <p:cNvSpPr>
              <a:spLocks noEditPoints="1"/>
            </p:cNvSpPr>
            <p:nvPr/>
          </p:nvSpPr>
          <p:spPr bwMode="auto">
            <a:xfrm>
              <a:off x="4215130" y="2697480"/>
              <a:ext cx="12700" cy="88900"/>
            </a:xfrm>
            <a:custGeom>
              <a:avLst/>
              <a:gdLst>
                <a:gd name="T0" fmla="*/ 0 w 8"/>
                <a:gd name="T1" fmla="*/ 56 h 56"/>
                <a:gd name="T2" fmla="*/ 0 w 8"/>
                <a:gd name="T3" fmla="*/ 16 h 56"/>
                <a:gd name="T4" fmla="*/ 8 w 8"/>
                <a:gd name="T5" fmla="*/ 16 h 56"/>
                <a:gd name="T6" fmla="*/ 8 w 8"/>
                <a:gd name="T7" fmla="*/ 56 h 56"/>
                <a:gd name="T8" fmla="*/ 0 w 8"/>
                <a:gd name="T9" fmla="*/ 56 h 56"/>
                <a:gd name="T10" fmla="*/ 0 w 8"/>
                <a:gd name="T11" fmla="*/ 56 h 56"/>
                <a:gd name="T12" fmla="*/ 0 w 8"/>
                <a:gd name="T13" fmla="*/ 10 h 56"/>
                <a:gd name="T14" fmla="*/ 0 w 8"/>
                <a:gd name="T15" fmla="*/ 0 h 56"/>
                <a:gd name="T16" fmla="*/ 8 w 8"/>
                <a:gd name="T17" fmla="*/ 0 h 56"/>
                <a:gd name="T18" fmla="*/ 8 w 8"/>
                <a:gd name="T19" fmla="*/ 10 h 56"/>
                <a:gd name="T20" fmla="*/ 0 w 8"/>
                <a:gd name="T21" fmla="*/ 10 h 56"/>
                <a:gd name="T22" fmla="*/ 0 w 8"/>
                <a:gd name="T23" fmla="*/ 1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6">
                  <a:moveTo>
                    <a:pt x="0" y="56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56"/>
                  </a:lnTo>
                  <a:lnTo>
                    <a:pt x="0" y="56"/>
                  </a:lnTo>
                  <a:lnTo>
                    <a:pt x="0" y="56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240"/>
            <p:cNvSpPr>
              <a:spLocks noEditPoints="1"/>
            </p:cNvSpPr>
            <p:nvPr/>
          </p:nvSpPr>
          <p:spPr bwMode="auto">
            <a:xfrm>
              <a:off x="4240530" y="2722880"/>
              <a:ext cx="66675" cy="66675"/>
            </a:xfrm>
            <a:custGeom>
              <a:avLst/>
              <a:gdLst>
                <a:gd name="T0" fmla="*/ 22 w 42"/>
                <a:gd name="T1" fmla="*/ 42 h 42"/>
                <a:gd name="T2" fmla="*/ 12 w 42"/>
                <a:gd name="T3" fmla="*/ 40 h 42"/>
                <a:gd name="T4" fmla="*/ 6 w 42"/>
                <a:gd name="T5" fmla="*/ 36 h 42"/>
                <a:gd name="T6" fmla="*/ 2 w 42"/>
                <a:gd name="T7" fmla="*/ 28 h 42"/>
                <a:gd name="T8" fmla="*/ 0 w 42"/>
                <a:gd name="T9" fmla="*/ 20 h 42"/>
                <a:gd name="T10" fmla="*/ 2 w 42"/>
                <a:gd name="T11" fmla="*/ 12 h 42"/>
                <a:gd name="T12" fmla="*/ 6 w 42"/>
                <a:gd name="T13" fmla="*/ 6 h 42"/>
                <a:gd name="T14" fmla="*/ 12 w 42"/>
                <a:gd name="T15" fmla="*/ 2 h 42"/>
                <a:gd name="T16" fmla="*/ 22 w 42"/>
                <a:gd name="T17" fmla="*/ 0 h 42"/>
                <a:gd name="T18" fmla="*/ 30 w 42"/>
                <a:gd name="T19" fmla="*/ 2 h 42"/>
                <a:gd name="T20" fmla="*/ 36 w 42"/>
                <a:gd name="T21" fmla="*/ 6 h 42"/>
                <a:gd name="T22" fmla="*/ 40 w 42"/>
                <a:gd name="T23" fmla="*/ 12 h 42"/>
                <a:gd name="T24" fmla="*/ 42 w 42"/>
                <a:gd name="T25" fmla="*/ 20 h 42"/>
                <a:gd name="T26" fmla="*/ 40 w 42"/>
                <a:gd name="T27" fmla="*/ 28 h 42"/>
                <a:gd name="T28" fmla="*/ 36 w 42"/>
                <a:gd name="T29" fmla="*/ 36 h 42"/>
                <a:gd name="T30" fmla="*/ 30 w 42"/>
                <a:gd name="T31" fmla="*/ 40 h 42"/>
                <a:gd name="T32" fmla="*/ 22 w 42"/>
                <a:gd name="T33" fmla="*/ 42 h 42"/>
                <a:gd name="T34" fmla="*/ 8 w 42"/>
                <a:gd name="T35" fmla="*/ 20 h 42"/>
                <a:gd name="T36" fmla="*/ 10 w 42"/>
                <a:gd name="T37" fmla="*/ 26 h 42"/>
                <a:gd name="T38" fmla="*/ 12 w 42"/>
                <a:gd name="T39" fmla="*/ 30 h 42"/>
                <a:gd name="T40" fmla="*/ 16 w 42"/>
                <a:gd name="T41" fmla="*/ 34 h 42"/>
                <a:gd name="T42" fmla="*/ 22 w 42"/>
                <a:gd name="T43" fmla="*/ 34 h 42"/>
                <a:gd name="T44" fmla="*/ 26 w 42"/>
                <a:gd name="T45" fmla="*/ 34 h 42"/>
                <a:gd name="T46" fmla="*/ 30 w 42"/>
                <a:gd name="T47" fmla="*/ 30 h 42"/>
                <a:gd name="T48" fmla="*/ 32 w 42"/>
                <a:gd name="T49" fmla="*/ 26 h 42"/>
                <a:gd name="T50" fmla="*/ 34 w 42"/>
                <a:gd name="T51" fmla="*/ 20 h 42"/>
                <a:gd name="T52" fmla="*/ 32 w 42"/>
                <a:gd name="T53" fmla="*/ 16 h 42"/>
                <a:gd name="T54" fmla="*/ 30 w 42"/>
                <a:gd name="T55" fmla="*/ 10 h 42"/>
                <a:gd name="T56" fmla="*/ 26 w 42"/>
                <a:gd name="T57" fmla="*/ 8 h 42"/>
                <a:gd name="T58" fmla="*/ 22 w 42"/>
                <a:gd name="T59" fmla="*/ 6 h 42"/>
                <a:gd name="T60" fmla="*/ 16 w 42"/>
                <a:gd name="T61" fmla="*/ 8 h 42"/>
                <a:gd name="T62" fmla="*/ 12 w 42"/>
                <a:gd name="T63" fmla="*/ 10 h 42"/>
                <a:gd name="T64" fmla="*/ 10 w 42"/>
                <a:gd name="T65" fmla="*/ 16 h 42"/>
                <a:gd name="T66" fmla="*/ 8 w 42"/>
                <a:gd name="T67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8" y="20"/>
                  </a:moveTo>
                  <a:lnTo>
                    <a:pt x="8" y="2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8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241"/>
            <p:cNvSpPr/>
            <p:nvPr/>
          </p:nvSpPr>
          <p:spPr bwMode="auto">
            <a:xfrm>
              <a:off x="4319905" y="2722880"/>
              <a:ext cx="57150" cy="63500"/>
            </a:xfrm>
            <a:custGeom>
              <a:avLst/>
              <a:gdLst>
                <a:gd name="T0" fmla="*/ 36 w 36"/>
                <a:gd name="T1" fmla="*/ 40 h 40"/>
                <a:gd name="T2" fmla="*/ 28 w 36"/>
                <a:gd name="T3" fmla="*/ 40 h 40"/>
                <a:gd name="T4" fmla="*/ 28 w 36"/>
                <a:gd name="T5" fmla="*/ 18 h 40"/>
                <a:gd name="T6" fmla="*/ 28 w 36"/>
                <a:gd name="T7" fmla="*/ 18 h 40"/>
                <a:gd name="T8" fmla="*/ 28 w 36"/>
                <a:gd name="T9" fmla="*/ 12 h 40"/>
                <a:gd name="T10" fmla="*/ 26 w 36"/>
                <a:gd name="T11" fmla="*/ 10 h 40"/>
                <a:gd name="T12" fmla="*/ 26 w 36"/>
                <a:gd name="T13" fmla="*/ 10 h 40"/>
                <a:gd name="T14" fmla="*/ 24 w 36"/>
                <a:gd name="T15" fmla="*/ 8 h 40"/>
                <a:gd name="T16" fmla="*/ 20 w 36"/>
                <a:gd name="T17" fmla="*/ 6 h 40"/>
                <a:gd name="T18" fmla="*/ 20 w 36"/>
                <a:gd name="T19" fmla="*/ 6 h 40"/>
                <a:gd name="T20" fmla="*/ 16 w 36"/>
                <a:gd name="T21" fmla="*/ 8 h 40"/>
                <a:gd name="T22" fmla="*/ 16 w 36"/>
                <a:gd name="T23" fmla="*/ 8 h 40"/>
                <a:gd name="T24" fmla="*/ 14 w 36"/>
                <a:gd name="T25" fmla="*/ 10 h 40"/>
                <a:gd name="T26" fmla="*/ 14 w 36"/>
                <a:gd name="T27" fmla="*/ 10 h 40"/>
                <a:gd name="T28" fmla="*/ 10 w 36"/>
                <a:gd name="T29" fmla="*/ 12 h 40"/>
                <a:gd name="T30" fmla="*/ 10 w 36"/>
                <a:gd name="T31" fmla="*/ 12 h 40"/>
                <a:gd name="T32" fmla="*/ 8 w 36"/>
                <a:gd name="T33" fmla="*/ 16 h 40"/>
                <a:gd name="T34" fmla="*/ 8 w 36"/>
                <a:gd name="T35" fmla="*/ 40 h 40"/>
                <a:gd name="T36" fmla="*/ 0 w 36"/>
                <a:gd name="T37" fmla="*/ 40 h 40"/>
                <a:gd name="T38" fmla="*/ 0 w 36"/>
                <a:gd name="T39" fmla="*/ 0 h 40"/>
                <a:gd name="T40" fmla="*/ 8 w 36"/>
                <a:gd name="T41" fmla="*/ 0 h 40"/>
                <a:gd name="T42" fmla="*/ 8 w 36"/>
                <a:gd name="T43" fmla="*/ 8 h 40"/>
                <a:gd name="T44" fmla="*/ 8 w 36"/>
                <a:gd name="T45" fmla="*/ 8 h 40"/>
                <a:gd name="T46" fmla="*/ 10 w 36"/>
                <a:gd name="T47" fmla="*/ 4 h 40"/>
                <a:gd name="T48" fmla="*/ 14 w 36"/>
                <a:gd name="T49" fmla="*/ 2 h 40"/>
                <a:gd name="T50" fmla="*/ 14 w 36"/>
                <a:gd name="T51" fmla="*/ 2 h 40"/>
                <a:gd name="T52" fmla="*/ 20 w 36"/>
                <a:gd name="T53" fmla="*/ 0 h 40"/>
                <a:gd name="T54" fmla="*/ 24 w 36"/>
                <a:gd name="T55" fmla="*/ 0 h 40"/>
                <a:gd name="T56" fmla="*/ 24 w 36"/>
                <a:gd name="T57" fmla="*/ 0 h 40"/>
                <a:gd name="T58" fmla="*/ 30 w 36"/>
                <a:gd name="T59" fmla="*/ 0 h 40"/>
                <a:gd name="T60" fmla="*/ 30 w 36"/>
                <a:gd name="T61" fmla="*/ 0 h 40"/>
                <a:gd name="T62" fmla="*/ 34 w 36"/>
                <a:gd name="T63" fmla="*/ 4 h 40"/>
                <a:gd name="T64" fmla="*/ 34 w 36"/>
                <a:gd name="T65" fmla="*/ 4 h 40"/>
                <a:gd name="T66" fmla="*/ 36 w 36"/>
                <a:gd name="T67" fmla="*/ 10 h 40"/>
                <a:gd name="T68" fmla="*/ 36 w 36"/>
                <a:gd name="T69" fmla="*/ 10 h 40"/>
                <a:gd name="T70" fmla="*/ 36 w 36"/>
                <a:gd name="T71" fmla="*/ 16 h 40"/>
                <a:gd name="T72" fmla="*/ 36 w 36"/>
                <a:gd name="T73" fmla="*/ 40 h 40"/>
                <a:gd name="T74" fmla="*/ 36 w 36"/>
                <a:gd name="T7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0">
                  <a:moveTo>
                    <a:pt x="36" y="40"/>
                  </a:moveTo>
                  <a:lnTo>
                    <a:pt x="28" y="40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8" y="16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6"/>
                  </a:lnTo>
                  <a:lnTo>
                    <a:pt x="36" y="4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Freeform 242"/>
            <p:cNvSpPr>
              <a:spLocks noEditPoints="1"/>
            </p:cNvSpPr>
            <p:nvPr/>
          </p:nvSpPr>
          <p:spPr bwMode="auto">
            <a:xfrm>
              <a:off x="4434205" y="2621280"/>
              <a:ext cx="161925" cy="165100"/>
            </a:xfrm>
            <a:custGeom>
              <a:avLst/>
              <a:gdLst>
                <a:gd name="T0" fmla="*/ 0 w 102"/>
                <a:gd name="T1" fmla="*/ 104 h 104"/>
                <a:gd name="T2" fmla="*/ 40 w 102"/>
                <a:gd name="T3" fmla="*/ 0 h 104"/>
                <a:gd name="T4" fmla="*/ 64 w 102"/>
                <a:gd name="T5" fmla="*/ 0 h 104"/>
                <a:gd name="T6" fmla="*/ 102 w 102"/>
                <a:gd name="T7" fmla="*/ 104 h 104"/>
                <a:gd name="T8" fmla="*/ 72 w 102"/>
                <a:gd name="T9" fmla="*/ 104 h 104"/>
                <a:gd name="T10" fmla="*/ 66 w 102"/>
                <a:gd name="T11" fmla="*/ 84 h 104"/>
                <a:gd name="T12" fmla="*/ 38 w 102"/>
                <a:gd name="T13" fmla="*/ 84 h 104"/>
                <a:gd name="T14" fmla="*/ 32 w 102"/>
                <a:gd name="T15" fmla="*/ 104 h 104"/>
                <a:gd name="T16" fmla="*/ 0 w 102"/>
                <a:gd name="T17" fmla="*/ 104 h 104"/>
                <a:gd name="T18" fmla="*/ 0 w 102"/>
                <a:gd name="T19" fmla="*/ 104 h 104"/>
                <a:gd name="T20" fmla="*/ 52 w 102"/>
                <a:gd name="T21" fmla="*/ 30 h 104"/>
                <a:gd name="T22" fmla="*/ 42 w 102"/>
                <a:gd name="T23" fmla="*/ 64 h 104"/>
                <a:gd name="T24" fmla="*/ 62 w 102"/>
                <a:gd name="T25" fmla="*/ 64 h 104"/>
                <a:gd name="T26" fmla="*/ 52 w 102"/>
                <a:gd name="T27" fmla="*/ 30 h 104"/>
                <a:gd name="T28" fmla="*/ 52 w 102"/>
                <a:gd name="T29" fmla="*/ 3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2" h="104">
                  <a:moveTo>
                    <a:pt x="0" y="104"/>
                  </a:moveTo>
                  <a:lnTo>
                    <a:pt x="40" y="0"/>
                  </a:lnTo>
                  <a:lnTo>
                    <a:pt x="64" y="0"/>
                  </a:lnTo>
                  <a:lnTo>
                    <a:pt x="102" y="104"/>
                  </a:lnTo>
                  <a:lnTo>
                    <a:pt x="72" y="104"/>
                  </a:lnTo>
                  <a:lnTo>
                    <a:pt x="66" y="84"/>
                  </a:lnTo>
                  <a:lnTo>
                    <a:pt x="38" y="84"/>
                  </a:lnTo>
                  <a:lnTo>
                    <a:pt x="32" y="104"/>
                  </a:lnTo>
                  <a:lnTo>
                    <a:pt x="0" y="104"/>
                  </a:lnTo>
                  <a:lnTo>
                    <a:pt x="0" y="104"/>
                  </a:lnTo>
                  <a:close/>
                  <a:moveTo>
                    <a:pt x="52" y="30"/>
                  </a:moveTo>
                  <a:lnTo>
                    <a:pt x="42" y="64"/>
                  </a:lnTo>
                  <a:lnTo>
                    <a:pt x="62" y="64"/>
                  </a:lnTo>
                  <a:lnTo>
                    <a:pt x="52" y="3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43"/>
            <p:cNvSpPr>
              <a:spLocks noEditPoints="1"/>
            </p:cNvSpPr>
            <p:nvPr/>
          </p:nvSpPr>
          <p:spPr bwMode="auto">
            <a:xfrm>
              <a:off x="4119880" y="2167255"/>
              <a:ext cx="41275" cy="53975"/>
            </a:xfrm>
            <a:custGeom>
              <a:avLst/>
              <a:gdLst>
                <a:gd name="T0" fmla="*/ 0 w 26"/>
                <a:gd name="T1" fmla="*/ 34 h 34"/>
                <a:gd name="T2" fmla="*/ 0 w 26"/>
                <a:gd name="T3" fmla="*/ 0 h 34"/>
                <a:gd name="T4" fmla="*/ 16 w 26"/>
                <a:gd name="T5" fmla="*/ 0 h 34"/>
                <a:gd name="T6" fmla="*/ 16 w 26"/>
                <a:gd name="T7" fmla="*/ 0 h 34"/>
                <a:gd name="T8" fmla="*/ 20 w 26"/>
                <a:gd name="T9" fmla="*/ 0 h 34"/>
                <a:gd name="T10" fmla="*/ 20 w 26"/>
                <a:gd name="T11" fmla="*/ 0 h 34"/>
                <a:gd name="T12" fmla="*/ 24 w 26"/>
                <a:gd name="T13" fmla="*/ 2 h 34"/>
                <a:gd name="T14" fmla="*/ 24 w 26"/>
                <a:gd name="T15" fmla="*/ 2 h 34"/>
                <a:gd name="T16" fmla="*/ 26 w 26"/>
                <a:gd name="T17" fmla="*/ 6 h 34"/>
                <a:gd name="T18" fmla="*/ 26 w 26"/>
                <a:gd name="T19" fmla="*/ 6 h 34"/>
                <a:gd name="T20" fmla="*/ 26 w 26"/>
                <a:gd name="T21" fmla="*/ 10 h 34"/>
                <a:gd name="T22" fmla="*/ 26 w 26"/>
                <a:gd name="T23" fmla="*/ 10 h 34"/>
                <a:gd name="T24" fmla="*/ 26 w 26"/>
                <a:gd name="T25" fmla="*/ 14 h 34"/>
                <a:gd name="T26" fmla="*/ 26 w 26"/>
                <a:gd name="T27" fmla="*/ 14 h 34"/>
                <a:gd name="T28" fmla="*/ 24 w 26"/>
                <a:gd name="T29" fmla="*/ 18 h 34"/>
                <a:gd name="T30" fmla="*/ 24 w 26"/>
                <a:gd name="T31" fmla="*/ 18 h 34"/>
                <a:gd name="T32" fmla="*/ 20 w 26"/>
                <a:gd name="T33" fmla="*/ 20 h 34"/>
                <a:gd name="T34" fmla="*/ 20 w 26"/>
                <a:gd name="T35" fmla="*/ 20 h 34"/>
                <a:gd name="T36" fmla="*/ 16 w 26"/>
                <a:gd name="T37" fmla="*/ 22 h 34"/>
                <a:gd name="T38" fmla="*/ 4 w 26"/>
                <a:gd name="T39" fmla="*/ 22 h 34"/>
                <a:gd name="T40" fmla="*/ 4 w 26"/>
                <a:gd name="T41" fmla="*/ 34 h 34"/>
                <a:gd name="T42" fmla="*/ 0 w 26"/>
                <a:gd name="T43" fmla="*/ 34 h 34"/>
                <a:gd name="T44" fmla="*/ 0 w 26"/>
                <a:gd name="T45" fmla="*/ 34 h 34"/>
                <a:gd name="T46" fmla="*/ 4 w 26"/>
                <a:gd name="T47" fmla="*/ 18 h 34"/>
                <a:gd name="T48" fmla="*/ 16 w 26"/>
                <a:gd name="T49" fmla="*/ 18 h 34"/>
                <a:gd name="T50" fmla="*/ 16 w 26"/>
                <a:gd name="T51" fmla="*/ 18 h 34"/>
                <a:gd name="T52" fmla="*/ 18 w 26"/>
                <a:gd name="T53" fmla="*/ 18 h 34"/>
                <a:gd name="T54" fmla="*/ 18 w 26"/>
                <a:gd name="T55" fmla="*/ 18 h 34"/>
                <a:gd name="T56" fmla="*/ 20 w 26"/>
                <a:gd name="T57" fmla="*/ 16 h 34"/>
                <a:gd name="T58" fmla="*/ 20 w 26"/>
                <a:gd name="T59" fmla="*/ 16 h 34"/>
                <a:gd name="T60" fmla="*/ 22 w 26"/>
                <a:gd name="T61" fmla="*/ 14 h 34"/>
                <a:gd name="T62" fmla="*/ 22 w 26"/>
                <a:gd name="T63" fmla="*/ 14 h 34"/>
                <a:gd name="T64" fmla="*/ 22 w 26"/>
                <a:gd name="T65" fmla="*/ 10 h 34"/>
                <a:gd name="T66" fmla="*/ 22 w 26"/>
                <a:gd name="T67" fmla="*/ 10 h 34"/>
                <a:gd name="T68" fmla="*/ 22 w 26"/>
                <a:gd name="T69" fmla="*/ 8 h 34"/>
                <a:gd name="T70" fmla="*/ 22 w 26"/>
                <a:gd name="T71" fmla="*/ 8 h 34"/>
                <a:gd name="T72" fmla="*/ 20 w 26"/>
                <a:gd name="T73" fmla="*/ 4 h 34"/>
                <a:gd name="T74" fmla="*/ 20 w 26"/>
                <a:gd name="T75" fmla="*/ 4 h 34"/>
                <a:gd name="T76" fmla="*/ 18 w 26"/>
                <a:gd name="T77" fmla="*/ 4 h 34"/>
                <a:gd name="T78" fmla="*/ 18 w 26"/>
                <a:gd name="T79" fmla="*/ 4 h 34"/>
                <a:gd name="T80" fmla="*/ 16 w 26"/>
                <a:gd name="T81" fmla="*/ 2 h 34"/>
                <a:gd name="T82" fmla="*/ 4 w 26"/>
                <a:gd name="T83" fmla="*/ 2 h 34"/>
                <a:gd name="T84" fmla="*/ 4 w 26"/>
                <a:gd name="T85" fmla="*/ 18 h 34"/>
                <a:gd name="T86" fmla="*/ 4 w 26"/>
                <a:gd name="T87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4">
                  <a:moveTo>
                    <a:pt x="0" y="3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4" y="22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4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44"/>
            <p:cNvSpPr>
              <a:spLocks noEditPoints="1"/>
            </p:cNvSpPr>
            <p:nvPr/>
          </p:nvSpPr>
          <p:spPr bwMode="auto">
            <a:xfrm>
              <a:off x="4167505" y="2179955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6 w 26"/>
                <a:gd name="T3" fmla="*/ 26 h 28"/>
                <a:gd name="T4" fmla="*/ 2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2 w 26"/>
                <a:gd name="T13" fmla="*/ 4 h 28"/>
                <a:gd name="T14" fmla="*/ 6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2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8 w 26"/>
                <a:gd name="T35" fmla="*/ 24 h 28"/>
                <a:gd name="T36" fmla="*/ 12 w 26"/>
                <a:gd name="T37" fmla="*/ 24 h 28"/>
                <a:gd name="T38" fmla="*/ 14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0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0 w 26"/>
                <a:gd name="T59" fmla="*/ 8 h 28"/>
                <a:gd name="T60" fmla="*/ 18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8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45"/>
            <p:cNvSpPr/>
            <p:nvPr/>
          </p:nvSpPr>
          <p:spPr bwMode="auto">
            <a:xfrm>
              <a:off x="4215130" y="21640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Freeform 246"/>
            <p:cNvSpPr/>
            <p:nvPr/>
          </p:nvSpPr>
          <p:spPr bwMode="auto">
            <a:xfrm>
              <a:off x="4237355" y="21640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Freeform 247"/>
            <p:cNvSpPr>
              <a:spLocks noEditPoints="1"/>
            </p:cNvSpPr>
            <p:nvPr/>
          </p:nvSpPr>
          <p:spPr bwMode="auto">
            <a:xfrm>
              <a:off x="4256405" y="2179955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20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248"/>
            <p:cNvSpPr/>
            <p:nvPr/>
          </p:nvSpPr>
          <p:spPr bwMode="auto">
            <a:xfrm>
              <a:off x="4307205" y="2179955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6 h 26"/>
                <a:gd name="T10" fmla="*/ 16 w 22"/>
                <a:gd name="T11" fmla="*/ 6 h 26"/>
                <a:gd name="T12" fmla="*/ 14 w 22"/>
                <a:gd name="T13" fmla="*/ 4 h 26"/>
                <a:gd name="T14" fmla="*/ 12 w 22"/>
                <a:gd name="T15" fmla="*/ 4 h 26"/>
                <a:gd name="T16" fmla="*/ 12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6 h 26"/>
                <a:gd name="T24" fmla="*/ 6 w 22"/>
                <a:gd name="T25" fmla="*/ 6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6 w 22"/>
                <a:gd name="T45" fmla="*/ 2 h 26"/>
                <a:gd name="T46" fmla="*/ 6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6 w 22"/>
                <a:gd name="T53" fmla="*/ 2 h 26"/>
                <a:gd name="T54" fmla="*/ 16 w 22"/>
                <a:gd name="T55" fmla="*/ 2 h 26"/>
                <a:gd name="T56" fmla="*/ 20 w 22"/>
                <a:gd name="T57" fmla="*/ 4 h 26"/>
                <a:gd name="T58" fmla="*/ 20 w 22"/>
                <a:gd name="T59" fmla="*/ 4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49"/>
            <p:cNvSpPr/>
            <p:nvPr/>
          </p:nvSpPr>
          <p:spPr bwMode="auto">
            <a:xfrm>
              <a:off x="4348480" y="2167255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4 h 36"/>
                <a:gd name="T10" fmla="*/ 12 w 14"/>
                <a:gd name="T11" fmla="*/ 34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4 h 36"/>
                <a:gd name="T22" fmla="*/ 6 w 14"/>
                <a:gd name="T23" fmla="*/ 34 h 36"/>
                <a:gd name="T24" fmla="*/ 4 w 14"/>
                <a:gd name="T25" fmla="*/ 34 h 36"/>
                <a:gd name="T26" fmla="*/ 4 w 14"/>
                <a:gd name="T27" fmla="*/ 34 h 36"/>
                <a:gd name="T28" fmla="*/ 4 w 14"/>
                <a:gd name="T29" fmla="*/ 32 h 36"/>
                <a:gd name="T30" fmla="*/ 4 w 14"/>
                <a:gd name="T31" fmla="*/ 32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8 h 36"/>
                <a:gd name="T40" fmla="*/ 4 w 14"/>
                <a:gd name="T41" fmla="*/ 8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8 h 36"/>
                <a:gd name="T48" fmla="*/ 12 w 14"/>
                <a:gd name="T49" fmla="*/ 8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0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50"/>
            <p:cNvSpPr>
              <a:spLocks noEditPoints="1"/>
            </p:cNvSpPr>
            <p:nvPr/>
          </p:nvSpPr>
          <p:spPr bwMode="auto">
            <a:xfrm>
              <a:off x="4373880" y="2179955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4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251"/>
            <p:cNvSpPr/>
            <p:nvPr/>
          </p:nvSpPr>
          <p:spPr bwMode="auto">
            <a:xfrm>
              <a:off x="4421505" y="2179955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0 w 20"/>
                <a:gd name="T5" fmla="*/ 22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4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252"/>
            <p:cNvSpPr>
              <a:spLocks noEditPoints="1"/>
            </p:cNvSpPr>
            <p:nvPr/>
          </p:nvSpPr>
          <p:spPr bwMode="auto">
            <a:xfrm>
              <a:off x="4459605" y="2179955"/>
              <a:ext cx="41275" cy="60325"/>
            </a:xfrm>
            <a:custGeom>
              <a:avLst/>
              <a:gdLst>
                <a:gd name="T0" fmla="*/ 12 w 26"/>
                <a:gd name="T1" fmla="*/ 28 h 38"/>
                <a:gd name="T2" fmla="*/ 8 w 26"/>
                <a:gd name="T3" fmla="*/ 26 h 38"/>
                <a:gd name="T4" fmla="*/ 4 w 26"/>
                <a:gd name="T5" fmla="*/ 24 h 38"/>
                <a:gd name="T6" fmla="*/ 2 w 26"/>
                <a:gd name="T7" fmla="*/ 20 h 38"/>
                <a:gd name="T8" fmla="*/ 0 w 26"/>
                <a:gd name="T9" fmla="*/ 14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2 h 38"/>
                <a:gd name="T16" fmla="*/ 12 w 26"/>
                <a:gd name="T17" fmla="*/ 0 h 38"/>
                <a:gd name="T18" fmla="*/ 16 w 26"/>
                <a:gd name="T19" fmla="*/ 0 h 38"/>
                <a:gd name="T20" fmla="*/ 18 w 26"/>
                <a:gd name="T21" fmla="*/ 2 h 38"/>
                <a:gd name="T22" fmla="*/ 20 w 26"/>
                <a:gd name="T23" fmla="*/ 4 h 38"/>
                <a:gd name="T24" fmla="*/ 22 w 26"/>
                <a:gd name="T25" fmla="*/ 0 h 38"/>
                <a:gd name="T26" fmla="*/ 26 w 26"/>
                <a:gd name="T27" fmla="*/ 34 h 38"/>
                <a:gd name="T28" fmla="*/ 26 w 26"/>
                <a:gd name="T29" fmla="*/ 34 h 38"/>
                <a:gd name="T30" fmla="*/ 26 w 26"/>
                <a:gd name="T31" fmla="*/ 38 h 38"/>
                <a:gd name="T32" fmla="*/ 26 w 26"/>
                <a:gd name="T33" fmla="*/ 38 h 38"/>
                <a:gd name="T34" fmla="*/ 24 w 26"/>
                <a:gd name="T35" fmla="*/ 38 h 38"/>
                <a:gd name="T36" fmla="*/ 22 w 26"/>
                <a:gd name="T37" fmla="*/ 36 h 38"/>
                <a:gd name="T38" fmla="*/ 22 w 26"/>
                <a:gd name="T39" fmla="*/ 22 h 38"/>
                <a:gd name="T40" fmla="*/ 18 w 26"/>
                <a:gd name="T41" fmla="*/ 26 h 38"/>
                <a:gd name="T42" fmla="*/ 12 w 26"/>
                <a:gd name="T43" fmla="*/ 28 h 38"/>
                <a:gd name="T44" fmla="*/ 14 w 26"/>
                <a:gd name="T45" fmla="*/ 24 h 38"/>
                <a:gd name="T46" fmla="*/ 16 w 26"/>
                <a:gd name="T47" fmla="*/ 24 h 38"/>
                <a:gd name="T48" fmla="*/ 18 w 26"/>
                <a:gd name="T49" fmla="*/ 22 h 38"/>
                <a:gd name="T50" fmla="*/ 20 w 26"/>
                <a:gd name="T51" fmla="*/ 20 h 38"/>
                <a:gd name="T52" fmla="*/ 22 w 26"/>
                <a:gd name="T53" fmla="*/ 18 h 38"/>
                <a:gd name="T54" fmla="*/ 22 w 26"/>
                <a:gd name="T55" fmla="*/ 10 h 38"/>
                <a:gd name="T56" fmla="*/ 22 w 26"/>
                <a:gd name="T57" fmla="*/ 8 h 38"/>
                <a:gd name="T58" fmla="*/ 18 w 26"/>
                <a:gd name="T59" fmla="*/ 6 h 38"/>
                <a:gd name="T60" fmla="*/ 16 w 26"/>
                <a:gd name="T61" fmla="*/ 4 h 38"/>
                <a:gd name="T62" fmla="*/ 14 w 26"/>
                <a:gd name="T63" fmla="*/ 4 h 38"/>
                <a:gd name="T64" fmla="*/ 10 w 26"/>
                <a:gd name="T65" fmla="*/ 4 h 38"/>
                <a:gd name="T66" fmla="*/ 6 w 26"/>
                <a:gd name="T67" fmla="*/ 6 h 38"/>
                <a:gd name="T68" fmla="*/ 4 w 26"/>
                <a:gd name="T69" fmla="*/ 10 h 38"/>
                <a:gd name="T70" fmla="*/ 4 w 26"/>
                <a:gd name="T71" fmla="*/ 14 h 38"/>
                <a:gd name="T72" fmla="*/ 4 w 26"/>
                <a:gd name="T73" fmla="*/ 18 h 38"/>
                <a:gd name="T74" fmla="*/ 6 w 26"/>
                <a:gd name="T75" fmla="*/ 22 h 38"/>
                <a:gd name="T76" fmla="*/ 10 w 26"/>
                <a:gd name="T77" fmla="*/ 24 h 38"/>
                <a:gd name="T78" fmla="*/ 14 w 26"/>
                <a:gd name="T7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53"/>
            <p:cNvSpPr/>
            <p:nvPr/>
          </p:nvSpPr>
          <p:spPr bwMode="auto">
            <a:xfrm>
              <a:off x="4510405" y="2179955"/>
              <a:ext cx="38100" cy="44450"/>
            </a:xfrm>
            <a:custGeom>
              <a:avLst/>
              <a:gdLst>
                <a:gd name="T0" fmla="*/ 10 w 24"/>
                <a:gd name="T1" fmla="*/ 28 h 28"/>
                <a:gd name="T2" fmla="*/ 10 w 24"/>
                <a:gd name="T3" fmla="*/ 28 h 28"/>
                <a:gd name="T4" fmla="*/ 6 w 24"/>
                <a:gd name="T5" fmla="*/ 26 h 28"/>
                <a:gd name="T6" fmla="*/ 2 w 24"/>
                <a:gd name="T7" fmla="*/ 24 h 28"/>
                <a:gd name="T8" fmla="*/ 2 w 24"/>
                <a:gd name="T9" fmla="*/ 24 h 28"/>
                <a:gd name="T10" fmla="*/ 2 w 24"/>
                <a:gd name="T11" fmla="*/ 22 h 28"/>
                <a:gd name="T12" fmla="*/ 0 w 24"/>
                <a:gd name="T13" fmla="*/ 16 h 28"/>
                <a:gd name="T14" fmla="*/ 0 w 24"/>
                <a:gd name="T15" fmla="*/ 0 h 28"/>
                <a:gd name="T16" fmla="*/ 4 w 24"/>
                <a:gd name="T17" fmla="*/ 0 h 28"/>
                <a:gd name="T18" fmla="*/ 4 w 24"/>
                <a:gd name="T19" fmla="*/ 16 h 28"/>
                <a:gd name="T20" fmla="*/ 4 w 24"/>
                <a:gd name="T21" fmla="*/ 16 h 28"/>
                <a:gd name="T22" fmla="*/ 6 w 24"/>
                <a:gd name="T23" fmla="*/ 22 h 28"/>
                <a:gd name="T24" fmla="*/ 8 w 24"/>
                <a:gd name="T25" fmla="*/ 24 h 28"/>
                <a:gd name="T26" fmla="*/ 10 w 24"/>
                <a:gd name="T27" fmla="*/ 24 h 28"/>
                <a:gd name="T28" fmla="*/ 10 w 24"/>
                <a:gd name="T29" fmla="*/ 24 h 28"/>
                <a:gd name="T30" fmla="*/ 14 w 24"/>
                <a:gd name="T31" fmla="*/ 24 h 28"/>
                <a:gd name="T32" fmla="*/ 14 w 24"/>
                <a:gd name="T33" fmla="*/ 24 h 28"/>
                <a:gd name="T34" fmla="*/ 16 w 24"/>
                <a:gd name="T35" fmla="*/ 22 h 28"/>
                <a:gd name="T36" fmla="*/ 16 w 24"/>
                <a:gd name="T37" fmla="*/ 22 h 28"/>
                <a:gd name="T38" fmla="*/ 18 w 24"/>
                <a:gd name="T39" fmla="*/ 20 h 28"/>
                <a:gd name="T40" fmla="*/ 18 w 24"/>
                <a:gd name="T41" fmla="*/ 20 h 28"/>
                <a:gd name="T42" fmla="*/ 20 w 24"/>
                <a:gd name="T43" fmla="*/ 18 h 28"/>
                <a:gd name="T44" fmla="*/ 20 w 24"/>
                <a:gd name="T45" fmla="*/ 0 h 28"/>
                <a:gd name="T46" fmla="*/ 24 w 24"/>
                <a:gd name="T47" fmla="*/ 0 h 28"/>
                <a:gd name="T48" fmla="*/ 24 w 24"/>
                <a:gd name="T49" fmla="*/ 22 h 28"/>
                <a:gd name="T50" fmla="*/ 24 w 24"/>
                <a:gd name="T51" fmla="*/ 22 h 28"/>
                <a:gd name="T52" fmla="*/ 24 w 24"/>
                <a:gd name="T53" fmla="*/ 24 h 28"/>
                <a:gd name="T54" fmla="*/ 24 w 24"/>
                <a:gd name="T55" fmla="*/ 26 h 28"/>
                <a:gd name="T56" fmla="*/ 24 w 24"/>
                <a:gd name="T57" fmla="*/ 26 h 28"/>
                <a:gd name="T58" fmla="*/ 24 w 24"/>
                <a:gd name="T59" fmla="*/ 28 h 28"/>
                <a:gd name="T60" fmla="*/ 24 w 24"/>
                <a:gd name="T61" fmla="*/ 28 h 28"/>
                <a:gd name="T62" fmla="*/ 22 w 24"/>
                <a:gd name="T63" fmla="*/ 28 h 28"/>
                <a:gd name="T64" fmla="*/ 22 w 24"/>
                <a:gd name="T65" fmla="*/ 28 h 28"/>
                <a:gd name="T66" fmla="*/ 20 w 24"/>
                <a:gd name="T67" fmla="*/ 26 h 28"/>
                <a:gd name="T68" fmla="*/ 20 w 24"/>
                <a:gd name="T69" fmla="*/ 26 h 28"/>
                <a:gd name="T70" fmla="*/ 20 w 24"/>
                <a:gd name="T71" fmla="*/ 24 h 28"/>
                <a:gd name="T72" fmla="*/ 20 w 24"/>
                <a:gd name="T73" fmla="*/ 22 h 28"/>
                <a:gd name="T74" fmla="*/ 20 w 24"/>
                <a:gd name="T75" fmla="*/ 22 h 28"/>
                <a:gd name="T76" fmla="*/ 16 w 24"/>
                <a:gd name="T77" fmla="*/ 26 h 28"/>
                <a:gd name="T78" fmla="*/ 16 w 24"/>
                <a:gd name="T79" fmla="*/ 26 h 28"/>
                <a:gd name="T80" fmla="*/ 10 w 24"/>
                <a:gd name="T81" fmla="*/ 28 h 28"/>
                <a:gd name="T82" fmla="*/ 10 w 24"/>
                <a:gd name="T8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10" y="28"/>
                  </a:moveTo>
                  <a:lnTo>
                    <a:pt x="10" y="28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54"/>
            <p:cNvSpPr>
              <a:spLocks noEditPoints="1"/>
            </p:cNvSpPr>
            <p:nvPr/>
          </p:nvSpPr>
          <p:spPr bwMode="auto">
            <a:xfrm>
              <a:off x="4554855" y="2179955"/>
              <a:ext cx="41275" cy="44450"/>
            </a:xfrm>
            <a:custGeom>
              <a:avLst/>
              <a:gdLst>
                <a:gd name="T0" fmla="*/ 14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2 w 26"/>
                <a:gd name="T7" fmla="*/ 20 h 28"/>
                <a:gd name="T8" fmla="*/ 0 w 26"/>
                <a:gd name="T9" fmla="*/ 14 h 28"/>
                <a:gd name="T10" fmla="*/ 2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4 w 26"/>
                <a:gd name="T17" fmla="*/ 0 h 28"/>
                <a:gd name="T18" fmla="*/ 20 w 26"/>
                <a:gd name="T19" fmla="*/ 2 h 28"/>
                <a:gd name="T20" fmla="*/ 24 w 26"/>
                <a:gd name="T21" fmla="*/ 4 h 28"/>
                <a:gd name="T22" fmla="*/ 26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6 h 28"/>
                <a:gd name="T30" fmla="*/ 6 w 26"/>
                <a:gd name="T31" fmla="*/ 20 h 28"/>
                <a:gd name="T32" fmla="*/ 8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20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6 w 26"/>
                <a:gd name="T47" fmla="*/ 20 h 28"/>
                <a:gd name="T48" fmla="*/ 24 w 26"/>
                <a:gd name="T49" fmla="*/ 24 h 28"/>
                <a:gd name="T50" fmla="*/ 20 w 26"/>
                <a:gd name="T51" fmla="*/ 26 h 28"/>
                <a:gd name="T52" fmla="*/ 18 w 26"/>
                <a:gd name="T53" fmla="*/ 26 h 28"/>
                <a:gd name="T54" fmla="*/ 14 w 26"/>
                <a:gd name="T55" fmla="*/ 28 h 28"/>
                <a:gd name="T56" fmla="*/ 24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8 w 26"/>
                <a:gd name="T63" fmla="*/ 4 h 28"/>
                <a:gd name="T64" fmla="*/ 14 w 26"/>
                <a:gd name="T65" fmla="*/ 4 h 28"/>
                <a:gd name="T66" fmla="*/ 10 w 26"/>
                <a:gd name="T67" fmla="*/ 4 h 28"/>
                <a:gd name="T68" fmla="*/ 8 w 26"/>
                <a:gd name="T69" fmla="*/ 6 h 28"/>
                <a:gd name="T70" fmla="*/ 6 w 26"/>
                <a:gd name="T71" fmla="*/ 8 h 28"/>
                <a:gd name="T72" fmla="*/ 24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4" y="28"/>
                  </a:move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255"/>
            <p:cNvSpPr>
              <a:spLocks noEditPoints="1"/>
            </p:cNvSpPr>
            <p:nvPr/>
          </p:nvSpPr>
          <p:spPr bwMode="auto">
            <a:xfrm>
              <a:off x="4037330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4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256"/>
            <p:cNvSpPr>
              <a:spLocks noEditPoints="1"/>
            </p:cNvSpPr>
            <p:nvPr/>
          </p:nvSpPr>
          <p:spPr bwMode="auto">
            <a:xfrm>
              <a:off x="4084955" y="2275205"/>
              <a:ext cx="41275" cy="60325"/>
            </a:xfrm>
            <a:custGeom>
              <a:avLst/>
              <a:gdLst>
                <a:gd name="T0" fmla="*/ 12 w 26"/>
                <a:gd name="T1" fmla="*/ 26 h 38"/>
                <a:gd name="T2" fmla="*/ 8 w 26"/>
                <a:gd name="T3" fmla="*/ 26 h 38"/>
                <a:gd name="T4" fmla="*/ 4 w 26"/>
                <a:gd name="T5" fmla="*/ 22 h 38"/>
                <a:gd name="T6" fmla="*/ 2 w 26"/>
                <a:gd name="T7" fmla="*/ 18 h 38"/>
                <a:gd name="T8" fmla="*/ 0 w 26"/>
                <a:gd name="T9" fmla="*/ 12 h 38"/>
                <a:gd name="T10" fmla="*/ 2 w 26"/>
                <a:gd name="T11" fmla="*/ 8 h 38"/>
                <a:gd name="T12" fmla="*/ 4 w 26"/>
                <a:gd name="T13" fmla="*/ 4 h 38"/>
                <a:gd name="T14" fmla="*/ 8 w 26"/>
                <a:gd name="T15" fmla="*/ 0 h 38"/>
                <a:gd name="T16" fmla="*/ 12 w 26"/>
                <a:gd name="T17" fmla="*/ 0 h 38"/>
                <a:gd name="T18" fmla="*/ 18 w 26"/>
                <a:gd name="T19" fmla="*/ 0 h 38"/>
                <a:gd name="T20" fmla="*/ 22 w 26"/>
                <a:gd name="T21" fmla="*/ 0 h 38"/>
                <a:gd name="T22" fmla="*/ 26 w 26"/>
                <a:gd name="T23" fmla="*/ 26 h 38"/>
                <a:gd name="T24" fmla="*/ 24 w 26"/>
                <a:gd name="T25" fmla="*/ 30 h 38"/>
                <a:gd name="T26" fmla="*/ 22 w 26"/>
                <a:gd name="T27" fmla="*/ 34 h 38"/>
                <a:gd name="T28" fmla="*/ 18 w 26"/>
                <a:gd name="T29" fmla="*/ 36 h 38"/>
                <a:gd name="T30" fmla="*/ 12 w 26"/>
                <a:gd name="T31" fmla="*/ 38 h 38"/>
                <a:gd name="T32" fmla="*/ 6 w 26"/>
                <a:gd name="T33" fmla="*/ 36 h 38"/>
                <a:gd name="T34" fmla="*/ 0 w 26"/>
                <a:gd name="T35" fmla="*/ 32 h 38"/>
                <a:gd name="T36" fmla="*/ 2 w 26"/>
                <a:gd name="T37" fmla="*/ 30 h 38"/>
                <a:gd name="T38" fmla="*/ 8 w 26"/>
                <a:gd name="T39" fmla="*/ 34 h 38"/>
                <a:gd name="T40" fmla="*/ 12 w 26"/>
                <a:gd name="T41" fmla="*/ 34 h 38"/>
                <a:gd name="T42" fmla="*/ 16 w 26"/>
                <a:gd name="T43" fmla="*/ 34 h 38"/>
                <a:gd name="T44" fmla="*/ 20 w 26"/>
                <a:gd name="T45" fmla="*/ 32 h 38"/>
                <a:gd name="T46" fmla="*/ 22 w 26"/>
                <a:gd name="T47" fmla="*/ 30 h 38"/>
                <a:gd name="T48" fmla="*/ 22 w 26"/>
                <a:gd name="T49" fmla="*/ 20 h 38"/>
                <a:gd name="T50" fmla="*/ 18 w 26"/>
                <a:gd name="T51" fmla="*/ 24 h 38"/>
                <a:gd name="T52" fmla="*/ 12 w 26"/>
                <a:gd name="T53" fmla="*/ 26 h 38"/>
                <a:gd name="T54" fmla="*/ 14 w 26"/>
                <a:gd name="T55" fmla="*/ 24 h 38"/>
                <a:gd name="T56" fmla="*/ 16 w 26"/>
                <a:gd name="T57" fmla="*/ 22 h 38"/>
                <a:gd name="T58" fmla="*/ 18 w 26"/>
                <a:gd name="T59" fmla="*/ 22 h 38"/>
                <a:gd name="T60" fmla="*/ 20 w 26"/>
                <a:gd name="T61" fmla="*/ 20 h 38"/>
                <a:gd name="T62" fmla="*/ 22 w 26"/>
                <a:gd name="T63" fmla="*/ 16 h 38"/>
                <a:gd name="T64" fmla="*/ 22 w 26"/>
                <a:gd name="T65" fmla="*/ 8 h 38"/>
                <a:gd name="T66" fmla="*/ 20 w 26"/>
                <a:gd name="T67" fmla="*/ 6 h 38"/>
                <a:gd name="T68" fmla="*/ 18 w 26"/>
                <a:gd name="T69" fmla="*/ 4 h 38"/>
                <a:gd name="T70" fmla="*/ 16 w 26"/>
                <a:gd name="T71" fmla="*/ 2 h 38"/>
                <a:gd name="T72" fmla="*/ 12 w 26"/>
                <a:gd name="T73" fmla="*/ 2 h 38"/>
                <a:gd name="T74" fmla="*/ 10 w 26"/>
                <a:gd name="T75" fmla="*/ 4 h 38"/>
                <a:gd name="T76" fmla="*/ 6 w 26"/>
                <a:gd name="T77" fmla="*/ 6 h 38"/>
                <a:gd name="T78" fmla="*/ 4 w 26"/>
                <a:gd name="T79" fmla="*/ 10 h 38"/>
                <a:gd name="T80" fmla="*/ 4 w 26"/>
                <a:gd name="T81" fmla="*/ 12 h 38"/>
                <a:gd name="T82" fmla="*/ 4 w 26"/>
                <a:gd name="T83" fmla="*/ 16 h 38"/>
                <a:gd name="T84" fmla="*/ 6 w 26"/>
                <a:gd name="T85" fmla="*/ 20 h 38"/>
                <a:gd name="T86" fmla="*/ 10 w 26"/>
                <a:gd name="T87" fmla="*/ 22 h 38"/>
                <a:gd name="T88" fmla="*/ 14 w 26"/>
                <a:gd name="T8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" h="38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257"/>
            <p:cNvSpPr>
              <a:spLocks noEditPoints="1"/>
            </p:cNvSpPr>
            <p:nvPr/>
          </p:nvSpPr>
          <p:spPr bwMode="auto">
            <a:xfrm>
              <a:off x="4135755" y="2275205"/>
              <a:ext cx="41275" cy="41275"/>
            </a:xfrm>
            <a:custGeom>
              <a:avLst/>
              <a:gdLst>
                <a:gd name="T0" fmla="*/ 12 w 26"/>
                <a:gd name="T1" fmla="*/ 26 h 26"/>
                <a:gd name="T2" fmla="*/ 6 w 26"/>
                <a:gd name="T3" fmla="*/ 26 h 26"/>
                <a:gd name="T4" fmla="*/ 2 w 26"/>
                <a:gd name="T5" fmla="*/ 22 h 26"/>
                <a:gd name="T6" fmla="*/ 0 w 26"/>
                <a:gd name="T7" fmla="*/ 18 h 26"/>
                <a:gd name="T8" fmla="*/ 0 w 26"/>
                <a:gd name="T9" fmla="*/ 12 h 26"/>
                <a:gd name="T10" fmla="*/ 0 w 26"/>
                <a:gd name="T11" fmla="*/ 8 h 26"/>
                <a:gd name="T12" fmla="*/ 2 w 26"/>
                <a:gd name="T13" fmla="*/ 4 h 26"/>
                <a:gd name="T14" fmla="*/ 6 w 26"/>
                <a:gd name="T15" fmla="*/ 0 h 26"/>
                <a:gd name="T16" fmla="*/ 12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4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2 w 26"/>
                <a:gd name="T29" fmla="*/ 14 h 26"/>
                <a:gd name="T30" fmla="*/ 4 w 26"/>
                <a:gd name="T31" fmla="*/ 18 h 26"/>
                <a:gd name="T32" fmla="*/ 6 w 26"/>
                <a:gd name="T33" fmla="*/ 20 h 26"/>
                <a:gd name="T34" fmla="*/ 8 w 26"/>
                <a:gd name="T35" fmla="*/ 22 h 26"/>
                <a:gd name="T36" fmla="*/ 12 w 26"/>
                <a:gd name="T37" fmla="*/ 24 h 26"/>
                <a:gd name="T38" fmla="*/ 14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0 w 26"/>
                <a:gd name="T45" fmla="*/ 20 h 26"/>
                <a:gd name="T46" fmla="*/ 24 w 26"/>
                <a:gd name="T47" fmla="*/ 20 h 26"/>
                <a:gd name="T48" fmla="*/ 22 w 26"/>
                <a:gd name="T49" fmla="*/ 22 h 26"/>
                <a:gd name="T50" fmla="*/ 20 w 26"/>
                <a:gd name="T51" fmla="*/ 24 h 26"/>
                <a:gd name="T52" fmla="*/ 16 w 26"/>
                <a:gd name="T53" fmla="*/ 26 h 26"/>
                <a:gd name="T54" fmla="*/ 12 w 26"/>
                <a:gd name="T55" fmla="*/ 26 h 26"/>
                <a:gd name="T56" fmla="*/ 22 w 26"/>
                <a:gd name="T57" fmla="*/ 12 h 26"/>
                <a:gd name="T58" fmla="*/ 20 w 26"/>
                <a:gd name="T59" fmla="*/ 8 h 26"/>
                <a:gd name="T60" fmla="*/ 18 w 26"/>
                <a:gd name="T61" fmla="*/ 4 h 26"/>
                <a:gd name="T62" fmla="*/ 16 w 26"/>
                <a:gd name="T63" fmla="*/ 2 h 26"/>
                <a:gd name="T64" fmla="*/ 12 w 26"/>
                <a:gd name="T65" fmla="*/ 2 h 26"/>
                <a:gd name="T66" fmla="*/ 8 w 26"/>
                <a:gd name="T67" fmla="*/ 2 h 26"/>
                <a:gd name="T68" fmla="*/ 6 w 26"/>
                <a:gd name="T69" fmla="*/ 4 h 26"/>
                <a:gd name="T70" fmla="*/ 4 w 26"/>
                <a:gd name="T71" fmla="*/ 8 h 26"/>
                <a:gd name="T72" fmla="*/ 22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258"/>
            <p:cNvSpPr/>
            <p:nvPr/>
          </p:nvSpPr>
          <p:spPr bwMode="auto">
            <a:xfrm>
              <a:off x="4180205" y="2275205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0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6 w 22"/>
                <a:gd name="T39" fmla="*/ 0 h 26"/>
                <a:gd name="T40" fmla="*/ 20 w 22"/>
                <a:gd name="T41" fmla="*/ 2 h 26"/>
                <a:gd name="T42" fmla="*/ 18 w 22"/>
                <a:gd name="T43" fmla="*/ 4 h 26"/>
                <a:gd name="T44" fmla="*/ 16 w 22"/>
                <a:gd name="T45" fmla="*/ 2 h 26"/>
                <a:gd name="T46" fmla="*/ 10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4 w 22"/>
                <a:gd name="T55" fmla="*/ 6 h 26"/>
                <a:gd name="T56" fmla="*/ 4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18 w 22"/>
                <a:gd name="T67" fmla="*/ 14 h 26"/>
                <a:gd name="T68" fmla="*/ 20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59"/>
            <p:cNvSpPr/>
            <p:nvPr/>
          </p:nvSpPr>
          <p:spPr bwMode="auto">
            <a:xfrm>
              <a:off x="4218305" y="225933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6 h 36"/>
                <a:gd name="T10" fmla="*/ 14 w 16"/>
                <a:gd name="T11" fmla="*/ 36 h 36"/>
                <a:gd name="T12" fmla="*/ 12 w 16"/>
                <a:gd name="T13" fmla="*/ 36 h 36"/>
                <a:gd name="T14" fmla="*/ 12 w 16"/>
                <a:gd name="T15" fmla="*/ 36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6 h 36"/>
                <a:gd name="T22" fmla="*/ 8 w 16"/>
                <a:gd name="T23" fmla="*/ 36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4 h 36"/>
                <a:gd name="T30" fmla="*/ 4 w 16"/>
                <a:gd name="T31" fmla="*/ 34 h 36"/>
                <a:gd name="T32" fmla="*/ 4 w 16"/>
                <a:gd name="T33" fmla="*/ 32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10 h 36"/>
                <a:gd name="T40" fmla="*/ 4 w 16"/>
                <a:gd name="T41" fmla="*/ 10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10 h 36"/>
                <a:gd name="T48" fmla="*/ 14 w 16"/>
                <a:gd name="T49" fmla="*/ 10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2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60"/>
            <p:cNvSpPr>
              <a:spLocks noEditPoints="1"/>
            </p:cNvSpPr>
            <p:nvPr/>
          </p:nvSpPr>
          <p:spPr bwMode="auto">
            <a:xfrm>
              <a:off x="4246880" y="2275205"/>
              <a:ext cx="34925" cy="41275"/>
            </a:xfrm>
            <a:custGeom>
              <a:avLst/>
              <a:gdLst>
                <a:gd name="T0" fmla="*/ 8 w 22"/>
                <a:gd name="T1" fmla="*/ 26 h 26"/>
                <a:gd name="T2" fmla="*/ 4 w 22"/>
                <a:gd name="T3" fmla="*/ 26 h 26"/>
                <a:gd name="T4" fmla="*/ 2 w 22"/>
                <a:gd name="T5" fmla="*/ 24 h 26"/>
                <a:gd name="T6" fmla="*/ 0 w 22"/>
                <a:gd name="T7" fmla="*/ 22 h 26"/>
                <a:gd name="T8" fmla="*/ 0 w 22"/>
                <a:gd name="T9" fmla="*/ 18 h 26"/>
                <a:gd name="T10" fmla="*/ 0 w 22"/>
                <a:gd name="T11" fmla="*/ 16 h 26"/>
                <a:gd name="T12" fmla="*/ 2 w 22"/>
                <a:gd name="T13" fmla="*/ 12 h 26"/>
                <a:gd name="T14" fmla="*/ 6 w 22"/>
                <a:gd name="T15" fmla="*/ 10 h 26"/>
                <a:gd name="T16" fmla="*/ 10 w 22"/>
                <a:gd name="T17" fmla="*/ 10 h 26"/>
                <a:gd name="T18" fmla="*/ 14 w 22"/>
                <a:gd name="T19" fmla="*/ 10 h 26"/>
                <a:gd name="T20" fmla="*/ 18 w 22"/>
                <a:gd name="T21" fmla="*/ 10 h 26"/>
                <a:gd name="T22" fmla="*/ 16 w 22"/>
                <a:gd name="T23" fmla="*/ 4 h 26"/>
                <a:gd name="T24" fmla="*/ 14 w 22"/>
                <a:gd name="T25" fmla="*/ 2 h 26"/>
                <a:gd name="T26" fmla="*/ 10 w 22"/>
                <a:gd name="T27" fmla="*/ 2 h 26"/>
                <a:gd name="T28" fmla="*/ 6 w 22"/>
                <a:gd name="T29" fmla="*/ 2 h 26"/>
                <a:gd name="T30" fmla="*/ 2 w 22"/>
                <a:gd name="T31" fmla="*/ 2 h 26"/>
                <a:gd name="T32" fmla="*/ 6 w 22"/>
                <a:gd name="T33" fmla="*/ 0 h 26"/>
                <a:gd name="T34" fmla="*/ 10 w 22"/>
                <a:gd name="T35" fmla="*/ 0 h 26"/>
                <a:gd name="T36" fmla="*/ 18 w 22"/>
                <a:gd name="T37" fmla="*/ 2 h 26"/>
                <a:gd name="T38" fmla="*/ 20 w 22"/>
                <a:gd name="T39" fmla="*/ 6 h 26"/>
                <a:gd name="T40" fmla="*/ 22 w 22"/>
                <a:gd name="T41" fmla="*/ 22 h 26"/>
                <a:gd name="T42" fmla="*/ 22 w 22"/>
                <a:gd name="T43" fmla="*/ 22 h 26"/>
                <a:gd name="T44" fmla="*/ 22 w 22"/>
                <a:gd name="T45" fmla="*/ 26 h 26"/>
                <a:gd name="T46" fmla="*/ 22 w 22"/>
                <a:gd name="T47" fmla="*/ 26 h 26"/>
                <a:gd name="T48" fmla="*/ 20 w 22"/>
                <a:gd name="T49" fmla="*/ 26 h 26"/>
                <a:gd name="T50" fmla="*/ 18 w 22"/>
                <a:gd name="T51" fmla="*/ 22 h 26"/>
                <a:gd name="T52" fmla="*/ 14 w 22"/>
                <a:gd name="T53" fmla="*/ 26 h 26"/>
                <a:gd name="T54" fmla="*/ 8 w 22"/>
                <a:gd name="T55" fmla="*/ 26 h 26"/>
                <a:gd name="T56" fmla="*/ 8 w 22"/>
                <a:gd name="T57" fmla="*/ 24 h 26"/>
                <a:gd name="T58" fmla="*/ 14 w 22"/>
                <a:gd name="T59" fmla="*/ 22 h 26"/>
                <a:gd name="T60" fmla="*/ 18 w 22"/>
                <a:gd name="T61" fmla="*/ 20 h 26"/>
                <a:gd name="T62" fmla="*/ 18 w 22"/>
                <a:gd name="T63" fmla="*/ 20 h 26"/>
                <a:gd name="T64" fmla="*/ 18 w 22"/>
                <a:gd name="T65" fmla="*/ 18 h 26"/>
                <a:gd name="T66" fmla="*/ 18 w 22"/>
                <a:gd name="T67" fmla="*/ 14 h 26"/>
                <a:gd name="T68" fmla="*/ 14 w 22"/>
                <a:gd name="T69" fmla="*/ 12 h 26"/>
                <a:gd name="T70" fmla="*/ 10 w 22"/>
                <a:gd name="T71" fmla="*/ 12 h 26"/>
                <a:gd name="T72" fmla="*/ 4 w 22"/>
                <a:gd name="T73" fmla="*/ 14 h 26"/>
                <a:gd name="T74" fmla="*/ 2 w 22"/>
                <a:gd name="T75" fmla="*/ 18 h 26"/>
                <a:gd name="T76" fmla="*/ 4 w 22"/>
                <a:gd name="T77" fmla="*/ 20 h 26"/>
                <a:gd name="T78" fmla="*/ 4 w 22"/>
                <a:gd name="T79" fmla="*/ 22 h 26"/>
                <a:gd name="T80" fmla="*/ 6 w 22"/>
                <a:gd name="T81" fmla="*/ 24 h 26"/>
                <a:gd name="T82" fmla="*/ 8 w 22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261"/>
            <p:cNvSpPr/>
            <p:nvPr/>
          </p:nvSpPr>
          <p:spPr bwMode="auto">
            <a:xfrm>
              <a:off x="4288155" y="2275205"/>
              <a:ext cx="34925" cy="41275"/>
            </a:xfrm>
            <a:custGeom>
              <a:avLst/>
              <a:gdLst>
                <a:gd name="T0" fmla="*/ 12 w 22"/>
                <a:gd name="T1" fmla="*/ 26 h 26"/>
                <a:gd name="T2" fmla="*/ 6 w 22"/>
                <a:gd name="T3" fmla="*/ 26 h 26"/>
                <a:gd name="T4" fmla="*/ 2 w 22"/>
                <a:gd name="T5" fmla="*/ 20 h 26"/>
                <a:gd name="T6" fmla="*/ 6 w 22"/>
                <a:gd name="T7" fmla="*/ 22 h 26"/>
                <a:gd name="T8" fmla="*/ 12 w 22"/>
                <a:gd name="T9" fmla="*/ 24 h 26"/>
                <a:gd name="T10" fmla="*/ 16 w 22"/>
                <a:gd name="T11" fmla="*/ 22 h 26"/>
                <a:gd name="T12" fmla="*/ 18 w 22"/>
                <a:gd name="T13" fmla="*/ 18 h 26"/>
                <a:gd name="T14" fmla="*/ 18 w 22"/>
                <a:gd name="T15" fmla="*/ 16 h 26"/>
                <a:gd name="T16" fmla="*/ 16 w 22"/>
                <a:gd name="T17" fmla="*/ 16 h 26"/>
                <a:gd name="T18" fmla="*/ 14 w 22"/>
                <a:gd name="T19" fmla="*/ 14 h 26"/>
                <a:gd name="T20" fmla="*/ 10 w 22"/>
                <a:gd name="T21" fmla="*/ 14 h 26"/>
                <a:gd name="T22" fmla="*/ 6 w 22"/>
                <a:gd name="T23" fmla="*/ 12 h 26"/>
                <a:gd name="T24" fmla="*/ 4 w 22"/>
                <a:gd name="T25" fmla="*/ 12 h 26"/>
                <a:gd name="T26" fmla="*/ 2 w 22"/>
                <a:gd name="T27" fmla="*/ 10 h 26"/>
                <a:gd name="T28" fmla="*/ 2 w 22"/>
                <a:gd name="T29" fmla="*/ 8 h 26"/>
                <a:gd name="T30" fmla="*/ 2 w 22"/>
                <a:gd name="T31" fmla="*/ 4 h 26"/>
                <a:gd name="T32" fmla="*/ 4 w 22"/>
                <a:gd name="T33" fmla="*/ 2 h 26"/>
                <a:gd name="T34" fmla="*/ 8 w 22"/>
                <a:gd name="T35" fmla="*/ 0 h 26"/>
                <a:gd name="T36" fmla="*/ 12 w 22"/>
                <a:gd name="T37" fmla="*/ 0 h 26"/>
                <a:gd name="T38" fmla="*/ 18 w 22"/>
                <a:gd name="T39" fmla="*/ 0 h 26"/>
                <a:gd name="T40" fmla="*/ 22 w 22"/>
                <a:gd name="T41" fmla="*/ 2 h 26"/>
                <a:gd name="T42" fmla="*/ 20 w 22"/>
                <a:gd name="T43" fmla="*/ 4 h 26"/>
                <a:gd name="T44" fmla="*/ 16 w 22"/>
                <a:gd name="T45" fmla="*/ 2 h 26"/>
                <a:gd name="T46" fmla="*/ 12 w 22"/>
                <a:gd name="T47" fmla="*/ 2 h 26"/>
                <a:gd name="T48" fmla="*/ 8 w 22"/>
                <a:gd name="T49" fmla="*/ 2 h 26"/>
                <a:gd name="T50" fmla="*/ 6 w 22"/>
                <a:gd name="T51" fmla="*/ 2 h 26"/>
                <a:gd name="T52" fmla="*/ 6 w 22"/>
                <a:gd name="T53" fmla="*/ 4 h 26"/>
                <a:gd name="T54" fmla="*/ 6 w 22"/>
                <a:gd name="T55" fmla="*/ 6 h 26"/>
                <a:gd name="T56" fmla="*/ 6 w 22"/>
                <a:gd name="T57" fmla="*/ 8 h 26"/>
                <a:gd name="T58" fmla="*/ 6 w 22"/>
                <a:gd name="T59" fmla="*/ 10 h 26"/>
                <a:gd name="T60" fmla="*/ 8 w 22"/>
                <a:gd name="T61" fmla="*/ 10 h 26"/>
                <a:gd name="T62" fmla="*/ 12 w 22"/>
                <a:gd name="T63" fmla="*/ 12 h 26"/>
                <a:gd name="T64" fmla="*/ 16 w 22"/>
                <a:gd name="T65" fmla="*/ 12 h 26"/>
                <a:gd name="T66" fmla="*/ 20 w 22"/>
                <a:gd name="T67" fmla="*/ 14 h 26"/>
                <a:gd name="T68" fmla="*/ 22 w 22"/>
                <a:gd name="T69" fmla="*/ 16 h 26"/>
                <a:gd name="T70" fmla="*/ 22 w 22"/>
                <a:gd name="T71" fmla="*/ 18 h 26"/>
                <a:gd name="T72" fmla="*/ 18 w 22"/>
                <a:gd name="T73" fmla="*/ 24 h 26"/>
                <a:gd name="T74" fmla="*/ 16 w 22"/>
                <a:gd name="T75" fmla="*/ 26 h 26"/>
                <a:gd name="T76" fmla="*/ 12 w 22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6">
                  <a:moveTo>
                    <a:pt x="12" y="26"/>
                  </a:moveTo>
                  <a:lnTo>
                    <a:pt x="1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262"/>
            <p:cNvSpPr/>
            <p:nvPr/>
          </p:nvSpPr>
          <p:spPr bwMode="auto">
            <a:xfrm>
              <a:off x="4332605" y="2306955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6 h 10"/>
                <a:gd name="T4" fmla="*/ 0 w 2"/>
                <a:gd name="T5" fmla="*/ 6 h 10"/>
                <a:gd name="T6" fmla="*/ 0 w 2"/>
                <a:gd name="T7" fmla="*/ 0 h 10"/>
                <a:gd name="T8" fmla="*/ 2 w 2"/>
                <a:gd name="T9" fmla="*/ 0 h 10"/>
                <a:gd name="T10" fmla="*/ 2 w 2"/>
                <a:gd name="T11" fmla="*/ 6 h 10"/>
                <a:gd name="T12" fmla="*/ 2 w 2"/>
                <a:gd name="T13" fmla="*/ 10 h 10"/>
                <a:gd name="T14" fmla="*/ 0 w 2"/>
                <a:gd name="T15" fmla="*/ 10 h 10"/>
                <a:gd name="T16" fmla="*/ 0 w 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263"/>
            <p:cNvSpPr/>
            <p:nvPr/>
          </p:nvSpPr>
          <p:spPr bwMode="auto">
            <a:xfrm>
              <a:off x="4370705" y="2275205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4 h 26"/>
                <a:gd name="T10" fmla="*/ 16 w 22"/>
                <a:gd name="T11" fmla="*/ 4 h 26"/>
                <a:gd name="T12" fmla="*/ 14 w 22"/>
                <a:gd name="T13" fmla="*/ 2 h 26"/>
                <a:gd name="T14" fmla="*/ 12 w 22"/>
                <a:gd name="T15" fmla="*/ 2 h 26"/>
                <a:gd name="T16" fmla="*/ 12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6 w 22"/>
                <a:gd name="T23" fmla="*/ 4 h 26"/>
                <a:gd name="T24" fmla="*/ 6 w 22"/>
                <a:gd name="T25" fmla="*/ 4 h 26"/>
                <a:gd name="T26" fmla="*/ 4 w 22"/>
                <a:gd name="T27" fmla="*/ 6 h 26"/>
                <a:gd name="T28" fmla="*/ 4 w 22"/>
                <a:gd name="T29" fmla="*/ 6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2 h 26"/>
                <a:gd name="T58" fmla="*/ 20 w 22"/>
                <a:gd name="T59" fmla="*/ 2 h 26"/>
                <a:gd name="T60" fmla="*/ 20 w 22"/>
                <a:gd name="T61" fmla="*/ 6 h 26"/>
                <a:gd name="T62" fmla="*/ 20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264"/>
            <p:cNvSpPr>
              <a:spLocks noEditPoints="1"/>
            </p:cNvSpPr>
            <p:nvPr/>
          </p:nvSpPr>
          <p:spPr bwMode="auto">
            <a:xfrm>
              <a:off x="4411980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18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265"/>
            <p:cNvSpPr>
              <a:spLocks noEditPoints="1"/>
            </p:cNvSpPr>
            <p:nvPr/>
          </p:nvSpPr>
          <p:spPr bwMode="auto">
            <a:xfrm>
              <a:off x="4459605" y="2275205"/>
              <a:ext cx="41275" cy="57150"/>
            </a:xfrm>
            <a:custGeom>
              <a:avLst/>
              <a:gdLst>
                <a:gd name="T0" fmla="*/ 12 w 26"/>
                <a:gd name="T1" fmla="*/ 26 h 36"/>
                <a:gd name="T2" fmla="*/ 8 w 26"/>
                <a:gd name="T3" fmla="*/ 26 h 36"/>
                <a:gd name="T4" fmla="*/ 4 w 26"/>
                <a:gd name="T5" fmla="*/ 22 h 36"/>
                <a:gd name="T6" fmla="*/ 2 w 26"/>
                <a:gd name="T7" fmla="*/ 18 h 36"/>
                <a:gd name="T8" fmla="*/ 0 w 26"/>
                <a:gd name="T9" fmla="*/ 12 h 36"/>
                <a:gd name="T10" fmla="*/ 2 w 26"/>
                <a:gd name="T11" fmla="*/ 8 h 36"/>
                <a:gd name="T12" fmla="*/ 4 w 26"/>
                <a:gd name="T13" fmla="*/ 4 h 36"/>
                <a:gd name="T14" fmla="*/ 8 w 26"/>
                <a:gd name="T15" fmla="*/ 0 h 36"/>
                <a:gd name="T16" fmla="*/ 12 w 26"/>
                <a:gd name="T17" fmla="*/ 0 h 36"/>
                <a:gd name="T18" fmla="*/ 16 w 26"/>
                <a:gd name="T19" fmla="*/ 0 h 36"/>
                <a:gd name="T20" fmla="*/ 18 w 26"/>
                <a:gd name="T21" fmla="*/ 0 h 36"/>
                <a:gd name="T22" fmla="*/ 20 w 26"/>
                <a:gd name="T23" fmla="*/ 2 h 36"/>
                <a:gd name="T24" fmla="*/ 22 w 26"/>
                <a:gd name="T25" fmla="*/ 0 h 36"/>
                <a:gd name="T26" fmla="*/ 26 w 26"/>
                <a:gd name="T27" fmla="*/ 32 h 36"/>
                <a:gd name="T28" fmla="*/ 26 w 26"/>
                <a:gd name="T29" fmla="*/ 34 h 36"/>
                <a:gd name="T30" fmla="*/ 26 w 26"/>
                <a:gd name="T31" fmla="*/ 36 h 36"/>
                <a:gd name="T32" fmla="*/ 26 w 26"/>
                <a:gd name="T33" fmla="*/ 36 h 36"/>
                <a:gd name="T34" fmla="*/ 24 w 26"/>
                <a:gd name="T35" fmla="*/ 36 h 36"/>
                <a:gd name="T36" fmla="*/ 22 w 26"/>
                <a:gd name="T37" fmla="*/ 36 h 36"/>
                <a:gd name="T38" fmla="*/ 22 w 26"/>
                <a:gd name="T39" fmla="*/ 20 h 36"/>
                <a:gd name="T40" fmla="*/ 18 w 26"/>
                <a:gd name="T41" fmla="*/ 24 h 36"/>
                <a:gd name="T42" fmla="*/ 12 w 26"/>
                <a:gd name="T43" fmla="*/ 26 h 36"/>
                <a:gd name="T44" fmla="*/ 14 w 26"/>
                <a:gd name="T45" fmla="*/ 24 h 36"/>
                <a:gd name="T46" fmla="*/ 16 w 26"/>
                <a:gd name="T47" fmla="*/ 22 h 36"/>
                <a:gd name="T48" fmla="*/ 18 w 26"/>
                <a:gd name="T49" fmla="*/ 22 h 36"/>
                <a:gd name="T50" fmla="*/ 20 w 26"/>
                <a:gd name="T51" fmla="*/ 20 h 36"/>
                <a:gd name="T52" fmla="*/ 22 w 26"/>
                <a:gd name="T53" fmla="*/ 18 h 36"/>
                <a:gd name="T54" fmla="*/ 22 w 26"/>
                <a:gd name="T55" fmla="*/ 10 h 36"/>
                <a:gd name="T56" fmla="*/ 22 w 26"/>
                <a:gd name="T57" fmla="*/ 6 h 36"/>
                <a:gd name="T58" fmla="*/ 18 w 26"/>
                <a:gd name="T59" fmla="*/ 4 h 36"/>
                <a:gd name="T60" fmla="*/ 16 w 26"/>
                <a:gd name="T61" fmla="*/ 2 h 36"/>
                <a:gd name="T62" fmla="*/ 14 w 26"/>
                <a:gd name="T63" fmla="*/ 2 h 36"/>
                <a:gd name="T64" fmla="*/ 10 w 26"/>
                <a:gd name="T65" fmla="*/ 4 h 36"/>
                <a:gd name="T66" fmla="*/ 6 w 26"/>
                <a:gd name="T67" fmla="*/ 6 h 36"/>
                <a:gd name="T68" fmla="*/ 4 w 26"/>
                <a:gd name="T69" fmla="*/ 8 h 36"/>
                <a:gd name="T70" fmla="*/ 4 w 26"/>
                <a:gd name="T71" fmla="*/ 12 h 36"/>
                <a:gd name="T72" fmla="*/ 4 w 26"/>
                <a:gd name="T73" fmla="*/ 16 h 36"/>
                <a:gd name="T74" fmla="*/ 6 w 26"/>
                <a:gd name="T75" fmla="*/ 20 h 36"/>
                <a:gd name="T76" fmla="*/ 10 w 26"/>
                <a:gd name="T77" fmla="*/ 22 h 36"/>
                <a:gd name="T78" fmla="*/ 14 w 26"/>
                <a:gd name="T79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6">
                  <a:moveTo>
                    <a:pt x="12" y="26"/>
                  </a:move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4" y="24"/>
                  </a:moveTo>
                  <a:lnTo>
                    <a:pt x="14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266"/>
            <p:cNvSpPr/>
            <p:nvPr/>
          </p:nvSpPr>
          <p:spPr bwMode="auto">
            <a:xfrm>
              <a:off x="4510405" y="2275205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10 w 24"/>
                <a:gd name="T3" fmla="*/ 26 h 26"/>
                <a:gd name="T4" fmla="*/ 6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2 w 24"/>
                <a:gd name="T11" fmla="*/ 20 h 26"/>
                <a:gd name="T12" fmla="*/ 0 w 24"/>
                <a:gd name="T13" fmla="*/ 16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6 w 24"/>
                <a:gd name="T23" fmla="*/ 22 h 26"/>
                <a:gd name="T24" fmla="*/ 8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4 w 24"/>
                <a:gd name="T31" fmla="*/ 22 h 26"/>
                <a:gd name="T32" fmla="*/ 14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20 h 26"/>
                <a:gd name="T40" fmla="*/ 18 w 24"/>
                <a:gd name="T41" fmla="*/ 20 h 26"/>
                <a:gd name="T42" fmla="*/ 20 w 24"/>
                <a:gd name="T43" fmla="*/ 16 h 26"/>
                <a:gd name="T44" fmla="*/ 20 w 24"/>
                <a:gd name="T45" fmla="*/ 0 h 26"/>
                <a:gd name="T46" fmla="*/ 24 w 24"/>
                <a:gd name="T47" fmla="*/ 0 h 26"/>
                <a:gd name="T48" fmla="*/ 24 w 24"/>
                <a:gd name="T49" fmla="*/ 22 h 26"/>
                <a:gd name="T50" fmla="*/ 24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4 w 24"/>
                <a:gd name="T59" fmla="*/ 26 h 26"/>
                <a:gd name="T60" fmla="*/ 24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6 h 26"/>
                <a:gd name="T68" fmla="*/ 20 w 24"/>
                <a:gd name="T69" fmla="*/ 26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6 w 24"/>
                <a:gd name="T77" fmla="*/ 24 h 26"/>
                <a:gd name="T78" fmla="*/ 16 w 24"/>
                <a:gd name="T79" fmla="*/ 24 h 26"/>
                <a:gd name="T80" fmla="*/ 10 w 24"/>
                <a:gd name="T81" fmla="*/ 26 h 26"/>
                <a:gd name="T82" fmla="*/ 10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10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67"/>
            <p:cNvSpPr>
              <a:spLocks noEditPoints="1"/>
            </p:cNvSpPr>
            <p:nvPr/>
          </p:nvSpPr>
          <p:spPr bwMode="auto">
            <a:xfrm>
              <a:off x="4554855" y="2275205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20 w 26"/>
                <a:gd name="T19" fmla="*/ 0 h 26"/>
                <a:gd name="T20" fmla="*/ 24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4 h 26"/>
                <a:gd name="T28" fmla="*/ 4 w 26"/>
                <a:gd name="T29" fmla="*/ 14 h 26"/>
                <a:gd name="T30" fmla="*/ 6 w 26"/>
                <a:gd name="T31" fmla="*/ 18 h 26"/>
                <a:gd name="T32" fmla="*/ 8 w 26"/>
                <a:gd name="T33" fmla="*/ 20 h 26"/>
                <a:gd name="T34" fmla="*/ 10 w 26"/>
                <a:gd name="T35" fmla="*/ 22 h 26"/>
                <a:gd name="T36" fmla="*/ 14 w 26"/>
                <a:gd name="T37" fmla="*/ 24 h 26"/>
                <a:gd name="T38" fmla="*/ 16 w 26"/>
                <a:gd name="T39" fmla="*/ 24 h 26"/>
                <a:gd name="T40" fmla="*/ 20 w 26"/>
                <a:gd name="T41" fmla="*/ 22 h 26"/>
                <a:gd name="T42" fmla="*/ 20 w 26"/>
                <a:gd name="T43" fmla="*/ 20 h 26"/>
                <a:gd name="T44" fmla="*/ 22 w 26"/>
                <a:gd name="T45" fmla="*/ 20 h 26"/>
                <a:gd name="T46" fmla="*/ 26 w 26"/>
                <a:gd name="T47" fmla="*/ 20 h 26"/>
                <a:gd name="T48" fmla="*/ 24 w 26"/>
                <a:gd name="T49" fmla="*/ 22 h 26"/>
                <a:gd name="T50" fmla="*/ 20 w 26"/>
                <a:gd name="T51" fmla="*/ 24 h 26"/>
                <a:gd name="T52" fmla="*/ 18 w 26"/>
                <a:gd name="T53" fmla="*/ 26 h 26"/>
                <a:gd name="T54" fmla="*/ 14 w 26"/>
                <a:gd name="T55" fmla="*/ 26 h 26"/>
                <a:gd name="T56" fmla="*/ 24 w 26"/>
                <a:gd name="T57" fmla="*/ 12 h 26"/>
                <a:gd name="T58" fmla="*/ 22 w 26"/>
                <a:gd name="T59" fmla="*/ 8 h 26"/>
                <a:gd name="T60" fmla="*/ 20 w 26"/>
                <a:gd name="T61" fmla="*/ 4 h 26"/>
                <a:gd name="T62" fmla="*/ 18 w 26"/>
                <a:gd name="T63" fmla="*/ 2 h 26"/>
                <a:gd name="T64" fmla="*/ 14 w 26"/>
                <a:gd name="T65" fmla="*/ 2 h 26"/>
                <a:gd name="T66" fmla="*/ 10 w 26"/>
                <a:gd name="T67" fmla="*/ 2 h 26"/>
                <a:gd name="T68" fmla="*/ 8 w 26"/>
                <a:gd name="T69" fmla="*/ 4 h 26"/>
                <a:gd name="T70" fmla="*/ 6 w 26"/>
                <a:gd name="T71" fmla="*/ 8 h 26"/>
                <a:gd name="T72" fmla="*/ 24 w 26"/>
                <a:gd name="T73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68"/>
            <p:cNvSpPr/>
            <p:nvPr/>
          </p:nvSpPr>
          <p:spPr bwMode="auto">
            <a:xfrm>
              <a:off x="3967480" y="2367280"/>
              <a:ext cx="34925" cy="44450"/>
            </a:xfrm>
            <a:custGeom>
              <a:avLst/>
              <a:gdLst>
                <a:gd name="T0" fmla="*/ 12 w 22"/>
                <a:gd name="T1" fmla="*/ 28 h 28"/>
                <a:gd name="T2" fmla="*/ 6 w 22"/>
                <a:gd name="T3" fmla="*/ 26 h 28"/>
                <a:gd name="T4" fmla="*/ 2 w 22"/>
                <a:gd name="T5" fmla="*/ 20 h 28"/>
                <a:gd name="T6" fmla="*/ 6 w 22"/>
                <a:gd name="T7" fmla="*/ 24 h 28"/>
                <a:gd name="T8" fmla="*/ 12 w 22"/>
                <a:gd name="T9" fmla="*/ 24 h 28"/>
                <a:gd name="T10" fmla="*/ 16 w 22"/>
                <a:gd name="T11" fmla="*/ 24 h 28"/>
                <a:gd name="T12" fmla="*/ 18 w 22"/>
                <a:gd name="T13" fmla="*/ 20 h 28"/>
                <a:gd name="T14" fmla="*/ 18 w 22"/>
                <a:gd name="T15" fmla="*/ 18 h 28"/>
                <a:gd name="T16" fmla="*/ 16 w 22"/>
                <a:gd name="T17" fmla="*/ 16 h 28"/>
                <a:gd name="T18" fmla="*/ 14 w 22"/>
                <a:gd name="T19" fmla="*/ 16 h 28"/>
                <a:gd name="T20" fmla="*/ 10 w 22"/>
                <a:gd name="T21" fmla="*/ 14 h 28"/>
                <a:gd name="T22" fmla="*/ 8 w 22"/>
                <a:gd name="T23" fmla="*/ 14 h 28"/>
                <a:gd name="T24" fmla="*/ 4 w 22"/>
                <a:gd name="T25" fmla="*/ 12 h 28"/>
                <a:gd name="T26" fmla="*/ 2 w 22"/>
                <a:gd name="T27" fmla="*/ 10 h 28"/>
                <a:gd name="T28" fmla="*/ 2 w 22"/>
                <a:gd name="T29" fmla="*/ 8 h 28"/>
                <a:gd name="T30" fmla="*/ 2 w 22"/>
                <a:gd name="T31" fmla="*/ 4 h 28"/>
                <a:gd name="T32" fmla="*/ 6 w 22"/>
                <a:gd name="T33" fmla="*/ 2 h 28"/>
                <a:gd name="T34" fmla="*/ 8 w 22"/>
                <a:gd name="T35" fmla="*/ 0 h 28"/>
                <a:gd name="T36" fmla="*/ 12 w 22"/>
                <a:gd name="T37" fmla="*/ 0 h 28"/>
                <a:gd name="T38" fmla="*/ 18 w 22"/>
                <a:gd name="T39" fmla="*/ 2 h 28"/>
                <a:gd name="T40" fmla="*/ 22 w 22"/>
                <a:gd name="T41" fmla="*/ 4 h 28"/>
                <a:gd name="T42" fmla="*/ 20 w 22"/>
                <a:gd name="T43" fmla="*/ 6 h 28"/>
                <a:gd name="T44" fmla="*/ 16 w 22"/>
                <a:gd name="T45" fmla="*/ 4 h 28"/>
                <a:gd name="T46" fmla="*/ 12 w 22"/>
                <a:gd name="T47" fmla="*/ 2 h 28"/>
                <a:gd name="T48" fmla="*/ 10 w 22"/>
                <a:gd name="T49" fmla="*/ 2 h 28"/>
                <a:gd name="T50" fmla="*/ 8 w 22"/>
                <a:gd name="T51" fmla="*/ 4 h 28"/>
                <a:gd name="T52" fmla="*/ 6 w 22"/>
                <a:gd name="T53" fmla="*/ 6 h 28"/>
                <a:gd name="T54" fmla="*/ 6 w 22"/>
                <a:gd name="T55" fmla="*/ 8 h 28"/>
                <a:gd name="T56" fmla="*/ 6 w 22"/>
                <a:gd name="T57" fmla="*/ 10 h 28"/>
                <a:gd name="T58" fmla="*/ 6 w 22"/>
                <a:gd name="T59" fmla="*/ 10 h 28"/>
                <a:gd name="T60" fmla="*/ 8 w 22"/>
                <a:gd name="T61" fmla="*/ 12 h 28"/>
                <a:gd name="T62" fmla="*/ 12 w 22"/>
                <a:gd name="T63" fmla="*/ 12 h 28"/>
                <a:gd name="T64" fmla="*/ 16 w 22"/>
                <a:gd name="T65" fmla="*/ 14 h 28"/>
                <a:gd name="T66" fmla="*/ 20 w 22"/>
                <a:gd name="T67" fmla="*/ 14 h 28"/>
                <a:gd name="T68" fmla="*/ 22 w 22"/>
                <a:gd name="T69" fmla="*/ 16 h 28"/>
                <a:gd name="T70" fmla="*/ 22 w 22"/>
                <a:gd name="T71" fmla="*/ 20 h 28"/>
                <a:gd name="T72" fmla="*/ 20 w 22"/>
                <a:gd name="T73" fmla="*/ 26 h 28"/>
                <a:gd name="T74" fmla="*/ 16 w 22"/>
                <a:gd name="T75" fmla="*/ 26 h 28"/>
                <a:gd name="T76" fmla="*/ 12 w 22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28">
                  <a:moveTo>
                    <a:pt x="12" y="28"/>
                  </a:moveTo>
                  <a:lnTo>
                    <a:pt x="12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69"/>
            <p:cNvSpPr>
              <a:spLocks noEditPoints="1"/>
            </p:cNvSpPr>
            <p:nvPr/>
          </p:nvSpPr>
          <p:spPr bwMode="auto">
            <a:xfrm>
              <a:off x="4011930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70"/>
            <p:cNvSpPr/>
            <p:nvPr/>
          </p:nvSpPr>
          <p:spPr bwMode="auto">
            <a:xfrm>
              <a:off x="4024630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2 w 16"/>
                <a:gd name="T9" fmla="*/ 34 h 36"/>
                <a:gd name="T10" fmla="*/ 12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2 w 16"/>
                <a:gd name="T67" fmla="*/ 32 h 36"/>
                <a:gd name="T68" fmla="*/ 12 w 16"/>
                <a:gd name="T69" fmla="*/ 32 h 36"/>
                <a:gd name="T70" fmla="*/ 14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71"/>
            <p:cNvSpPr>
              <a:spLocks noEditPoints="1"/>
            </p:cNvSpPr>
            <p:nvPr/>
          </p:nvSpPr>
          <p:spPr bwMode="auto">
            <a:xfrm>
              <a:off x="4072255" y="2367280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4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4 h 28"/>
                <a:gd name="T24" fmla="*/ 14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4 h 28"/>
                <a:gd name="T58" fmla="*/ 14 w 24"/>
                <a:gd name="T59" fmla="*/ 24 h 28"/>
                <a:gd name="T60" fmla="*/ 18 w 24"/>
                <a:gd name="T61" fmla="*/ 20 h 28"/>
                <a:gd name="T62" fmla="*/ 18 w 24"/>
                <a:gd name="T63" fmla="*/ 20 h 28"/>
                <a:gd name="T64" fmla="*/ 18 w 24"/>
                <a:gd name="T65" fmla="*/ 18 h 28"/>
                <a:gd name="T66" fmla="*/ 18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72"/>
            <p:cNvSpPr/>
            <p:nvPr/>
          </p:nvSpPr>
          <p:spPr bwMode="auto">
            <a:xfrm>
              <a:off x="4119880" y="2367280"/>
              <a:ext cx="60325" cy="41275"/>
            </a:xfrm>
            <a:custGeom>
              <a:avLst/>
              <a:gdLst>
                <a:gd name="T0" fmla="*/ 38 w 38"/>
                <a:gd name="T1" fmla="*/ 26 h 26"/>
                <a:gd name="T2" fmla="*/ 34 w 38"/>
                <a:gd name="T3" fmla="*/ 26 h 26"/>
                <a:gd name="T4" fmla="*/ 34 w 38"/>
                <a:gd name="T5" fmla="*/ 12 h 26"/>
                <a:gd name="T6" fmla="*/ 34 w 38"/>
                <a:gd name="T7" fmla="*/ 12 h 26"/>
                <a:gd name="T8" fmla="*/ 34 w 38"/>
                <a:gd name="T9" fmla="*/ 6 h 26"/>
                <a:gd name="T10" fmla="*/ 34 w 38"/>
                <a:gd name="T11" fmla="*/ 6 h 26"/>
                <a:gd name="T12" fmla="*/ 32 w 38"/>
                <a:gd name="T13" fmla="*/ 4 h 26"/>
                <a:gd name="T14" fmla="*/ 30 w 38"/>
                <a:gd name="T15" fmla="*/ 4 h 26"/>
                <a:gd name="T16" fmla="*/ 30 w 38"/>
                <a:gd name="T17" fmla="*/ 4 h 26"/>
                <a:gd name="T18" fmla="*/ 26 w 38"/>
                <a:gd name="T19" fmla="*/ 4 h 26"/>
                <a:gd name="T20" fmla="*/ 26 w 38"/>
                <a:gd name="T21" fmla="*/ 4 h 26"/>
                <a:gd name="T22" fmla="*/ 24 w 38"/>
                <a:gd name="T23" fmla="*/ 6 h 26"/>
                <a:gd name="T24" fmla="*/ 24 w 38"/>
                <a:gd name="T25" fmla="*/ 6 h 26"/>
                <a:gd name="T26" fmla="*/ 22 w 38"/>
                <a:gd name="T27" fmla="*/ 8 h 26"/>
                <a:gd name="T28" fmla="*/ 22 w 38"/>
                <a:gd name="T29" fmla="*/ 8 h 26"/>
                <a:gd name="T30" fmla="*/ 20 w 38"/>
                <a:gd name="T31" fmla="*/ 10 h 26"/>
                <a:gd name="T32" fmla="*/ 20 w 38"/>
                <a:gd name="T33" fmla="*/ 26 h 26"/>
                <a:gd name="T34" fmla="*/ 18 w 38"/>
                <a:gd name="T35" fmla="*/ 26 h 26"/>
                <a:gd name="T36" fmla="*/ 18 w 38"/>
                <a:gd name="T37" fmla="*/ 12 h 26"/>
                <a:gd name="T38" fmla="*/ 18 w 38"/>
                <a:gd name="T39" fmla="*/ 12 h 26"/>
                <a:gd name="T40" fmla="*/ 16 w 38"/>
                <a:gd name="T41" fmla="*/ 6 h 26"/>
                <a:gd name="T42" fmla="*/ 16 w 38"/>
                <a:gd name="T43" fmla="*/ 6 h 26"/>
                <a:gd name="T44" fmla="*/ 14 w 38"/>
                <a:gd name="T45" fmla="*/ 4 h 26"/>
                <a:gd name="T46" fmla="*/ 12 w 38"/>
                <a:gd name="T47" fmla="*/ 4 h 26"/>
                <a:gd name="T48" fmla="*/ 12 w 38"/>
                <a:gd name="T49" fmla="*/ 4 h 26"/>
                <a:gd name="T50" fmla="*/ 6 w 38"/>
                <a:gd name="T51" fmla="*/ 6 h 26"/>
                <a:gd name="T52" fmla="*/ 6 w 38"/>
                <a:gd name="T53" fmla="*/ 6 h 26"/>
                <a:gd name="T54" fmla="*/ 2 w 38"/>
                <a:gd name="T55" fmla="*/ 10 h 26"/>
                <a:gd name="T56" fmla="*/ 2 w 38"/>
                <a:gd name="T57" fmla="*/ 26 h 26"/>
                <a:gd name="T58" fmla="*/ 0 w 38"/>
                <a:gd name="T59" fmla="*/ 26 h 26"/>
                <a:gd name="T60" fmla="*/ 0 w 38"/>
                <a:gd name="T61" fmla="*/ 0 h 26"/>
                <a:gd name="T62" fmla="*/ 2 w 38"/>
                <a:gd name="T63" fmla="*/ 0 h 26"/>
                <a:gd name="T64" fmla="*/ 2 w 38"/>
                <a:gd name="T65" fmla="*/ 6 h 26"/>
                <a:gd name="T66" fmla="*/ 2 w 38"/>
                <a:gd name="T67" fmla="*/ 6 h 26"/>
                <a:gd name="T68" fmla="*/ 6 w 38"/>
                <a:gd name="T69" fmla="*/ 2 h 26"/>
                <a:gd name="T70" fmla="*/ 6 w 38"/>
                <a:gd name="T71" fmla="*/ 2 h 26"/>
                <a:gd name="T72" fmla="*/ 12 w 38"/>
                <a:gd name="T73" fmla="*/ 0 h 26"/>
                <a:gd name="T74" fmla="*/ 12 w 38"/>
                <a:gd name="T75" fmla="*/ 0 h 26"/>
                <a:gd name="T76" fmla="*/ 18 w 38"/>
                <a:gd name="T77" fmla="*/ 2 h 26"/>
                <a:gd name="T78" fmla="*/ 18 w 38"/>
                <a:gd name="T79" fmla="*/ 2 h 26"/>
                <a:gd name="T80" fmla="*/ 20 w 38"/>
                <a:gd name="T81" fmla="*/ 6 h 26"/>
                <a:gd name="T82" fmla="*/ 20 w 38"/>
                <a:gd name="T83" fmla="*/ 6 h 26"/>
                <a:gd name="T84" fmla="*/ 24 w 38"/>
                <a:gd name="T85" fmla="*/ 2 h 26"/>
                <a:gd name="T86" fmla="*/ 30 w 38"/>
                <a:gd name="T87" fmla="*/ 0 h 26"/>
                <a:gd name="T88" fmla="*/ 30 w 38"/>
                <a:gd name="T89" fmla="*/ 0 h 26"/>
                <a:gd name="T90" fmla="*/ 34 w 38"/>
                <a:gd name="T91" fmla="*/ 0 h 26"/>
                <a:gd name="T92" fmla="*/ 34 w 38"/>
                <a:gd name="T93" fmla="*/ 0 h 26"/>
                <a:gd name="T94" fmla="*/ 36 w 38"/>
                <a:gd name="T95" fmla="*/ 4 h 26"/>
                <a:gd name="T96" fmla="*/ 36 w 38"/>
                <a:gd name="T97" fmla="*/ 4 h 26"/>
                <a:gd name="T98" fmla="*/ 38 w 38"/>
                <a:gd name="T99" fmla="*/ 6 h 26"/>
                <a:gd name="T100" fmla="*/ 38 w 38"/>
                <a:gd name="T101" fmla="*/ 6 h 26"/>
                <a:gd name="T102" fmla="*/ 38 w 38"/>
                <a:gd name="T103" fmla="*/ 12 h 26"/>
                <a:gd name="T104" fmla="*/ 38 w 38"/>
                <a:gd name="T105" fmla="*/ 26 h 26"/>
                <a:gd name="T106" fmla="*/ 38 w 38"/>
                <a:gd name="T10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" h="26">
                  <a:moveTo>
                    <a:pt x="38" y="26"/>
                  </a:moveTo>
                  <a:lnTo>
                    <a:pt x="34" y="2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0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38" y="26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73"/>
            <p:cNvSpPr>
              <a:spLocks noEditPoints="1"/>
            </p:cNvSpPr>
            <p:nvPr/>
          </p:nvSpPr>
          <p:spPr bwMode="auto">
            <a:xfrm>
              <a:off x="4189730" y="2367280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18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6 w 26"/>
                <a:gd name="T27" fmla="*/ 14 h 28"/>
                <a:gd name="T28" fmla="*/ 4 w 26"/>
                <a:gd name="T29" fmla="*/ 14 h 28"/>
                <a:gd name="T30" fmla="*/ 4 w 26"/>
                <a:gd name="T31" fmla="*/ 18 h 28"/>
                <a:gd name="T32" fmla="*/ 6 w 26"/>
                <a:gd name="T33" fmla="*/ 22 h 28"/>
                <a:gd name="T34" fmla="*/ 10 w 26"/>
                <a:gd name="T35" fmla="*/ 24 h 28"/>
                <a:gd name="T36" fmla="*/ 14 w 26"/>
                <a:gd name="T37" fmla="*/ 24 h 28"/>
                <a:gd name="T38" fmla="*/ 16 w 26"/>
                <a:gd name="T39" fmla="*/ 24 h 28"/>
                <a:gd name="T40" fmla="*/ 18 w 26"/>
                <a:gd name="T41" fmla="*/ 24 h 28"/>
                <a:gd name="T42" fmla="*/ 20 w 26"/>
                <a:gd name="T43" fmla="*/ 22 h 28"/>
                <a:gd name="T44" fmla="*/ 22 w 26"/>
                <a:gd name="T45" fmla="*/ 20 h 28"/>
                <a:gd name="T46" fmla="*/ 24 w 26"/>
                <a:gd name="T47" fmla="*/ 20 h 28"/>
                <a:gd name="T48" fmla="*/ 22 w 26"/>
                <a:gd name="T49" fmla="*/ 24 h 28"/>
                <a:gd name="T50" fmla="*/ 20 w 26"/>
                <a:gd name="T51" fmla="*/ 26 h 28"/>
                <a:gd name="T52" fmla="*/ 16 w 26"/>
                <a:gd name="T53" fmla="*/ 26 h 28"/>
                <a:gd name="T54" fmla="*/ 12 w 26"/>
                <a:gd name="T55" fmla="*/ 28 h 28"/>
                <a:gd name="T56" fmla="*/ 22 w 26"/>
                <a:gd name="T57" fmla="*/ 12 h 28"/>
                <a:gd name="T58" fmla="*/ 22 w 26"/>
                <a:gd name="T59" fmla="*/ 8 h 28"/>
                <a:gd name="T60" fmla="*/ 20 w 26"/>
                <a:gd name="T61" fmla="*/ 6 h 28"/>
                <a:gd name="T62" fmla="*/ 16 w 26"/>
                <a:gd name="T63" fmla="*/ 4 h 28"/>
                <a:gd name="T64" fmla="*/ 12 w 26"/>
                <a:gd name="T65" fmla="*/ 2 h 28"/>
                <a:gd name="T66" fmla="*/ 10 w 26"/>
                <a:gd name="T67" fmla="*/ 4 h 28"/>
                <a:gd name="T68" fmla="*/ 6 w 26"/>
                <a:gd name="T69" fmla="*/ 6 h 28"/>
                <a:gd name="T70" fmla="*/ 4 w 26"/>
                <a:gd name="T71" fmla="*/ 8 h 28"/>
                <a:gd name="T72" fmla="*/ 22 w 26"/>
                <a:gd name="T73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22" y="12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74"/>
            <p:cNvSpPr/>
            <p:nvPr/>
          </p:nvSpPr>
          <p:spPr bwMode="auto">
            <a:xfrm>
              <a:off x="4234180" y="2354580"/>
              <a:ext cx="25400" cy="57150"/>
            </a:xfrm>
            <a:custGeom>
              <a:avLst/>
              <a:gdLst>
                <a:gd name="T0" fmla="*/ 16 w 16"/>
                <a:gd name="T1" fmla="*/ 34 h 36"/>
                <a:gd name="T2" fmla="*/ 16 w 16"/>
                <a:gd name="T3" fmla="*/ 34 h 36"/>
                <a:gd name="T4" fmla="*/ 14 w 16"/>
                <a:gd name="T5" fmla="*/ 34 h 36"/>
                <a:gd name="T6" fmla="*/ 14 w 16"/>
                <a:gd name="T7" fmla="*/ 34 h 36"/>
                <a:gd name="T8" fmla="*/ 14 w 16"/>
                <a:gd name="T9" fmla="*/ 34 h 36"/>
                <a:gd name="T10" fmla="*/ 14 w 16"/>
                <a:gd name="T11" fmla="*/ 34 h 36"/>
                <a:gd name="T12" fmla="*/ 12 w 16"/>
                <a:gd name="T13" fmla="*/ 34 h 36"/>
                <a:gd name="T14" fmla="*/ 12 w 16"/>
                <a:gd name="T15" fmla="*/ 34 h 36"/>
                <a:gd name="T16" fmla="*/ 10 w 16"/>
                <a:gd name="T17" fmla="*/ 36 h 36"/>
                <a:gd name="T18" fmla="*/ 10 w 16"/>
                <a:gd name="T19" fmla="*/ 36 h 36"/>
                <a:gd name="T20" fmla="*/ 8 w 16"/>
                <a:gd name="T21" fmla="*/ 34 h 36"/>
                <a:gd name="T22" fmla="*/ 8 w 16"/>
                <a:gd name="T23" fmla="*/ 34 h 36"/>
                <a:gd name="T24" fmla="*/ 6 w 16"/>
                <a:gd name="T25" fmla="*/ 34 h 36"/>
                <a:gd name="T26" fmla="*/ 6 w 16"/>
                <a:gd name="T27" fmla="*/ 34 h 36"/>
                <a:gd name="T28" fmla="*/ 4 w 16"/>
                <a:gd name="T29" fmla="*/ 32 h 36"/>
                <a:gd name="T30" fmla="*/ 4 w 16"/>
                <a:gd name="T31" fmla="*/ 32 h 36"/>
                <a:gd name="T32" fmla="*/ 4 w 16"/>
                <a:gd name="T33" fmla="*/ 30 h 36"/>
                <a:gd name="T34" fmla="*/ 4 w 16"/>
                <a:gd name="T35" fmla="*/ 12 h 36"/>
                <a:gd name="T36" fmla="*/ 0 w 16"/>
                <a:gd name="T37" fmla="*/ 12 h 36"/>
                <a:gd name="T38" fmla="*/ 0 w 16"/>
                <a:gd name="T39" fmla="*/ 8 h 36"/>
                <a:gd name="T40" fmla="*/ 4 w 16"/>
                <a:gd name="T41" fmla="*/ 8 h 36"/>
                <a:gd name="T42" fmla="*/ 4 w 16"/>
                <a:gd name="T43" fmla="*/ 0 h 36"/>
                <a:gd name="T44" fmla="*/ 8 w 16"/>
                <a:gd name="T45" fmla="*/ 0 h 36"/>
                <a:gd name="T46" fmla="*/ 8 w 16"/>
                <a:gd name="T47" fmla="*/ 8 h 36"/>
                <a:gd name="T48" fmla="*/ 14 w 16"/>
                <a:gd name="T49" fmla="*/ 8 h 36"/>
                <a:gd name="T50" fmla="*/ 14 w 16"/>
                <a:gd name="T51" fmla="*/ 12 h 36"/>
                <a:gd name="T52" fmla="*/ 8 w 16"/>
                <a:gd name="T53" fmla="*/ 12 h 36"/>
                <a:gd name="T54" fmla="*/ 8 w 16"/>
                <a:gd name="T55" fmla="*/ 30 h 36"/>
                <a:gd name="T56" fmla="*/ 8 w 16"/>
                <a:gd name="T57" fmla="*/ 30 h 36"/>
                <a:gd name="T58" fmla="*/ 8 w 16"/>
                <a:gd name="T59" fmla="*/ 32 h 36"/>
                <a:gd name="T60" fmla="*/ 8 w 16"/>
                <a:gd name="T61" fmla="*/ 32 h 36"/>
                <a:gd name="T62" fmla="*/ 10 w 16"/>
                <a:gd name="T63" fmla="*/ 32 h 36"/>
                <a:gd name="T64" fmla="*/ 10 w 16"/>
                <a:gd name="T65" fmla="*/ 32 h 36"/>
                <a:gd name="T66" fmla="*/ 14 w 16"/>
                <a:gd name="T67" fmla="*/ 32 h 36"/>
                <a:gd name="T68" fmla="*/ 14 w 16"/>
                <a:gd name="T69" fmla="*/ 32 h 36"/>
                <a:gd name="T70" fmla="*/ 14 w 16"/>
                <a:gd name="T71" fmla="*/ 30 h 36"/>
                <a:gd name="T72" fmla="*/ 16 w 16"/>
                <a:gd name="T73" fmla="*/ 34 h 36"/>
                <a:gd name="T74" fmla="*/ 16 w 16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" h="36">
                  <a:moveTo>
                    <a:pt x="16" y="34"/>
                  </a:move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75"/>
            <p:cNvSpPr/>
            <p:nvPr/>
          </p:nvSpPr>
          <p:spPr bwMode="auto">
            <a:xfrm>
              <a:off x="4281805" y="2367280"/>
              <a:ext cx="38100" cy="44450"/>
            </a:xfrm>
            <a:custGeom>
              <a:avLst/>
              <a:gdLst>
                <a:gd name="T0" fmla="*/ 0 w 24"/>
                <a:gd name="T1" fmla="*/ 14 h 28"/>
                <a:gd name="T2" fmla="*/ 0 w 24"/>
                <a:gd name="T3" fmla="*/ 14 h 28"/>
                <a:gd name="T4" fmla="*/ 2 w 24"/>
                <a:gd name="T5" fmla="*/ 8 h 28"/>
                <a:gd name="T6" fmla="*/ 2 w 24"/>
                <a:gd name="T7" fmla="*/ 8 h 28"/>
                <a:gd name="T8" fmla="*/ 4 w 24"/>
                <a:gd name="T9" fmla="*/ 4 h 28"/>
                <a:gd name="T10" fmla="*/ 4 w 24"/>
                <a:gd name="T11" fmla="*/ 4 h 28"/>
                <a:gd name="T12" fmla="*/ 8 w 24"/>
                <a:gd name="T13" fmla="*/ 2 h 28"/>
                <a:gd name="T14" fmla="*/ 8 w 24"/>
                <a:gd name="T15" fmla="*/ 2 h 28"/>
                <a:gd name="T16" fmla="*/ 14 w 24"/>
                <a:gd name="T17" fmla="*/ 0 h 28"/>
                <a:gd name="T18" fmla="*/ 14 w 24"/>
                <a:gd name="T19" fmla="*/ 0 h 28"/>
                <a:gd name="T20" fmla="*/ 20 w 24"/>
                <a:gd name="T21" fmla="*/ 2 h 28"/>
                <a:gd name="T22" fmla="*/ 20 w 24"/>
                <a:gd name="T23" fmla="*/ 2 h 28"/>
                <a:gd name="T24" fmla="*/ 24 w 24"/>
                <a:gd name="T25" fmla="*/ 6 h 28"/>
                <a:gd name="T26" fmla="*/ 22 w 24"/>
                <a:gd name="T27" fmla="*/ 8 h 28"/>
                <a:gd name="T28" fmla="*/ 22 w 24"/>
                <a:gd name="T29" fmla="*/ 8 h 28"/>
                <a:gd name="T30" fmla="*/ 18 w 24"/>
                <a:gd name="T31" fmla="*/ 4 h 28"/>
                <a:gd name="T32" fmla="*/ 18 w 24"/>
                <a:gd name="T33" fmla="*/ 4 h 28"/>
                <a:gd name="T34" fmla="*/ 14 w 24"/>
                <a:gd name="T35" fmla="*/ 4 h 28"/>
                <a:gd name="T36" fmla="*/ 14 w 24"/>
                <a:gd name="T37" fmla="*/ 4 h 28"/>
                <a:gd name="T38" fmla="*/ 10 w 24"/>
                <a:gd name="T39" fmla="*/ 4 h 28"/>
                <a:gd name="T40" fmla="*/ 10 w 24"/>
                <a:gd name="T41" fmla="*/ 4 h 28"/>
                <a:gd name="T42" fmla="*/ 6 w 24"/>
                <a:gd name="T43" fmla="*/ 6 h 28"/>
                <a:gd name="T44" fmla="*/ 6 w 24"/>
                <a:gd name="T45" fmla="*/ 6 h 28"/>
                <a:gd name="T46" fmla="*/ 4 w 24"/>
                <a:gd name="T47" fmla="*/ 10 h 28"/>
                <a:gd name="T48" fmla="*/ 4 w 24"/>
                <a:gd name="T49" fmla="*/ 10 h 28"/>
                <a:gd name="T50" fmla="*/ 4 w 24"/>
                <a:gd name="T51" fmla="*/ 14 h 28"/>
                <a:gd name="T52" fmla="*/ 4 w 24"/>
                <a:gd name="T53" fmla="*/ 14 h 28"/>
                <a:gd name="T54" fmla="*/ 4 w 24"/>
                <a:gd name="T55" fmla="*/ 18 h 28"/>
                <a:gd name="T56" fmla="*/ 4 w 24"/>
                <a:gd name="T57" fmla="*/ 18 h 28"/>
                <a:gd name="T58" fmla="*/ 6 w 24"/>
                <a:gd name="T59" fmla="*/ 22 h 28"/>
                <a:gd name="T60" fmla="*/ 6 w 24"/>
                <a:gd name="T61" fmla="*/ 22 h 28"/>
                <a:gd name="T62" fmla="*/ 10 w 24"/>
                <a:gd name="T63" fmla="*/ 24 h 28"/>
                <a:gd name="T64" fmla="*/ 10 w 24"/>
                <a:gd name="T65" fmla="*/ 24 h 28"/>
                <a:gd name="T66" fmla="*/ 14 w 24"/>
                <a:gd name="T67" fmla="*/ 24 h 28"/>
                <a:gd name="T68" fmla="*/ 14 w 24"/>
                <a:gd name="T69" fmla="*/ 24 h 28"/>
                <a:gd name="T70" fmla="*/ 16 w 24"/>
                <a:gd name="T71" fmla="*/ 24 h 28"/>
                <a:gd name="T72" fmla="*/ 16 w 24"/>
                <a:gd name="T73" fmla="*/ 24 h 28"/>
                <a:gd name="T74" fmla="*/ 18 w 24"/>
                <a:gd name="T75" fmla="*/ 22 h 28"/>
                <a:gd name="T76" fmla="*/ 18 w 24"/>
                <a:gd name="T77" fmla="*/ 22 h 28"/>
                <a:gd name="T78" fmla="*/ 20 w 24"/>
                <a:gd name="T79" fmla="*/ 22 h 28"/>
                <a:gd name="T80" fmla="*/ 20 w 24"/>
                <a:gd name="T81" fmla="*/ 22 h 28"/>
                <a:gd name="T82" fmla="*/ 22 w 24"/>
                <a:gd name="T83" fmla="*/ 20 h 28"/>
                <a:gd name="T84" fmla="*/ 24 w 24"/>
                <a:gd name="T85" fmla="*/ 20 h 28"/>
                <a:gd name="T86" fmla="*/ 24 w 24"/>
                <a:gd name="T87" fmla="*/ 20 h 28"/>
                <a:gd name="T88" fmla="*/ 22 w 24"/>
                <a:gd name="T89" fmla="*/ 24 h 28"/>
                <a:gd name="T90" fmla="*/ 22 w 24"/>
                <a:gd name="T91" fmla="*/ 24 h 28"/>
                <a:gd name="T92" fmla="*/ 20 w 24"/>
                <a:gd name="T93" fmla="*/ 26 h 28"/>
                <a:gd name="T94" fmla="*/ 20 w 24"/>
                <a:gd name="T95" fmla="*/ 26 h 28"/>
                <a:gd name="T96" fmla="*/ 18 w 24"/>
                <a:gd name="T97" fmla="*/ 26 h 28"/>
                <a:gd name="T98" fmla="*/ 18 w 24"/>
                <a:gd name="T99" fmla="*/ 26 h 28"/>
                <a:gd name="T100" fmla="*/ 14 w 24"/>
                <a:gd name="T101" fmla="*/ 28 h 28"/>
                <a:gd name="T102" fmla="*/ 14 w 24"/>
                <a:gd name="T103" fmla="*/ 28 h 28"/>
                <a:gd name="T104" fmla="*/ 8 w 24"/>
                <a:gd name="T105" fmla="*/ 26 h 28"/>
                <a:gd name="T106" fmla="*/ 8 w 24"/>
                <a:gd name="T107" fmla="*/ 26 h 28"/>
                <a:gd name="T108" fmla="*/ 4 w 24"/>
                <a:gd name="T109" fmla="*/ 24 h 28"/>
                <a:gd name="T110" fmla="*/ 4 w 24"/>
                <a:gd name="T111" fmla="*/ 24 h 28"/>
                <a:gd name="T112" fmla="*/ 2 w 24"/>
                <a:gd name="T113" fmla="*/ 18 h 28"/>
                <a:gd name="T114" fmla="*/ 2 w 24"/>
                <a:gd name="T115" fmla="*/ 18 h 28"/>
                <a:gd name="T116" fmla="*/ 0 w 24"/>
                <a:gd name="T117" fmla="*/ 14 h 28"/>
                <a:gd name="T118" fmla="*/ 0 w 24"/>
                <a:gd name="T1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" h="28">
                  <a:moveTo>
                    <a:pt x="0" y="14"/>
                  </a:moveTo>
                  <a:lnTo>
                    <a:pt x="0" y="14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76"/>
            <p:cNvSpPr>
              <a:spLocks noEditPoints="1"/>
            </p:cNvSpPr>
            <p:nvPr/>
          </p:nvSpPr>
          <p:spPr bwMode="auto">
            <a:xfrm>
              <a:off x="4326255" y="2367280"/>
              <a:ext cx="41275" cy="44450"/>
            </a:xfrm>
            <a:custGeom>
              <a:avLst/>
              <a:gdLst>
                <a:gd name="T0" fmla="*/ 12 w 26"/>
                <a:gd name="T1" fmla="*/ 28 h 28"/>
                <a:gd name="T2" fmla="*/ 8 w 26"/>
                <a:gd name="T3" fmla="*/ 26 h 28"/>
                <a:gd name="T4" fmla="*/ 4 w 26"/>
                <a:gd name="T5" fmla="*/ 24 h 28"/>
                <a:gd name="T6" fmla="*/ 0 w 26"/>
                <a:gd name="T7" fmla="*/ 18 h 28"/>
                <a:gd name="T8" fmla="*/ 0 w 26"/>
                <a:gd name="T9" fmla="*/ 14 h 28"/>
                <a:gd name="T10" fmla="*/ 0 w 26"/>
                <a:gd name="T11" fmla="*/ 8 h 28"/>
                <a:gd name="T12" fmla="*/ 4 w 26"/>
                <a:gd name="T13" fmla="*/ 4 h 28"/>
                <a:gd name="T14" fmla="*/ 8 w 26"/>
                <a:gd name="T15" fmla="*/ 2 h 28"/>
                <a:gd name="T16" fmla="*/ 12 w 26"/>
                <a:gd name="T17" fmla="*/ 0 h 28"/>
                <a:gd name="T18" fmla="*/ 18 w 26"/>
                <a:gd name="T19" fmla="*/ 2 h 28"/>
                <a:gd name="T20" fmla="*/ 22 w 26"/>
                <a:gd name="T21" fmla="*/ 4 h 28"/>
                <a:gd name="T22" fmla="*/ 24 w 26"/>
                <a:gd name="T23" fmla="*/ 8 h 28"/>
                <a:gd name="T24" fmla="*/ 26 w 26"/>
                <a:gd name="T25" fmla="*/ 14 h 28"/>
                <a:gd name="T26" fmla="*/ 24 w 26"/>
                <a:gd name="T27" fmla="*/ 18 h 28"/>
                <a:gd name="T28" fmla="*/ 22 w 26"/>
                <a:gd name="T29" fmla="*/ 24 h 28"/>
                <a:gd name="T30" fmla="*/ 18 w 26"/>
                <a:gd name="T31" fmla="*/ 26 h 28"/>
                <a:gd name="T32" fmla="*/ 12 w 26"/>
                <a:gd name="T33" fmla="*/ 28 h 28"/>
                <a:gd name="T34" fmla="*/ 4 w 26"/>
                <a:gd name="T35" fmla="*/ 14 h 28"/>
                <a:gd name="T36" fmla="*/ 4 w 26"/>
                <a:gd name="T37" fmla="*/ 18 h 28"/>
                <a:gd name="T38" fmla="*/ 6 w 26"/>
                <a:gd name="T39" fmla="*/ 22 h 28"/>
                <a:gd name="T40" fmla="*/ 10 w 26"/>
                <a:gd name="T41" fmla="*/ 24 h 28"/>
                <a:gd name="T42" fmla="*/ 12 w 26"/>
                <a:gd name="T43" fmla="*/ 24 h 28"/>
                <a:gd name="T44" fmla="*/ 16 w 26"/>
                <a:gd name="T45" fmla="*/ 24 h 28"/>
                <a:gd name="T46" fmla="*/ 20 w 26"/>
                <a:gd name="T47" fmla="*/ 22 h 28"/>
                <a:gd name="T48" fmla="*/ 22 w 26"/>
                <a:gd name="T49" fmla="*/ 18 h 28"/>
                <a:gd name="T50" fmla="*/ 22 w 26"/>
                <a:gd name="T51" fmla="*/ 14 h 28"/>
                <a:gd name="T52" fmla="*/ 22 w 26"/>
                <a:gd name="T53" fmla="*/ 10 h 28"/>
                <a:gd name="T54" fmla="*/ 20 w 26"/>
                <a:gd name="T55" fmla="*/ 6 h 28"/>
                <a:gd name="T56" fmla="*/ 16 w 26"/>
                <a:gd name="T57" fmla="*/ 4 h 28"/>
                <a:gd name="T58" fmla="*/ 12 w 26"/>
                <a:gd name="T59" fmla="*/ 4 h 28"/>
                <a:gd name="T60" fmla="*/ 10 w 26"/>
                <a:gd name="T61" fmla="*/ 4 h 28"/>
                <a:gd name="T62" fmla="*/ 6 w 26"/>
                <a:gd name="T63" fmla="*/ 6 h 28"/>
                <a:gd name="T64" fmla="*/ 4 w 26"/>
                <a:gd name="T65" fmla="*/ 10 h 28"/>
                <a:gd name="T66" fmla="*/ 4 w 26"/>
                <a:gd name="T67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8">
                  <a:moveTo>
                    <a:pt x="12" y="28"/>
                  </a:moveTo>
                  <a:lnTo>
                    <a:pt x="12" y="28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4" y="14"/>
                  </a:moveTo>
                  <a:lnTo>
                    <a:pt x="4" y="14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77"/>
            <p:cNvSpPr/>
            <p:nvPr/>
          </p:nvSpPr>
          <p:spPr bwMode="auto">
            <a:xfrm>
              <a:off x="4377055" y="236728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18 w 22"/>
                <a:gd name="T3" fmla="*/ 26 h 26"/>
                <a:gd name="T4" fmla="*/ 18 w 22"/>
                <a:gd name="T5" fmla="*/ 12 h 26"/>
                <a:gd name="T6" fmla="*/ 18 w 22"/>
                <a:gd name="T7" fmla="*/ 12 h 26"/>
                <a:gd name="T8" fmla="*/ 16 w 22"/>
                <a:gd name="T9" fmla="*/ 6 h 26"/>
                <a:gd name="T10" fmla="*/ 16 w 22"/>
                <a:gd name="T11" fmla="*/ 6 h 26"/>
                <a:gd name="T12" fmla="*/ 14 w 22"/>
                <a:gd name="T13" fmla="*/ 4 h 26"/>
                <a:gd name="T14" fmla="*/ 12 w 22"/>
                <a:gd name="T15" fmla="*/ 4 h 26"/>
                <a:gd name="T16" fmla="*/ 12 w 22"/>
                <a:gd name="T17" fmla="*/ 4 h 26"/>
                <a:gd name="T18" fmla="*/ 10 w 22"/>
                <a:gd name="T19" fmla="*/ 4 h 26"/>
                <a:gd name="T20" fmla="*/ 10 w 22"/>
                <a:gd name="T21" fmla="*/ 4 h 26"/>
                <a:gd name="T22" fmla="*/ 6 w 22"/>
                <a:gd name="T23" fmla="*/ 6 h 26"/>
                <a:gd name="T24" fmla="*/ 6 w 22"/>
                <a:gd name="T25" fmla="*/ 6 h 26"/>
                <a:gd name="T26" fmla="*/ 4 w 22"/>
                <a:gd name="T27" fmla="*/ 8 h 26"/>
                <a:gd name="T28" fmla="*/ 4 w 22"/>
                <a:gd name="T29" fmla="*/ 8 h 26"/>
                <a:gd name="T30" fmla="*/ 2 w 22"/>
                <a:gd name="T31" fmla="*/ 10 h 26"/>
                <a:gd name="T32" fmla="*/ 2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2 w 22"/>
                <a:gd name="T39" fmla="*/ 0 h 26"/>
                <a:gd name="T40" fmla="*/ 2 w 22"/>
                <a:gd name="T41" fmla="*/ 6 h 26"/>
                <a:gd name="T42" fmla="*/ 2 w 22"/>
                <a:gd name="T43" fmla="*/ 6 h 26"/>
                <a:gd name="T44" fmla="*/ 8 w 22"/>
                <a:gd name="T45" fmla="*/ 2 h 26"/>
                <a:gd name="T46" fmla="*/ 8 w 22"/>
                <a:gd name="T47" fmla="*/ 2 h 26"/>
                <a:gd name="T48" fmla="*/ 14 w 22"/>
                <a:gd name="T49" fmla="*/ 0 h 26"/>
                <a:gd name="T50" fmla="*/ 14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0 w 22"/>
                <a:gd name="T57" fmla="*/ 4 h 26"/>
                <a:gd name="T58" fmla="*/ 20 w 22"/>
                <a:gd name="T59" fmla="*/ 4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2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18" y="2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8" y="2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2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78"/>
            <p:cNvSpPr/>
            <p:nvPr/>
          </p:nvSpPr>
          <p:spPr bwMode="auto">
            <a:xfrm>
              <a:off x="4418330" y="2367280"/>
              <a:ext cx="38100" cy="41275"/>
            </a:xfrm>
            <a:custGeom>
              <a:avLst/>
              <a:gdLst>
                <a:gd name="T0" fmla="*/ 10 w 24"/>
                <a:gd name="T1" fmla="*/ 26 h 26"/>
                <a:gd name="T2" fmla="*/ 0 w 24"/>
                <a:gd name="T3" fmla="*/ 0 h 26"/>
                <a:gd name="T4" fmla="*/ 2 w 24"/>
                <a:gd name="T5" fmla="*/ 0 h 26"/>
                <a:gd name="T6" fmla="*/ 12 w 24"/>
                <a:gd name="T7" fmla="*/ 24 h 26"/>
                <a:gd name="T8" fmla="*/ 20 w 24"/>
                <a:gd name="T9" fmla="*/ 0 h 26"/>
                <a:gd name="T10" fmla="*/ 24 w 24"/>
                <a:gd name="T11" fmla="*/ 0 h 26"/>
                <a:gd name="T12" fmla="*/ 14 w 24"/>
                <a:gd name="T13" fmla="*/ 26 h 26"/>
                <a:gd name="T14" fmla="*/ 10 w 24"/>
                <a:gd name="T15" fmla="*/ 26 h 26"/>
                <a:gd name="T16" fmla="*/ 10 w 2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6">
                  <a:moveTo>
                    <a:pt x="10" y="2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12" y="2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79"/>
            <p:cNvSpPr>
              <a:spLocks noEditPoints="1"/>
            </p:cNvSpPr>
            <p:nvPr/>
          </p:nvSpPr>
          <p:spPr bwMode="auto">
            <a:xfrm>
              <a:off x="4459605" y="2367280"/>
              <a:ext cx="38100" cy="44450"/>
            </a:xfrm>
            <a:custGeom>
              <a:avLst/>
              <a:gdLst>
                <a:gd name="T0" fmla="*/ 8 w 24"/>
                <a:gd name="T1" fmla="*/ 28 h 28"/>
                <a:gd name="T2" fmla="*/ 6 w 24"/>
                <a:gd name="T3" fmla="*/ 26 h 28"/>
                <a:gd name="T4" fmla="*/ 2 w 24"/>
                <a:gd name="T5" fmla="*/ 24 h 28"/>
                <a:gd name="T6" fmla="*/ 0 w 24"/>
                <a:gd name="T7" fmla="*/ 22 h 28"/>
                <a:gd name="T8" fmla="*/ 0 w 24"/>
                <a:gd name="T9" fmla="*/ 20 h 28"/>
                <a:gd name="T10" fmla="*/ 0 w 24"/>
                <a:gd name="T11" fmla="*/ 16 h 28"/>
                <a:gd name="T12" fmla="*/ 4 w 24"/>
                <a:gd name="T13" fmla="*/ 14 h 28"/>
                <a:gd name="T14" fmla="*/ 6 w 24"/>
                <a:gd name="T15" fmla="*/ 12 h 28"/>
                <a:gd name="T16" fmla="*/ 12 w 24"/>
                <a:gd name="T17" fmla="*/ 12 h 28"/>
                <a:gd name="T18" fmla="*/ 16 w 24"/>
                <a:gd name="T19" fmla="*/ 12 h 28"/>
                <a:gd name="T20" fmla="*/ 18 w 24"/>
                <a:gd name="T21" fmla="*/ 10 h 28"/>
                <a:gd name="T22" fmla="*/ 16 w 24"/>
                <a:gd name="T23" fmla="*/ 4 h 28"/>
                <a:gd name="T24" fmla="*/ 14 w 24"/>
                <a:gd name="T25" fmla="*/ 4 h 28"/>
                <a:gd name="T26" fmla="*/ 12 w 24"/>
                <a:gd name="T27" fmla="*/ 2 h 28"/>
                <a:gd name="T28" fmla="*/ 8 w 24"/>
                <a:gd name="T29" fmla="*/ 4 h 28"/>
                <a:gd name="T30" fmla="*/ 2 w 24"/>
                <a:gd name="T31" fmla="*/ 4 h 28"/>
                <a:gd name="T32" fmla="*/ 6 w 24"/>
                <a:gd name="T33" fmla="*/ 0 h 28"/>
                <a:gd name="T34" fmla="*/ 12 w 24"/>
                <a:gd name="T35" fmla="*/ 0 h 28"/>
                <a:gd name="T36" fmla="*/ 20 w 24"/>
                <a:gd name="T37" fmla="*/ 2 h 28"/>
                <a:gd name="T38" fmla="*/ 22 w 24"/>
                <a:gd name="T39" fmla="*/ 6 h 28"/>
                <a:gd name="T40" fmla="*/ 22 w 24"/>
                <a:gd name="T41" fmla="*/ 22 h 28"/>
                <a:gd name="T42" fmla="*/ 24 w 24"/>
                <a:gd name="T43" fmla="*/ 24 h 28"/>
                <a:gd name="T44" fmla="*/ 24 w 24"/>
                <a:gd name="T45" fmla="*/ 26 h 28"/>
                <a:gd name="T46" fmla="*/ 22 w 24"/>
                <a:gd name="T47" fmla="*/ 26 h 28"/>
                <a:gd name="T48" fmla="*/ 20 w 24"/>
                <a:gd name="T49" fmla="*/ 26 h 28"/>
                <a:gd name="T50" fmla="*/ 20 w 24"/>
                <a:gd name="T51" fmla="*/ 22 h 28"/>
                <a:gd name="T52" fmla="*/ 14 w 24"/>
                <a:gd name="T53" fmla="*/ 26 h 28"/>
                <a:gd name="T54" fmla="*/ 8 w 24"/>
                <a:gd name="T55" fmla="*/ 28 h 28"/>
                <a:gd name="T56" fmla="*/ 10 w 24"/>
                <a:gd name="T57" fmla="*/ 24 h 28"/>
                <a:gd name="T58" fmla="*/ 14 w 24"/>
                <a:gd name="T59" fmla="*/ 24 h 28"/>
                <a:gd name="T60" fmla="*/ 18 w 24"/>
                <a:gd name="T61" fmla="*/ 20 h 28"/>
                <a:gd name="T62" fmla="*/ 18 w 24"/>
                <a:gd name="T63" fmla="*/ 20 h 28"/>
                <a:gd name="T64" fmla="*/ 18 w 24"/>
                <a:gd name="T65" fmla="*/ 18 h 28"/>
                <a:gd name="T66" fmla="*/ 18 w 24"/>
                <a:gd name="T67" fmla="*/ 14 h 28"/>
                <a:gd name="T68" fmla="*/ 16 w 24"/>
                <a:gd name="T69" fmla="*/ 14 h 28"/>
                <a:gd name="T70" fmla="*/ 12 w 24"/>
                <a:gd name="T71" fmla="*/ 14 h 28"/>
                <a:gd name="T72" fmla="*/ 6 w 24"/>
                <a:gd name="T73" fmla="*/ 14 h 28"/>
                <a:gd name="T74" fmla="*/ 4 w 24"/>
                <a:gd name="T75" fmla="*/ 18 h 28"/>
                <a:gd name="T76" fmla="*/ 4 w 24"/>
                <a:gd name="T77" fmla="*/ 22 h 28"/>
                <a:gd name="T78" fmla="*/ 6 w 24"/>
                <a:gd name="T79" fmla="*/ 22 h 28"/>
                <a:gd name="T80" fmla="*/ 8 w 24"/>
                <a:gd name="T81" fmla="*/ 24 h 28"/>
                <a:gd name="T82" fmla="*/ 10 w 24"/>
                <a:gd name="T8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8">
                  <a:moveTo>
                    <a:pt x="8" y="28"/>
                  </a:moveTo>
                  <a:lnTo>
                    <a:pt x="8" y="28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80"/>
            <p:cNvSpPr/>
            <p:nvPr/>
          </p:nvSpPr>
          <p:spPr bwMode="auto">
            <a:xfrm>
              <a:off x="4507230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0 h 38"/>
                <a:gd name="T6" fmla="*/ 4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6 h 38"/>
                <a:gd name="T28" fmla="*/ 8 w 10"/>
                <a:gd name="T29" fmla="*/ 36 h 38"/>
                <a:gd name="T30" fmla="*/ 4 w 10"/>
                <a:gd name="T31" fmla="*/ 38 h 38"/>
                <a:gd name="T32" fmla="*/ 4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81"/>
            <p:cNvSpPr/>
            <p:nvPr/>
          </p:nvSpPr>
          <p:spPr bwMode="auto">
            <a:xfrm>
              <a:off x="4529455" y="2351405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2 w 10"/>
                <a:gd name="T3" fmla="*/ 0 h 38"/>
                <a:gd name="T4" fmla="*/ 2 w 10"/>
                <a:gd name="T5" fmla="*/ 30 h 38"/>
                <a:gd name="T6" fmla="*/ 2 w 10"/>
                <a:gd name="T7" fmla="*/ 30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8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6 w 10"/>
                <a:gd name="T27" fmla="*/ 36 h 38"/>
                <a:gd name="T28" fmla="*/ 6 w 10"/>
                <a:gd name="T29" fmla="*/ 36 h 38"/>
                <a:gd name="T30" fmla="*/ 4 w 10"/>
                <a:gd name="T31" fmla="*/ 38 h 38"/>
                <a:gd name="T32" fmla="*/ 4 w 10"/>
                <a:gd name="T33" fmla="*/ 38 h 38"/>
                <a:gd name="T34" fmla="*/ 0 w 10"/>
                <a:gd name="T35" fmla="*/ 36 h 38"/>
                <a:gd name="T36" fmla="*/ 0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2" y="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82"/>
            <p:cNvSpPr>
              <a:spLocks noEditPoints="1"/>
            </p:cNvSpPr>
            <p:nvPr/>
          </p:nvSpPr>
          <p:spPr bwMode="auto">
            <a:xfrm>
              <a:off x="4548505" y="2351405"/>
              <a:ext cx="6350" cy="57150"/>
            </a:xfrm>
            <a:custGeom>
              <a:avLst/>
              <a:gdLst>
                <a:gd name="T0" fmla="*/ 0 w 4"/>
                <a:gd name="T1" fmla="*/ 36 h 36"/>
                <a:gd name="T2" fmla="*/ 0 w 4"/>
                <a:gd name="T3" fmla="*/ 10 h 36"/>
                <a:gd name="T4" fmla="*/ 4 w 4"/>
                <a:gd name="T5" fmla="*/ 10 h 36"/>
                <a:gd name="T6" fmla="*/ 4 w 4"/>
                <a:gd name="T7" fmla="*/ 36 h 36"/>
                <a:gd name="T8" fmla="*/ 0 w 4"/>
                <a:gd name="T9" fmla="*/ 36 h 36"/>
                <a:gd name="T10" fmla="*/ 0 w 4"/>
                <a:gd name="T11" fmla="*/ 36 h 36"/>
                <a:gd name="T12" fmla="*/ 0 w 4"/>
                <a:gd name="T13" fmla="*/ 6 h 36"/>
                <a:gd name="T14" fmla="*/ 0 w 4"/>
                <a:gd name="T15" fmla="*/ 0 h 36"/>
                <a:gd name="T16" fmla="*/ 4 w 4"/>
                <a:gd name="T17" fmla="*/ 0 h 36"/>
                <a:gd name="T18" fmla="*/ 4 w 4"/>
                <a:gd name="T19" fmla="*/ 6 h 36"/>
                <a:gd name="T20" fmla="*/ 0 w 4"/>
                <a:gd name="T21" fmla="*/ 6 h 36"/>
                <a:gd name="T22" fmla="*/ 0 w 4"/>
                <a:gd name="T2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6">
                  <a:moveTo>
                    <a:pt x="0" y="36"/>
                  </a:moveTo>
                  <a:lnTo>
                    <a:pt x="0" y="10"/>
                  </a:lnTo>
                  <a:lnTo>
                    <a:pt x="4" y="1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83"/>
            <p:cNvSpPr/>
            <p:nvPr/>
          </p:nvSpPr>
          <p:spPr bwMode="auto">
            <a:xfrm>
              <a:off x="4564380" y="2367280"/>
              <a:ext cx="31750" cy="44450"/>
            </a:xfrm>
            <a:custGeom>
              <a:avLst/>
              <a:gdLst>
                <a:gd name="T0" fmla="*/ 10 w 20"/>
                <a:gd name="T1" fmla="*/ 28 h 28"/>
                <a:gd name="T2" fmla="*/ 4 w 20"/>
                <a:gd name="T3" fmla="*/ 26 h 28"/>
                <a:gd name="T4" fmla="*/ 2 w 20"/>
                <a:gd name="T5" fmla="*/ 20 h 28"/>
                <a:gd name="T6" fmla="*/ 6 w 20"/>
                <a:gd name="T7" fmla="*/ 24 h 28"/>
                <a:gd name="T8" fmla="*/ 10 w 20"/>
                <a:gd name="T9" fmla="*/ 24 h 28"/>
                <a:gd name="T10" fmla="*/ 16 w 20"/>
                <a:gd name="T11" fmla="*/ 24 h 28"/>
                <a:gd name="T12" fmla="*/ 18 w 20"/>
                <a:gd name="T13" fmla="*/ 20 h 28"/>
                <a:gd name="T14" fmla="*/ 16 w 20"/>
                <a:gd name="T15" fmla="*/ 18 h 28"/>
                <a:gd name="T16" fmla="*/ 16 w 20"/>
                <a:gd name="T17" fmla="*/ 16 h 28"/>
                <a:gd name="T18" fmla="*/ 12 w 20"/>
                <a:gd name="T19" fmla="*/ 16 h 28"/>
                <a:gd name="T20" fmla="*/ 10 w 20"/>
                <a:gd name="T21" fmla="*/ 14 h 28"/>
                <a:gd name="T22" fmla="*/ 6 w 20"/>
                <a:gd name="T23" fmla="*/ 14 h 28"/>
                <a:gd name="T24" fmla="*/ 2 w 20"/>
                <a:gd name="T25" fmla="*/ 12 h 28"/>
                <a:gd name="T26" fmla="*/ 2 w 20"/>
                <a:gd name="T27" fmla="*/ 10 h 28"/>
                <a:gd name="T28" fmla="*/ 0 w 20"/>
                <a:gd name="T29" fmla="*/ 8 h 28"/>
                <a:gd name="T30" fmla="*/ 2 w 20"/>
                <a:gd name="T31" fmla="*/ 4 h 28"/>
                <a:gd name="T32" fmla="*/ 4 w 20"/>
                <a:gd name="T33" fmla="*/ 2 h 28"/>
                <a:gd name="T34" fmla="*/ 6 w 20"/>
                <a:gd name="T35" fmla="*/ 0 h 28"/>
                <a:gd name="T36" fmla="*/ 10 w 20"/>
                <a:gd name="T37" fmla="*/ 0 h 28"/>
                <a:gd name="T38" fmla="*/ 16 w 20"/>
                <a:gd name="T39" fmla="*/ 2 h 28"/>
                <a:gd name="T40" fmla="*/ 20 w 20"/>
                <a:gd name="T41" fmla="*/ 4 h 28"/>
                <a:gd name="T42" fmla="*/ 18 w 20"/>
                <a:gd name="T43" fmla="*/ 6 h 28"/>
                <a:gd name="T44" fmla="*/ 14 w 20"/>
                <a:gd name="T45" fmla="*/ 4 h 28"/>
                <a:gd name="T46" fmla="*/ 10 w 20"/>
                <a:gd name="T47" fmla="*/ 2 h 28"/>
                <a:gd name="T48" fmla="*/ 8 w 20"/>
                <a:gd name="T49" fmla="*/ 2 h 28"/>
                <a:gd name="T50" fmla="*/ 6 w 20"/>
                <a:gd name="T51" fmla="*/ 4 h 28"/>
                <a:gd name="T52" fmla="*/ 4 w 20"/>
                <a:gd name="T53" fmla="*/ 6 h 28"/>
                <a:gd name="T54" fmla="*/ 4 w 20"/>
                <a:gd name="T55" fmla="*/ 8 h 28"/>
                <a:gd name="T56" fmla="*/ 4 w 20"/>
                <a:gd name="T57" fmla="*/ 10 h 28"/>
                <a:gd name="T58" fmla="*/ 6 w 20"/>
                <a:gd name="T59" fmla="*/ 10 h 28"/>
                <a:gd name="T60" fmla="*/ 8 w 20"/>
                <a:gd name="T61" fmla="*/ 12 h 28"/>
                <a:gd name="T62" fmla="*/ 10 w 20"/>
                <a:gd name="T63" fmla="*/ 12 h 28"/>
                <a:gd name="T64" fmla="*/ 14 w 20"/>
                <a:gd name="T65" fmla="*/ 14 h 28"/>
                <a:gd name="T66" fmla="*/ 18 w 20"/>
                <a:gd name="T67" fmla="*/ 14 h 28"/>
                <a:gd name="T68" fmla="*/ 20 w 20"/>
                <a:gd name="T69" fmla="*/ 16 h 28"/>
                <a:gd name="T70" fmla="*/ 20 w 20"/>
                <a:gd name="T71" fmla="*/ 20 h 28"/>
                <a:gd name="T72" fmla="*/ 18 w 20"/>
                <a:gd name="T73" fmla="*/ 26 h 28"/>
                <a:gd name="T74" fmla="*/ 14 w 20"/>
                <a:gd name="T75" fmla="*/ 26 h 28"/>
                <a:gd name="T76" fmla="*/ 10 w 20"/>
                <a:gd name="T7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8">
                  <a:moveTo>
                    <a:pt x="10" y="28"/>
                  </a:moveTo>
                  <a:lnTo>
                    <a:pt x="10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84"/>
            <p:cNvSpPr>
              <a:spLocks noEditPoints="1"/>
            </p:cNvSpPr>
            <p:nvPr/>
          </p:nvSpPr>
          <p:spPr bwMode="auto">
            <a:xfrm>
              <a:off x="4100830" y="2462530"/>
              <a:ext cx="38100" cy="57150"/>
            </a:xfrm>
            <a:custGeom>
              <a:avLst/>
              <a:gdLst>
                <a:gd name="T0" fmla="*/ 12 w 24"/>
                <a:gd name="T1" fmla="*/ 26 h 36"/>
                <a:gd name="T2" fmla="*/ 6 w 24"/>
                <a:gd name="T3" fmla="*/ 24 h 36"/>
                <a:gd name="T4" fmla="*/ 2 w 24"/>
                <a:gd name="T5" fmla="*/ 36 h 36"/>
                <a:gd name="T6" fmla="*/ 0 w 24"/>
                <a:gd name="T7" fmla="*/ 0 h 36"/>
                <a:gd name="T8" fmla="*/ 2 w 24"/>
                <a:gd name="T9" fmla="*/ 4 h 36"/>
                <a:gd name="T10" fmla="*/ 6 w 24"/>
                <a:gd name="T11" fmla="*/ 0 h 36"/>
                <a:gd name="T12" fmla="*/ 12 w 24"/>
                <a:gd name="T13" fmla="*/ 0 h 36"/>
                <a:gd name="T14" fmla="*/ 18 w 24"/>
                <a:gd name="T15" fmla="*/ 0 h 36"/>
                <a:gd name="T16" fmla="*/ 20 w 24"/>
                <a:gd name="T17" fmla="*/ 4 h 36"/>
                <a:gd name="T18" fmla="*/ 24 w 24"/>
                <a:gd name="T19" fmla="*/ 8 h 36"/>
                <a:gd name="T20" fmla="*/ 24 w 24"/>
                <a:gd name="T21" fmla="*/ 12 h 36"/>
                <a:gd name="T22" fmla="*/ 24 w 24"/>
                <a:gd name="T23" fmla="*/ 18 h 36"/>
                <a:gd name="T24" fmla="*/ 22 w 24"/>
                <a:gd name="T25" fmla="*/ 22 h 36"/>
                <a:gd name="T26" fmla="*/ 18 w 24"/>
                <a:gd name="T27" fmla="*/ 26 h 36"/>
                <a:gd name="T28" fmla="*/ 12 w 24"/>
                <a:gd name="T29" fmla="*/ 26 h 36"/>
                <a:gd name="T30" fmla="*/ 12 w 24"/>
                <a:gd name="T31" fmla="*/ 24 h 36"/>
                <a:gd name="T32" fmla="*/ 16 w 24"/>
                <a:gd name="T33" fmla="*/ 22 h 36"/>
                <a:gd name="T34" fmla="*/ 18 w 24"/>
                <a:gd name="T35" fmla="*/ 20 h 36"/>
                <a:gd name="T36" fmla="*/ 20 w 24"/>
                <a:gd name="T37" fmla="*/ 16 h 36"/>
                <a:gd name="T38" fmla="*/ 22 w 24"/>
                <a:gd name="T39" fmla="*/ 12 h 36"/>
                <a:gd name="T40" fmla="*/ 20 w 24"/>
                <a:gd name="T41" fmla="*/ 8 h 36"/>
                <a:gd name="T42" fmla="*/ 18 w 24"/>
                <a:gd name="T43" fmla="*/ 6 h 36"/>
                <a:gd name="T44" fmla="*/ 16 w 24"/>
                <a:gd name="T45" fmla="*/ 2 h 36"/>
                <a:gd name="T46" fmla="*/ 12 w 24"/>
                <a:gd name="T47" fmla="*/ 2 h 36"/>
                <a:gd name="T48" fmla="*/ 8 w 24"/>
                <a:gd name="T49" fmla="*/ 2 h 36"/>
                <a:gd name="T50" fmla="*/ 6 w 24"/>
                <a:gd name="T51" fmla="*/ 4 h 36"/>
                <a:gd name="T52" fmla="*/ 4 w 24"/>
                <a:gd name="T53" fmla="*/ 6 h 36"/>
                <a:gd name="T54" fmla="*/ 2 w 24"/>
                <a:gd name="T55" fmla="*/ 8 h 36"/>
                <a:gd name="T56" fmla="*/ 2 w 24"/>
                <a:gd name="T57" fmla="*/ 16 h 36"/>
                <a:gd name="T58" fmla="*/ 4 w 24"/>
                <a:gd name="T59" fmla="*/ 20 h 36"/>
                <a:gd name="T60" fmla="*/ 6 w 24"/>
                <a:gd name="T61" fmla="*/ 22 h 36"/>
                <a:gd name="T62" fmla="*/ 8 w 24"/>
                <a:gd name="T63" fmla="*/ 22 h 36"/>
                <a:gd name="T64" fmla="*/ 12 w 24"/>
                <a:gd name="T65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36">
                  <a:moveTo>
                    <a:pt x="12" y="26"/>
                  </a:moveTo>
                  <a:lnTo>
                    <a:pt x="12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85"/>
            <p:cNvSpPr/>
            <p:nvPr/>
          </p:nvSpPr>
          <p:spPr bwMode="auto">
            <a:xfrm>
              <a:off x="414845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0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6 w 24"/>
                <a:gd name="T35" fmla="*/ 22 h 26"/>
                <a:gd name="T36" fmla="*/ 16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86"/>
            <p:cNvSpPr/>
            <p:nvPr/>
          </p:nvSpPr>
          <p:spPr bwMode="auto">
            <a:xfrm>
              <a:off x="4196080" y="2443480"/>
              <a:ext cx="15875" cy="60325"/>
            </a:xfrm>
            <a:custGeom>
              <a:avLst/>
              <a:gdLst>
                <a:gd name="T0" fmla="*/ 0 w 10"/>
                <a:gd name="T1" fmla="*/ 0 h 38"/>
                <a:gd name="T2" fmla="*/ 4 w 10"/>
                <a:gd name="T3" fmla="*/ 0 h 38"/>
                <a:gd name="T4" fmla="*/ 4 w 10"/>
                <a:gd name="T5" fmla="*/ 32 h 38"/>
                <a:gd name="T6" fmla="*/ 4 w 10"/>
                <a:gd name="T7" fmla="*/ 32 h 38"/>
                <a:gd name="T8" fmla="*/ 4 w 10"/>
                <a:gd name="T9" fmla="*/ 34 h 38"/>
                <a:gd name="T10" fmla="*/ 4 w 10"/>
                <a:gd name="T11" fmla="*/ 34 h 38"/>
                <a:gd name="T12" fmla="*/ 6 w 10"/>
                <a:gd name="T13" fmla="*/ 34 h 38"/>
                <a:gd name="T14" fmla="*/ 6 w 10"/>
                <a:gd name="T15" fmla="*/ 34 h 38"/>
                <a:gd name="T16" fmla="*/ 8 w 10"/>
                <a:gd name="T17" fmla="*/ 34 h 38"/>
                <a:gd name="T18" fmla="*/ 8 w 10"/>
                <a:gd name="T19" fmla="*/ 34 h 38"/>
                <a:gd name="T20" fmla="*/ 10 w 10"/>
                <a:gd name="T21" fmla="*/ 34 h 38"/>
                <a:gd name="T22" fmla="*/ 10 w 10"/>
                <a:gd name="T23" fmla="*/ 36 h 38"/>
                <a:gd name="T24" fmla="*/ 10 w 10"/>
                <a:gd name="T25" fmla="*/ 36 h 38"/>
                <a:gd name="T26" fmla="*/ 8 w 10"/>
                <a:gd name="T27" fmla="*/ 38 h 38"/>
                <a:gd name="T28" fmla="*/ 8 w 10"/>
                <a:gd name="T29" fmla="*/ 38 h 38"/>
                <a:gd name="T30" fmla="*/ 6 w 10"/>
                <a:gd name="T31" fmla="*/ 38 h 38"/>
                <a:gd name="T32" fmla="*/ 6 w 10"/>
                <a:gd name="T33" fmla="*/ 38 h 38"/>
                <a:gd name="T34" fmla="*/ 2 w 10"/>
                <a:gd name="T35" fmla="*/ 36 h 38"/>
                <a:gd name="T36" fmla="*/ 2 w 10"/>
                <a:gd name="T37" fmla="*/ 36 h 38"/>
                <a:gd name="T38" fmla="*/ 0 w 10"/>
                <a:gd name="T39" fmla="*/ 32 h 38"/>
                <a:gd name="T40" fmla="*/ 0 w 10"/>
                <a:gd name="T41" fmla="*/ 0 h 38"/>
                <a:gd name="T42" fmla="*/ 0 w 10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38">
                  <a:moveTo>
                    <a:pt x="0" y="0"/>
                  </a:moveTo>
                  <a:lnTo>
                    <a:pt x="4" y="0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87"/>
            <p:cNvSpPr/>
            <p:nvPr/>
          </p:nvSpPr>
          <p:spPr bwMode="auto">
            <a:xfrm>
              <a:off x="4211955" y="2462530"/>
              <a:ext cx="41275" cy="41275"/>
            </a:xfrm>
            <a:custGeom>
              <a:avLst/>
              <a:gdLst>
                <a:gd name="T0" fmla="*/ 10 w 26"/>
                <a:gd name="T1" fmla="*/ 26 h 26"/>
                <a:gd name="T2" fmla="*/ 0 w 26"/>
                <a:gd name="T3" fmla="*/ 0 h 26"/>
                <a:gd name="T4" fmla="*/ 4 w 26"/>
                <a:gd name="T5" fmla="*/ 0 h 26"/>
                <a:gd name="T6" fmla="*/ 12 w 26"/>
                <a:gd name="T7" fmla="*/ 22 h 26"/>
                <a:gd name="T8" fmla="*/ 22 w 26"/>
                <a:gd name="T9" fmla="*/ 0 h 26"/>
                <a:gd name="T10" fmla="*/ 26 w 26"/>
                <a:gd name="T11" fmla="*/ 0 h 26"/>
                <a:gd name="T12" fmla="*/ 14 w 26"/>
                <a:gd name="T13" fmla="*/ 26 h 26"/>
                <a:gd name="T14" fmla="*/ 10 w 26"/>
                <a:gd name="T15" fmla="*/ 26 h 26"/>
                <a:gd name="T16" fmla="*/ 10 w 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2" y="2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88"/>
            <p:cNvSpPr>
              <a:spLocks noEditPoints="1"/>
            </p:cNvSpPr>
            <p:nvPr/>
          </p:nvSpPr>
          <p:spPr bwMode="auto">
            <a:xfrm>
              <a:off x="4259580" y="2443480"/>
              <a:ext cx="6350" cy="60325"/>
            </a:xfrm>
            <a:custGeom>
              <a:avLst/>
              <a:gdLst>
                <a:gd name="T0" fmla="*/ 0 w 4"/>
                <a:gd name="T1" fmla="*/ 38 h 38"/>
                <a:gd name="T2" fmla="*/ 0 w 4"/>
                <a:gd name="T3" fmla="*/ 12 h 38"/>
                <a:gd name="T4" fmla="*/ 4 w 4"/>
                <a:gd name="T5" fmla="*/ 12 h 38"/>
                <a:gd name="T6" fmla="*/ 4 w 4"/>
                <a:gd name="T7" fmla="*/ 38 h 38"/>
                <a:gd name="T8" fmla="*/ 0 w 4"/>
                <a:gd name="T9" fmla="*/ 38 h 38"/>
                <a:gd name="T10" fmla="*/ 0 w 4"/>
                <a:gd name="T11" fmla="*/ 38 h 38"/>
                <a:gd name="T12" fmla="*/ 0 w 4"/>
                <a:gd name="T13" fmla="*/ 6 h 38"/>
                <a:gd name="T14" fmla="*/ 0 w 4"/>
                <a:gd name="T15" fmla="*/ 0 h 38"/>
                <a:gd name="T16" fmla="*/ 4 w 4"/>
                <a:gd name="T17" fmla="*/ 0 h 38"/>
                <a:gd name="T18" fmla="*/ 4 w 4"/>
                <a:gd name="T19" fmla="*/ 6 h 38"/>
                <a:gd name="T20" fmla="*/ 0 w 4"/>
                <a:gd name="T21" fmla="*/ 6 h 38"/>
                <a:gd name="T22" fmla="*/ 0 w 4"/>
                <a:gd name="T2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8">
                  <a:moveTo>
                    <a:pt x="0" y="38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0" y="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89"/>
            <p:cNvSpPr/>
            <p:nvPr/>
          </p:nvSpPr>
          <p:spPr bwMode="auto">
            <a:xfrm>
              <a:off x="4275455" y="2462530"/>
              <a:ext cx="34925" cy="41275"/>
            </a:xfrm>
            <a:custGeom>
              <a:avLst/>
              <a:gdLst>
                <a:gd name="T0" fmla="*/ 22 w 22"/>
                <a:gd name="T1" fmla="*/ 26 h 26"/>
                <a:gd name="T2" fmla="*/ 20 w 22"/>
                <a:gd name="T3" fmla="*/ 26 h 26"/>
                <a:gd name="T4" fmla="*/ 20 w 22"/>
                <a:gd name="T5" fmla="*/ 10 h 26"/>
                <a:gd name="T6" fmla="*/ 20 w 22"/>
                <a:gd name="T7" fmla="*/ 10 h 26"/>
                <a:gd name="T8" fmla="*/ 18 w 22"/>
                <a:gd name="T9" fmla="*/ 4 h 26"/>
                <a:gd name="T10" fmla="*/ 18 w 22"/>
                <a:gd name="T11" fmla="*/ 4 h 26"/>
                <a:gd name="T12" fmla="*/ 16 w 22"/>
                <a:gd name="T13" fmla="*/ 2 h 26"/>
                <a:gd name="T14" fmla="*/ 14 w 22"/>
                <a:gd name="T15" fmla="*/ 2 h 26"/>
                <a:gd name="T16" fmla="*/ 14 w 22"/>
                <a:gd name="T17" fmla="*/ 2 h 26"/>
                <a:gd name="T18" fmla="*/ 10 w 22"/>
                <a:gd name="T19" fmla="*/ 2 h 26"/>
                <a:gd name="T20" fmla="*/ 10 w 22"/>
                <a:gd name="T21" fmla="*/ 2 h 26"/>
                <a:gd name="T22" fmla="*/ 8 w 22"/>
                <a:gd name="T23" fmla="*/ 4 h 26"/>
                <a:gd name="T24" fmla="*/ 8 w 22"/>
                <a:gd name="T25" fmla="*/ 4 h 26"/>
                <a:gd name="T26" fmla="*/ 6 w 22"/>
                <a:gd name="T27" fmla="*/ 6 h 26"/>
                <a:gd name="T28" fmla="*/ 6 w 22"/>
                <a:gd name="T29" fmla="*/ 6 h 26"/>
                <a:gd name="T30" fmla="*/ 4 w 22"/>
                <a:gd name="T31" fmla="*/ 10 h 26"/>
                <a:gd name="T32" fmla="*/ 4 w 22"/>
                <a:gd name="T33" fmla="*/ 26 h 26"/>
                <a:gd name="T34" fmla="*/ 0 w 22"/>
                <a:gd name="T35" fmla="*/ 26 h 26"/>
                <a:gd name="T36" fmla="*/ 0 w 22"/>
                <a:gd name="T37" fmla="*/ 0 h 26"/>
                <a:gd name="T38" fmla="*/ 4 w 22"/>
                <a:gd name="T39" fmla="*/ 0 h 26"/>
                <a:gd name="T40" fmla="*/ 4 w 22"/>
                <a:gd name="T41" fmla="*/ 6 h 26"/>
                <a:gd name="T42" fmla="*/ 4 w 22"/>
                <a:gd name="T43" fmla="*/ 6 h 26"/>
                <a:gd name="T44" fmla="*/ 8 w 22"/>
                <a:gd name="T45" fmla="*/ 0 h 26"/>
                <a:gd name="T46" fmla="*/ 8 w 22"/>
                <a:gd name="T47" fmla="*/ 0 h 26"/>
                <a:gd name="T48" fmla="*/ 16 w 22"/>
                <a:gd name="T49" fmla="*/ 0 h 26"/>
                <a:gd name="T50" fmla="*/ 16 w 22"/>
                <a:gd name="T51" fmla="*/ 0 h 26"/>
                <a:gd name="T52" fmla="*/ 18 w 22"/>
                <a:gd name="T53" fmla="*/ 0 h 26"/>
                <a:gd name="T54" fmla="*/ 18 w 22"/>
                <a:gd name="T55" fmla="*/ 0 h 26"/>
                <a:gd name="T56" fmla="*/ 22 w 22"/>
                <a:gd name="T57" fmla="*/ 2 h 26"/>
                <a:gd name="T58" fmla="*/ 22 w 22"/>
                <a:gd name="T59" fmla="*/ 2 h 26"/>
                <a:gd name="T60" fmla="*/ 22 w 22"/>
                <a:gd name="T61" fmla="*/ 6 h 26"/>
                <a:gd name="T62" fmla="*/ 22 w 22"/>
                <a:gd name="T63" fmla="*/ 6 h 26"/>
                <a:gd name="T64" fmla="*/ 22 w 22"/>
                <a:gd name="T65" fmla="*/ 10 h 26"/>
                <a:gd name="T66" fmla="*/ 22 w 22"/>
                <a:gd name="T67" fmla="*/ 26 h 26"/>
                <a:gd name="T68" fmla="*/ 22 w 22"/>
                <a:gd name="T6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" h="26">
                  <a:moveTo>
                    <a:pt x="22" y="26"/>
                  </a:moveTo>
                  <a:lnTo>
                    <a:pt x="20" y="2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6"/>
                  </a:lnTo>
                  <a:lnTo>
                    <a:pt x="2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90"/>
            <p:cNvSpPr>
              <a:spLocks noEditPoints="1"/>
            </p:cNvSpPr>
            <p:nvPr/>
          </p:nvSpPr>
          <p:spPr bwMode="auto">
            <a:xfrm>
              <a:off x="431990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6 w 24"/>
                <a:gd name="T3" fmla="*/ 26 h 26"/>
                <a:gd name="T4" fmla="*/ 2 w 24"/>
                <a:gd name="T5" fmla="*/ 24 h 26"/>
                <a:gd name="T6" fmla="*/ 0 w 24"/>
                <a:gd name="T7" fmla="*/ 22 h 26"/>
                <a:gd name="T8" fmla="*/ 0 w 24"/>
                <a:gd name="T9" fmla="*/ 18 h 26"/>
                <a:gd name="T10" fmla="*/ 0 w 24"/>
                <a:gd name="T11" fmla="*/ 14 h 26"/>
                <a:gd name="T12" fmla="*/ 4 w 24"/>
                <a:gd name="T13" fmla="*/ 12 h 26"/>
                <a:gd name="T14" fmla="*/ 6 w 24"/>
                <a:gd name="T15" fmla="*/ 10 h 26"/>
                <a:gd name="T16" fmla="*/ 10 w 24"/>
                <a:gd name="T17" fmla="*/ 10 h 26"/>
                <a:gd name="T18" fmla="*/ 14 w 24"/>
                <a:gd name="T19" fmla="*/ 10 h 26"/>
                <a:gd name="T20" fmla="*/ 18 w 24"/>
                <a:gd name="T21" fmla="*/ 10 h 26"/>
                <a:gd name="T22" fmla="*/ 16 w 24"/>
                <a:gd name="T23" fmla="*/ 4 h 26"/>
                <a:gd name="T24" fmla="*/ 14 w 24"/>
                <a:gd name="T25" fmla="*/ 2 h 26"/>
                <a:gd name="T26" fmla="*/ 12 w 24"/>
                <a:gd name="T27" fmla="*/ 2 h 26"/>
                <a:gd name="T28" fmla="*/ 8 w 24"/>
                <a:gd name="T29" fmla="*/ 2 h 26"/>
                <a:gd name="T30" fmla="*/ 2 w 24"/>
                <a:gd name="T31" fmla="*/ 2 h 26"/>
                <a:gd name="T32" fmla="*/ 6 w 24"/>
                <a:gd name="T33" fmla="*/ 0 h 26"/>
                <a:gd name="T34" fmla="*/ 12 w 24"/>
                <a:gd name="T35" fmla="*/ 0 h 26"/>
                <a:gd name="T36" fmla="*/ 20 w 24"/>
                <a:gd name="T37" fmla="*/ 2 h 26"/>
                <a:gd name="T38" fmla="*/ 22 w 24"/>
                <a:gd name="T39" fmla="*/ 6 h 26"/>
                <a:gd name="T40" fmla="*/ 22 w 24"/>
                <a:gd name="T41" fmla="*/ 22 h 26"/>
                <a:gd name="T42" fmla="*/ 24 w 24"/>
                <a:gd name="T43" fmla="*/ 22 h 26"/>
                <a:gd name="T44" fmla="*/ 24 w 24"/>
                <a:gd name="T45" fmla="*/ 26 h 26"/>
                <a:gd name="T46" fmla="*/ 22 w 24"/>
                <a:gd name="T47" fmla="*/ 26 h 26"/>
                <a:gd name="T48" fmla="*/ 20 w 24"/>
                <a:gd name="T49" fmla="*/ 26 h 26"/>
                <a:gd name="T50" fmla="*/ 20 w 24"/>
                <a:gd name="T51" fmla="*/ 22 h 26"/>
                <a:gd name="T52" fmla="*/ 14 w 24"/>
                <a:gd name="T53" fmla="*/ 24 h 26"/>
                <a:gd name="T54" fmla="*/ 8 w 24"/>
                <a:gd name="T55" fmla="*/ 26 h 26"/>
                <a:gd name="T56" fmla="*/ 10 w 24"/>
                <a:gd name="T57" fmla="*/ 24 h 26"/>
                <a:gd name="T58" fmla="*/ 14 w 24"/>
                <a:gd name="T59" fmla="*/ 22 h 26"/>
                <a:gd name="T60" fmla="*/ 18 w 24"/>
                <a:gd name="T61" fmla="*/ 20 h 26"/>
                <a:gd name="T62" fmla="*/ 18 w 24"/>
                <a:gd name="T63" fmla="*/ 18 h 26"/>
                <a:gd name="T64" fmla="*/ 18 w 24"/>
                <a:gd name="T65" fmla="*/ 18 h 26"/>
                <a:gd name="T66" fmla="*/ 18 w 24"/>
                <a:gd name="T67" fmla="*/ 14 h 26"/>
                <a:gd name="T68" fmla="*/ 16 w 24"/>
                <a:gd name="T69" fmla="*/ 12 h 26"/>
                <a:gd name="T70" fmla="*/ 12 w 24"/>
                <a:gd name="T71" fmla="*/ 12 h 26"/>
                <a:gd name="T72" fmla="*/ 6 w 24"/>
                <a:gd name="T73" fmla="*/ 14 h 26"/>
                <a:gd name="T74" fmla="*/ 4 w 24"/>
                <a:gd name="T75" fmla="*/ 18 h 26"/>
                <a:gd name="T76" fmla="*/ 4 w 24"/>
                <a:gd name="T77" fmla="*/ 20 h 26"/>
                <a:gd name="T78" fmla="*/ 4 w 24"/>
                <a:gd name="T79" fmla="*/ 22 h 26"/>
                <a:gd name="T80" fmla="*/ 6 w 24"/>
                <a:gd name="T81" fmla="*/ 24 h 26"/>
                <a:gd name="T82" fmla="*/ 10 w 24"/>
                <a:gd name="T8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  <a:moveTo>
                    <a:pt x="10" y="24"/>
                  </a:moveTo>
                  <a:lnTo>
                    <a:pt x="10" y="24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4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91"/>
            <p:cNvSpPr/>
            <p:nvPr/>
          </p:nvSpPr>
          <p:spPr bwMode="auto">
            <a:xfrm>
              <a:off x="4367530" y="2462530"/>
              <a:ext cx="19050" cy="41275"/>
            </a:xfrm>
            <a:custGeom>
              <a:avLst/>
              <a:gdLst>
                <a:gd name="T0" fmla="*/ 12 w 12"/>
                <a:gd name="T1" fmla="*/ 2 h 26"/>
                <a:gd name="T2" fmla="*/ 12 w 12"/>
                <a:gd name="T3" fmla="*/ 2 h 26"/>
                <a:gd name="T4" fmla="*/ 6 w 12"/>
                <a:gd name="T5" fmla="*/ 4 h 26"/>
                <a:gd name="T6" fmla="*/ 6 w 12"/>
                <a:gd name="T7" fmla="*/ 4 h 26"/>
                <a:gd name="T8" fmla="*/ 2 w 12"/>
                <a:gd name="T9" fmla="*/ 10 h 26"/>
                <a:gd name="T10" fmla="*/ 2 w 12"/>
                <a:gd name="T11" fmla="*/ 26 h 26"/>
                <a:gd name="T12" fmla="*/ 0 w 12"/>
                <a:gd name="T13" fmla="*/ 26 h 26"/>
                <a:gd name="T14" fmla="*/ 0 w 12"/>
                <a:gd name="T15" fmla="*/ 0 h 26"/>
                <a:gd name="T16" fmla="*/ 2 w 12"/>
                <a:gd name="T17" fmla="*/ 0 h 26"/>
                <a:gd name="T18" fmla="*/ 2 w 12"/>
                <a:gd name="T19" fmla="*/ 6 h 26"/>
                <a:gd name="T20" fmla="*/ 2 w 12"/>
                <a:gd name="T21" fmla="*/ 6 h 26"/>
                <a:gd name="T22" fmla="*/ 6 w 12"/>
                <a:gd name="T23" fmla="*/ 2 h 26"/>
                <a:gd name="T24" fmla="*/ 6 w 12"/>
                <a:gd name="T25" fmla="*/ 2 h 26"/>
                <a:gd name="T26" fmla="*/ 12 w 12"/>
                <a:gd name="T27" fmla="*/ 0 h 26"/>
                <a:gd name="T28" fmla="*/ 12 w 12"/>
                <a:gd name="T29" fmla="*/ 0 h 26"/>
                <a:gd name="T30" fmla="*/ 12 w 12"/>
                <a:gd name="T31" fmla="*/ 0 h 26"/>
                <a:gd name="T32" fmla="*/ 12 w 12"/>
                <a:gd name="T33" fmla="*/ 2 h 26"/>
                <a:gd name="T34" fmla="*/ 12 w 12"/>
                <a:gd name="T35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6">
                  <a:moveTo>
                    <a:pt x="12" y="2"/>
                  </a:moveTo>
                  <a:lnTo>
                    <a:pt x="12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10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92"/>
            <p:cNvSpPr/>
            <p:nvPr/>
          </p:nvSpPr>
          <p:spPr bwMode="auto">
            <a:xfrm>
              <a:off x="4389755" y="2494280"/>
              <a:ext cx="6350" cy="15875"/>
            </a:xfrm>
            <a:custGeom>
              <a:avLst/>
              <a:gdLst>
                <a:gd name="T0" fmla="*/ 2 w 4"/>
                <a:gd name="T1" fmla="*/ 10 h 10"/>
                <a:gd name="T2" fmla="*/ 2 w 4"/>
                <a:gd name="T3" fmla="*/ 6 h 10"/>
                <a:gd name="T4" fmla="*/ 0 w 4"/>
                <a:gd name="T5" fmla="*/ 6 h 10"/>
                <a:gd name="T6" fmla="*/ 0 w 4"/>
                <a:gd name="T7" fmla="*/ 0 h 10"/>
                <a:gd name="T8" fmla="*/ 4 w 4"/>
                <a:gd name="T9" fmla="*/ 0 h 10"/>
                <a:gd name="T10" fmla="*/ 4 w 4"/>
                <a:gd name="T11" fmla="*/ 6 h 10"/>
                <a:gd name="T12" fmla="*/ 2 w 4"/>
                <a:gd name="T13" fmla="*/ 10 h 10"/>
                <a:gd name="T14" fmla="*/ 2 w 4"/>
                <a:gd name="T15" fmla="*/ 10 h 10"/>
                <a:gd name="T16" fmla="*/ 2 w 4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0">
                  <a:moveTo>
                    <a:pt x="2" y="10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93"/>
            <p:cNvSpPr>
              <a:spLocks noEditPoints="1"/>
            </p:cNvSpPr>
            <p:nvPr/>
          </p:nvSpPr>
          <p:spPr bwMode="auto">
            <a:xfrm>
              <a:off x="4415155" y="2443480"/>
              <a:ext cx="19050" cy="73025"/>
            </a:xfrm>
            <a:custGeom>
              <a:avLst/>
              <a:gdLst>
                <a:gd name="T0" fmla="*/ 4 w 12"/>
                <a:gd name="T1" fmla="*/ 46 h 46"/>
                <a:gd name="T2" fmla="*/ 4 w 12"/>
                <a:gd name="T3" fmla="*/ 46 h 46"/>
                <a:gd name="T4" fmla="*/ 2 w 12"/>
                <a:gd name="T5" fmla="*/ 46 h 46"/>
                <a:gd name="T6" fmla="*/ 2 w 12"/>
                <a:gd name="T7" fmla="*/ 46 h 46"/>
                <a:gd name="T8" fmla="*/ 0 w 12"/>
                <a:gd name="T9" fmla="*/ 44 h 46"/>
                <a:gd name="T10" fmla="*/ 0 w 12"/>
                <a:gd name="T11" fmla="*/ 42 h 46"/>
                <a:gd name="T12" fmla="*/ 0 w 12"/>
                <a:gd name="T13" fmla="*/ 42 h 46"/>
                <a:gd name="T14" fmla="*/ 2 w 12"/>
                <a:gd name="T15" fmla="*/ 44 h 46"/>
                <a:gd name="T16" fmla="*/ 2 w 12"/>
                <a:gd name="T17" fmla="*/ 44 h 46"/>
                <a:gd name="T18" fmla="*/ 4 w 12"/>
                <a:gd name="T19" fmla="*/ 44 h 46"/>
                <a:gd name="T20" fmla="*/ 4 w 12"/>
                <a:gd name="T21" fmla="*/ 44 h 46"/>
                <a:gd name="T22" fmla="*/ 6 w 12"/>
                <a:gd name="T23" fmla="*/ 44 h 46"/>
                <a:gd name="T24" fmla="*/ 6 w 12"/>
                <a:gd name="T25" fmla="*/ 44 h 46"/>
                <a:gd name="T26" fmla="*/ 8 w 12"/>
                <a:gd name="T27" fmla="*/ 42 h 46"/>
                <a:gd name="T28" fmla="*/ 8 w 12"/>
                <a:gd name="T29" fmla="*/ 42 h 46"/>
                <a:gd name="T30" fmla="*/ 8 w 12"/>
                <a:gd name="T31" fmla="*/ 40 h 46"/>
                <a:gd name="T32" fmla="*/ 8 w 12"/>
                <a:gd name="T33" fmla="*/ 40 h 46"/>
                <a:gd name="T34" fmla="*/ 10 w 12"/>
                <a:gd name="T35" fmla="*/ 38 h 46"/>
                <a:gd name="T36" fmla="*/ 10 w 12"/>
                <a:gd name="T37" fmla="*/ 12 h 46"/>
                <a:gd name="T38" fmla="*/ 12 w 12"/>
                <a:gd name="T39" fmla="*/ 12 h 46"/>
                <a:gd name="T40" fmla="*/ 12 w 12"/>
                <a:gd name="T41" fmla="*/ 38 h 46"/>
                <a:gd name="T42" fmla="*/ 12 w 12"/>
                <a:gd name="T43" fmla="*/ 38 h 46"/>
                <a:gd name="T44" fmla="*/ 12 w 12"/>
                <a:gd name="T45" fmla="*/ 42 h 46"/>
                <a:gd name="T46" fmla="*/ 12 w 12"/>
                <a:gd name="T47" fmla="*/ 42 h 46"/>
                <a:gd name="T48" fmla="*/ 10 w 12"/>
                <a:gd name="T49" fmla="*/ 44 h 46"/>
                <a:gd name="T50" fmla="*/ 10 w 12"/>
                <a:gd name="T51" fmla="*/ 44 h 46"/>
                <a:gd name="T52" fmla="*/ 8 w 12"/>
                <a:gd name="T53" fmla="*/ 46 h 46"/>
                <a:gd name="T54" fmla="*/ 8 w 12"/>
                <a:gd name="T55" fmla="*/ 46 h 46"/>
                <a:gd name="T56" fmla="*/ 4 w 12"/>
                <a:gd name="T57" fmla="*/ 46 h 46"/>
                <a:gd name="T58" fmla="*/ 4 w 12"/>
                <a:gd name="T59" fmla="*/ 46 h 46"/>
                <a:gd name="T60" fmla="*/ 10 w 12"/>
                <a:gd name="T61" fmla="*/ 6 h 46"/>
                <a:gd name="T62" fmla="*/ 10 w 12"/>
                <a:gd name="T63" fmla="*/ 0 h 46"/>
                <a:gd name="T64" fmla="*/ 12 w 12"/>
                <a:gd name="T65" fmla="*/ 0 h 46"/>
                <a:gd name="T66" fmla="*/ 12 w 12"/>
                <a:gd name="T67" fmla="*/ 6 h 46"/>
                <a:gd name="T68" fmla="*/ 10 w 12"/>
                <a:gd name="T69" fmla="*/ 6 h 46"/>
                <a:gd name="T70" fmla="*/ 10 w 12"/>
                <a:gd name="T71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" h="46">
                  <a:moveTo>
                    <a:pt x="4" y="46"/>
                  </a:moveTo>
                  <a:lnTo>
                    <a:pt x="4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38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4" y="46"/>
                  </a:lnTo>
                  <a:close/>
                  <a:moveTo>
                    <a:pt x="10" y="6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94"/>
            <p:cNvSpPr/>
            <p:nvPr/>
          </p:nvSpPr>
          <p:spPr bwMode="auto">
            <a:xfrm>
              <a:off x="4446905" y="2462530"/>
              <a:ext cx="38100" cy="41275"/>
            </a:xfrm>
            <a:custGeom>
              <a:avLst/>
              <a:gdLst>
                <a:gd name="T0" fmla="*/ 8 w 24"/>
                <a:gd name="T1" fmla="*/ 26 h 26"/>
                <a:gd name="T2" fmla="*/ 8 w 24"/>
                <a:gd name="T3" fmla="*/ 26 h 26"/>
                <a:gd name="T4" fmla="*/ 4 w 24"/>
                <a:gd name="T5" fmla="*/ 26 h 26"/>
                <a:gd name="T6" fmla="*/ 2 w 24"/>
                <a:gd name="T7" fmla="*/ 24 h 26"/>
                <a:gd name="T8" fmla="*/ 2 w 24"/>
                <a:gd name="T9" fmla="*/ 24 h 26"/>
                <a:gd name="T10" fmla="*/ 0 w 24"/>
                <a:gd name="T11" fmla="*/ 20 h 26"/>
                <a:gd name="T12" fmla="*/ 0 w 24"/>
                <a:gd name="T13" fmla="*/ 14 h 26"/>
                <a:gd name="T14" fmla="*/ 0 w 24"/>
                <a:gd name="T15" fmla="*/ 0 h 26"/>
                <a:gd name="T16" fmla="*/ 4 w 24"/>
                <a:gd name="T17" fmla="*/ 0 h 26"/>
                <a:gd name="T18" fmla="*/ 4 w 24"/>
                <a:gd name="T19" fmla="*/ 14 h 26"/>
                <a:gd name="T20" fmla="*/ 4 w 24"/>
                <a:gd name="T21" fmla="*/ 14 h 26"/>
                <a:gd name="T22" fmla="*/ 4 w 24"/>
                <a:gd name="T23" fmla="*/ 20 h 26"/>
                <a:gd name="T24" fmla="*/ 6 w 24"/>
                <a:gd name="T25" fmla="*/ 22 h 26"/>
                <a:gd name="T26" fmla="*/ 10 w 24"/>
                <a:gd name="T27" fmla="*/ 24 h 26"/>
                <a:gd name="T28" fmla="*/ 10 w 24"/>
                <a:gd name="T29" fmla="*/ 24 h 26"/>
                <a:gd name="T30" fmla="*/ 12 w 24"/>
                <a:gd name="T31" fmla="*/ 22 h 26"/>
                <a:gd name="T32" fmla="*/ 12 w 24"/>
                <a:gd name="T33" fmla="*/ 22 h 26"/>
                <a:gd name="T34" fmla="*/ 14 w 24"/>
                <a:gd name="T35" fmla="*/ 22 h 26"/>
                <a:gd name="T36" fmla="*/ 14 w 24"/>
                <a:gd name="T37" fmla="*/ 22 h 26"/>
                <a:gd name="T38" fmla="*/ 18 w 24"/>
                <a:gd name="T39" fmla="*/ 18 h 26"/>
                <a:gd name="T40" fmla="*/ 18 w 24"/>
                <a:gd name="T41" fmla="*/ 18 h 26"/>
                <a:gd name="T42" fmla="*/ 18 w 24"/>
                <a:gd name="T43" fmla="*/ 16 h 26"/>
                <a:gd name="T44" fmla="*/ 18 w 24"/>
                <a:gd name="T45" fmla="*/ 0 h 26"/>
                <a:gd name="T46" fmla="*/ 22 w 24"/>
                <a:gd name="T47" fmla="*/ 0 h 26"/>
                <a:gd name="T48" fmla="*/ 22 w 24"/>
                <a:gd name="T49" fmla="*/ 22 h 26"/>
                <a:gd name="T50" fmla="*/ 22 w 24"/>
                <a:gd name="T51" fmla="*/ 22 h 26"/>
                <a:gd name="T52" fmla="*/ 24 w 24"/>
                <a:gd name="T53" fmla="*/ 22 h 26"/>
                <a:gd name="T54" fmla="*/ 24 w 24"/>
                <a:gd name="T55" fmla="*/ 26 h 26"/>
                <a:gd name="T56" fmla="*/ 24 w 24"/>
                <a:gd name="T57" fmla="*/ 26 h 26"/>
                <a:gd name="T58" fmla="*/ 22 w 24"/>
                <a:gd name="T59" fmla="*/ 26 h 26"/>
                <a:gd name="T60" fmla="*/ 22 w 24"/>
                <a:gd name="T61" fmla="*/ 26 h 26"/>
                <a:gd name="T62" fmla="*/ 22 w 24"/>
                <a:gd name="T63" fmla="*/ 26 h 26"/>
                <a:gd name="T64" fmla="*/ 22 w 24"/>
                <a:gd name="T65" fmla="*/ 26 h 26"/>
                <a:gd name="T66" fmla="*/ 20 w 24"/>
                <a:gd name="T67" fmla="*/ 24 h 26"/>
                <a:gd name="T68" fmla="*/ 20 w 24"/>
                <a:gd name="T69" fmla="*/ 24 h 26"/>
                <a:gd name="T70" fmla="*/ 20 w 24"/>
                <a:gd name="T71" fmla="*/ 22 h 26"/>
                <a:gd name="T72" fmla="*/ 20 w 24"/>
                <a:gd name="T73" fmla="*/ 20 h 26"/>
                <a:gd name="T74" fmla="*/ 20 w 24"/>
                <a:gd name="T75" fmla="*/ 20 h 26"/>
                <a:gd name="T76" fmla="*/ 14 w 24"/>
                <a:gd name="T77" fmla="*/ 24 h 26"/>
                <a:gd name="T78" fmla="*/ 14 w 24"/>
                <a:gd name="T79" fmla="*/ 24 h 26"/>
                <a:gd name="T80" fmla="*/ 8 w 24"/>
                <a:gd name="T81" fmla="*/ 26 h 26"/>
                <a:gd name="T82" fmla="*/ 8 w 24"/>
                <a:gd name="T8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" h="26">
                  <a:moveTo>
                    <a:pt x="8" y="26"/>
                  </a:moveTo>
                  <a:lnTo>
                    <a:pt x="8" y="26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8" y="26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95"/>
            <p:cNvSpPr/>
            <p:nvPr/>
          </p:nvSpPr>
          <p:spPr bwMode="auto">
            <a:xfrm>
              <a:off x="4491355" y="2462530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4 w 20"/>
                <a:gd name="T3" fmla="*/ 26 h 26"/>
                <a:gd name="T4" fmla="*/ 2 w 20"/>
                <a:gd name="T5" fmla="*/ 20 h 26"/>
                <a:gd name="T6" fmla="*/ 6 w 20"/>
                <a:gd name="T7" fmla="*/ 22 h 26"/>
                <a:gd name="T8" fmla="*/ 10 w 20"/>
                <a:gd name="T9" fmla="*/ 24 h 26"/>
                <a:gd name="T10" fmla="*/ 16 w 20"/>
                <a:gd name="T11" fmla="*/ 22 h 26"/>
                <a:gd name="T12" fmla="*/ 18 w 20"/>
                <a:gd name="T13" fmla="*/ 18 h 26"/>
                <a:gd name="T14" fmla="*/ 16 w 20"/>
                <a:gd name="T15" fmla="*/ 16 h 26"/>
                <a:gd name="T16" fmla="*/ 16 w 20"/>
                <a:gd name="T17" fmla="*/ 16 h 26"/>
                <a:gd name="T18" fmla="*/ 12 w 20"/>
                <a:gd name="T19" fmla="*/ 14 h 26"/>
                <a:gd name="T20" fmla="*/ 10 w 20"/>
                <a:gd name="T21" fmla="*/ 14 h 26"/>
                <a:gd name="T22" fmla="*/ 6 w 20"/>
                <a:gd name="T23" fmla="*/ 12 h 26"/>
                <a:gd name="T24" fmla="*/ 2 w 20"/>
                <a:gd name="T25" fmla="*/ 12 h 26"/>
                <a:gd name="T26" fmla="*/ 2 w 20"/>
                <a:gd name="T27" fmla="*/ 10 h 26"/>
                <a:gd name="T28" fmla="*/ 0 w 20"/>
                <a:gd name="T29" fmla="*/ 6 h 26"/>
                <a:gd name="T30" fmla="*/ 2 w 20"/>
                <a:gd name="T31" fmla="*/ 4 h 26"/>
                <a:gd name="T32" fmla="*/ 4 w 20"/>
                <a:gd name="T33" fmla="*/ 0 h 26"/>
                <a:gd name="T34" fmla="*/ 6 w 20"/>
                <a:gd name="T35" fmla="*/ 0 h 26"/>
                <a:gd name="T36" fmla="*/ 10 w 20"/>
                <a:gd name="T37" fmla="*/ 0 h 26"/>
                <a:gd name="T38" fmla="*/ 16 w 20"/>
                <a:gd name="T39" fmla="*/ 0 h 26"/>
                <a:gd name="T40" fmla="*/ 20 w 20"/>
                <a:gd name="T41" fmla="*/ 2 h 26"/>
                <a:gd name="T42" fmla="*/ 18 w 20"/>
                <a:gd name="T43" fmla="*/ 4 h 26"/>
                <a:gd name="T44" fmla="*/ 14 w 20"/>
                <a:gd name="T45" fmla="*/ 2 h 26"/>
                <a:gd name="T46" fmla="*/ 10 w 20"/>
                <a:gd name="T47" fmla="*/ 2 h 26"/>
                <a:gd name="T48" fmla="*/ 8 w 20"/>
                <a:gd name="T49" fmla="*/ 2 h 26"/>
                <a:gd name="T50" fmla="*/ 6 w 20"/>
                <a:gd name="T51" fmla="*/ 2 h 26"/>
                <a:gd name="T52" fmla="*/ 4 w 20"/>
                <a:gd name="T53" fmla="*/ 4 h 26"/>
                <a:gd name="T54" fmla="*/ 4 w 20"/>
                <a:gd name="T55" fmla="*/ 6 h 26"/>
                <a:gd name="T56" fmla="*/ 4 w 20"/>
                <a:gd name="T57" fmla="*/ 8 h 26"/>
                <a:gd name="T58" fmla="*/ 6 w 20"/>
                <a:gd name="T59" fmla="*/ 10 h 26"/>
                <a:gd name="T60" fmla="*/ 8 w 20"/>
                <a:gd name="T61" fmla="*/ 10 h 26"/>
                <a:gd name="T62" fmla="*/ 10 w 20"/>
                <a:gd name="T63" fmla="*/ 10 h 26"/>
                <a:gd name="T64" fmla="*/ 14 w 20"/>
                <a:gd name="T65" fmla="*/ 12 h 26"/>
                <a:gd name="T66" fmla="*/ 18 w 20"/>
                <a:gd name="T67" fmla="*/ 14 h 26"/>
                <a:gd name="T68" fmla="*/ 20 w 20"/>
                <a:gd name="T69" fmla="*/ 16 h 26"/>
                <a:gd name="T70" fmla="*/ 20 w 20"/>
                <a:gd name="T71" fmla="*/ 18 h 26"/>
                <a:gd name="T72" fmla="*/ 18 w 20"/>
                <a:gd name="T73" fmla="*/ 24 h 26"/>
                <a:gd name="T74" fmla="*/ 14 w 20"/>
                <a:gd name="T75" fmla="*/ 26 h 26"/>
                <a:gd name="T76" fmla="*/ 10 w 20"/>
                <a:gd name="T7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96"/>
            <p:cNvSpPr/>
            <p:nvPr/>
          </p:nvSpPr>
          <p:spPr bwMode="auto">
            <a:xfrm>
              <a:off x="4529455" y="2446655"/>
              <a:ext cx="22225" cy="57150"/>
            </a:xfrm>
            <a:custGeom>
              <a:avLst/>
              <a:gdLst>
                <a:gd name="T0" fmla="*/ 14 w 14"/>
                <a:gd name="T1" fmla="*/ 34 h 36"/>
                <a:gd name="T2" fmla="*/ 14 w 14"/>
                <a:gd name="T3" fmla="*/ 34 h 36"/>
                <a:gd name="T4" fmla="*/ 14 w 14"/>
                <a:gd name="T5" fmla="*/ 34 h 36"/>
                <a:gd name="T6" fmla="*/ 14 w 14"/>
                <a:gd name="T7" fmla="*/ 34 h 36"/>
                <a:gd name="T8" fmla="*/ 12 w 14"/>
                <a:gd name="T9" fmla="*/ 36 h 36"/>
                <a:gd name="T10" fmla="*/ 12 w 14"/>
                <a:gd name="T11" fmla="*/ 36 h 36"/>
                <a:gd name="T12" fmla="*/ 10 w 14"/>
                <a:gd name="T13" fmla="*/ 36 h 36"/>
                <a:gd name="T14" fmla="*/ 10 w 14"/>
                <a:gd name="T15" fmla="*/ 36 h 36"/>
                <a:gd name="T16" fmla="*/ 8 w 14"/>
                <a:gd name="T17" fmla="*/ 36 h 36"/>
                <a:gd name="T18" fmla="*/ 8 w 14"/>
                <a:gd name="T19" fmla="*/ 36 h 36"/>
                <a:gd name="T20" fmla="*/ 6 w 14"/>
                <a:gd name="T21" fmla="*/ 36 h 36"/>
                <a:gd name="T22" fmla="*/ 6 w 14"/>
                <a:gd name="T23" fmla="*/ 36 h 36"/>
                <a:gd name="T24" fmla="*/ 6 w 14"/>
                <a:gd name="T25" fmla="*/ 34 h 36"/>
                <a:gd name="T26" fmla="*/ 6 w 14"/>
                <a:gd name="T27" fmla="*/ 34 h 36"/>
                <a:gd name="T28" fmla="*/ 4 w 14"/>
                <a:gd name="T29" fmla="*/ 34 h 36"/>
                <a:gd name="T30" fmla="*/ 4 w 14"/>
                <a:gd name="T31" fmla="*/ 34 h 36"/>
                <a:gd name="T32" fmla="*/ 4 w 14"/>
                <a:gd name="T33" fmla="*/ 30 h 36"/>
                <a:gd name="T34" fmla="*/ 4 w 14"/>
                <a:gd name="T35" fmla="*/ 12 h 36"/>
                <a:gd name="T36" fmla="*/ 0 w 14"/>
                <a:gd name="T37" fmla="*/ 12 h 36"/>
                <a:gd name="T38" fmla="*/ 0 w 14"/>
                <a:gd name="T39" fmla="*/ 10 h 36"/>
                <a:gd name="T40" fmla="*/ 4 w 14"/>
                <a:gd name="T41" fmla="*/ 10 h 36"/>
                <a:gd name="T42" fmla="*/ 4 w 14"/>
                <a:gd name="T43" fmla="*/ 0 h 36"/>
                <a:gd name="T44" fmla="*/ 6 w 14"/>
                <a:gd name="T45" fmla="*/ 0 h 36"/>
                <a:gd name="T46" fmla="*/ 6 w 14"/>
                <a:gd name="T47" fmla="*/ 10 h 36"/>
                <a:gd name="T48" fmla="*/ 12 w 14"/>
                <a:gd name="T49" fmla="*/ 10 h 36"/>
                <a:gd name="T50" fmla="*/ 12 w 14"/>
                <a:gd name="T51" fmla="*/ 12 h 36"/>
                <a:gd name="T52" fmla="*/ 6 w 14"/>
                <a:gd name="T53" fmla="*/ 12 h 36"/>
                <a:gd name="T54" fmla="*/ 6 w 14"/>
                <a:gd name="T55" fmla="*/ 30 h 36"/>
                <a:gd name="T56" fmla="*/ 6 w 14"/>
                <a:gd name="T57" fmla="*/ 30 h 36"/>
                <a:gd name="T58" fmla="*/ 8 w 14"/>
                <a:gd name="T59" fmla="*/ 32 h 36"/>
                <a:gd name="T60" fmla="*/ 8 w 14"/>
                <a:gd name="T61" fmla="*/ 32 h 36"/>
                <a:gd name="T62" fmla="*/ 10 w 14"/>
                <a:gd name="T63" fmla="*/ 32 h 36"/>
                <a:gd name="T64" fmla="*/ 10 w 14"/>
                <a:gd name="T65" fmla="*/ 32 h 36"/>
                <a:gd name="T66" fmla="*/ 12 w 14"/>
                <a:gd name="T67" fmla="*/ 32 h 36"/>
                <a:gd name="T68" fmla="*/ 12 w 14"/>
                <a:gd name="T69" fmla="*/ 32 h 36"/>
                <a:gd name="T70" fmla="*/ 14 w 14"/>
                <a:gd name="T71" fmla="*/ 32 h 36"/>
                <a:gd name="T72" fmla="*/ 14 w 14"/>
                <a:gd name="T73" fmla="*/ 34 h 36"/>
                <a:gd name="T74" fmla="*/ 14 w 14"/>
                <a:gd name="T7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36">
                  <a:moveTo>
                    <a:pt x="14" y="34"/>
                  </a:move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97"/>
            <p:cNvSpPr>
              <a:spLocks noEditPoints="1"/>
            </p:cNvSpPr>
            <p:nvPr/>
          </p:nvSpPr>
          <p:spPr bwMode="auto">
            <a:xfrm>
              <a:off x="4554855" y="2462530"/>
              <a:ext cx="41275" cy="41275"/>
            </a:xfrm>
            <a:custGeom>
              <a:avLst/>
              <a:gdLst>
                <a:gd name="T0" fmla="*/ 14 w 26"/>
                <a:gd name="T1" fmla="*/ 26 h 26"/>
                <a:gd name="T2" fmla="*/ 8 w 26"/>
                <a:gd name="T3" fmla="*/ 26 h 26"/>
                <a:gd name="T4" fmla="*/ 4 w 26"/>
                <a:gd name="T5" fmla="*/ 22 h 26"/>
                <a:gd name="T6" fmla="*/ 2 w 26"/>
                <a:gd name="T7" fmla="*/ 18 h 26"/>
                <a:gd name="T8" fmla="*/ 0 w 26"/>
                <a:gd name="T9" fmla="*/ 12 h 26"/>
                <a:gd name="T10" fmla="*/ 2 w 26"/>
                <a:gd name="T11" fmla="*/ 8 h 26"/>
                <a:gd name="T12" fmla="*/ 4 w 26"/>
                <a:gd name="T13" fmla="*/ 4 h 26"/>
                <a:gd name="T14" fmla="*/ 8 w 26"/>
                <a:gd name="T15" fmla="*/ 0 h 26"/>
                <a:gd name="T16" fmla="*/ 14 w 26"/>
                <a:gd name="T17" fmla="*/ 0 h 26"/>
                <a:gd name="T18" fmla="*/ 18 w 26"/>
                <a:gd name="T19" fmla="*/ 0 h 26"/>
                <a:gd name="T20" fmla="*/ 22 w 26"/>
                <a:gd name="T21" fmla="*/ 4 h 26"/>
                <a:gd name="T22" fmla="*/ 26 w 26"/>
                <a:gd name="T23" fmla="*/ 8 h 26"/>
                <a:gd name="T24" fmla="*/ 26 w 26"/>
                <a:gd name="T25" fmla="*/ 12 h 26"/>
                <a:gd name="T26" fmla="*/ 26 w 26"/>
                <a:gd name="T27" fmla="*/ 18 h 26"/>
                <a:gd name="T28" fmla="*/ 22 w 26"/>
                <a:gd name="T29" fmla="*/ 22 h 26"/>
                <a:gd name="T30" fmla="*/ 18 w 26"/>
                <a:gd name="T31" fmla="*/ 26 h 26"/>
                <a:gd name="T32" fmla="*/ 14 w 26"/>
                <a:gd name="T33" fmla="*/ 26 h 26"/>
                <a:gd name="T34" fmla="*/ 4 w 26"/>
                <a:gd name="T35" fmla="*/ 12 h 26"/>
                <a:gd name="T36" fmla="*/ 4 w 26"/>
                <a:gd name="T37" fmla="*/ 16 h 26"/>
                <a:gd name="T38" fmla="*/ 6 w 26"/>
                <a:gd name="T39" fmla="*/ 20 h 26"/>
                <a:gd name="T40" fmla="*/ 10 w 26"/>
                <a:gd name="T41" fmla="*/ 22 h 26"/>
                <a:gd name="T42" fmla="*/ 14 w 26"/>
                <a:gd name="T43" fmla="*/ 24 h 26"/>
                <a:gd name="T44" fmla="*/ 18 w 26"/>
                <a:gd name="T45" fmla="*/ 22 h 26"/>
                <a:gd name="T46" fmla="*/ 20 w 26"/>
                <a:gd name="T47" fmla="*/ 20 h 26"/>
                <a:gd name="T48" fmla="*/ 22 w 26"/>
                <a:gd name="T49" fmla="*/ 16 h 26"/>
                <a:gd name="T50" fmla="*/ 24 w 26"/>
                <a:gd name="T51" fmla="*/ 12 h 26"/>
                <a:gd name="T52" fmla="*/ 22 w 26"/>
                <a:gd name="T53" fmla="*/ 8 h 26"/>
                <a:gd name="T54" fmla="*/ 20 w 26"/>
                <a:gd name="T55" fmla="*/ 6 h 26"/>
                <a:gd name="T56" fmla="*/ 18 w 26"/>
                <a:gd name="T57" fmla="*/ 2 h 26"/>
                <a:gd name="T58" fmla="*/ 14 w 26"/>
                <a:gd name="T59" fmla="*/ 2 h 26"/>
                <a:gd name="T60" fmla="*/ 10 w 26"/>
                <a:gd name="T61" fmla="*/ 2 h 26"/>
                <a:gd name="T62" fmla="*/ 6 w 26"/>
                <a:gd name="T63" fmla="*/ 6 h 26"/>
                <a:gd name="T64" fmla="*/ 4 w 26"/>
                <a:gd name="T65" fmla="*/ 8 h 26"/>
                <a:gd name="T66" fmla="*/ 4 w 26"/>
                <a:gd name="T6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6">
                  <a:moveTo>
                    <a:pt x="14" y="26"/>
                  </a:moveTo>
                  <a:lnTo>
                    <a:pt x="1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788"/>
            <p:cNvSpPr/>
            <p:nvPr/>
          </p:nvSpPr>
          <p:spPr bwMode="auto">
            <a:xfrm>
              <a:off x="4729163" y="3386138"/>
              <a:ext cx="82550" cy="88900"/>
            </a:xfrm>
            <a:custGeom>
              <a:avLst/>
              <a:gdLst>
                <a:gd name="T0" fmla="*/ 16 w 52"/>
                <a:gd name="T1" fmla="*/ 0 h 56"/>
                <a:gd name="T2" fmla="*/ 26 w 52"/>
                <a:gd name="T3" fmla="*/ 24 h 56"/>
                <a:gd name="T4" fmla="*/ 36 w 52"/>
                <a:gd name="T5" fmla="*/ 0 h 56"/>
                <a:gd name="T6" fmla="*/ 52 w 52"/>
                <a:gd name="T7" fmla="*/ 0 h 56"/>
                <a:gd name="T8" fmla="*/ 34 w 52"/>
                <a:gd name="T9" fmla="*/ 38 h 56"/>
                <a:gd name="T10" fmla="*/ 34 w 52"/>
                <a:gd name="T11" fmla="*/ 56 h 56"/>
                <a:gd name="T12" fmla="*/ 18 w 52"/>
                <a:gd name="T13" fmla="*/ 56 h 56"/>
                <a:gd name="T14" fmla="*/ 18 w 52"/>
                <a:gd name="T15" fmla="*/ 36 h 56"/>
                <a:gd name="T16" fmla="*/ 0 w 52"/>
                <a:gd name="T17" fmla="*/ 0 h 56"/>
                <a:gd name="T18" fmla="*/ 16 w 52"/>
                <a:gd name="T19" fmla="*/ 0 h 56"/>
                <a:gd name="T20" fmla="*/ 16 w 5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6">
                  <a:moveTo>
                    <a:pt x="16" y="0"/>
                  </a:moveTo>
                  <a:lnTo>
                    <a:pt x="26" y="24"/>
                  </a:lnTo>
                  <a:lnTo>
                    <a:pt x="36" y="0"/>
                  </a:lnTo>
                  <a:lnTo>
                    <a:pt x="52" y="0"/>
                  </a:lnTo>
                  <a:lnTo>
                    <a:pt x="34" y="38"/>
                  </a:lnTo>
                  <a:lnTo>
                    <a:pt x="34" y="56"/>
                  </a:lnTo>
                  <a:lnTo>
                    <a:pt x="18" y="56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789"/>
            <p:cNvSpPr>
              <a:spLocks noEditPoints="1"/>
            </p:cNvSpPr>
            <p:nvPr/>
          </p:nvSpPr>
          <p:spPr bwMode="auto">
            <a:xfrm>
              <a:off x="4805363" y="3408363"/>
              <a:ext cx="69850" cy="66675"/>
            </a:xfrm>
            <a:custGeom>
              <a:avLst/>
              <a:gdLst>
                <a:gd name="T0" fmla="*/ 22 w 44"/>
                <a:gd name="T1" fmla="*/ 42 h 42"/>
                <a:gd name="T2" fmla="*/ 22 w 44"/>
                <a:gd name="T3" fmla="*/ 42 h 42"/>
                <a:gd name="T4" fmla="*/ 12 w 44"/>
                <a:gd name="T5" fmla="*/ 40 h 42"/>
                <a:gd name="T6" fmla="*/ 12 w 44"/>
                <a:gd name="T7" fmla="*/ 40 h 42"/>
                <a:gd name="T8" fmla="*/ 4 w 44"/>
                <a:gd name="T9" fmla="*/ 36 h 42"/>
                <a:gd name="T10" fmla="*/ 4 w 44"/>
                <a:gd name="T11" fmla="*/ 36 h 42"/>
                <a:gd name="T12" fmla="*/ 0 w 44"/>
                <a:gd name="T13" fmla="*/ 30 h 42"/>
                <a:gd name="T14" fmla="*/ 0 w 44"/>
                <a:gd name="T15" fmla="*/ 30 h 42"/>
                <a:gd name="T16" fmla="*/ 0 w 44"/>
                <a:gd name="T17" fmla="*/ 20 h 42"/>
                <a:gd name="T18" fmla="*/ 0 w 44"/>
                <a:gd name="T19" fmla="*/ 20 h 42"/>
                <a:gd name="T20" fmla="*/ 0 w 44"/>
                <a:gd name="T21" fmla="*/ 12 h 42"/>
                <a:gd name="T22" fmla="*/ 0 w 44"/>
                <a:gd name="T23" fmla="*/ 12 h 42"/>
                <a:gd name="T24" fmla="*/ 4 w 44"/>
                <a:gd name="T25" fmla="*/ 6 h 42"/>
                <a:gd name="T26" fmla="*/ 4 w 44"/>
                <a:gd name="T27" fmla="*/ 6 h 42"/>
                <a:gd name="T28" fmla="*/ 12 w 44"/>
                <a:gd name="T29" fmla="*/ 2 h 42"/>
                <a:gd name="T30" fmla="*/ 12 w 44"/>
                <a:gd name="T31" fmla="*/ 2 h 42"/>
                <a:gd name="T32" fmla="*/ 22 w 44"/>
                <a:gd name="T33" fmla="*/ 0 h 42"/>
                <a:gd name="T34" fmla="*/ 22 w 44"/>
                <a:gd name="T35" fmla="*/ 0 h 42"/>
                <a:gd name="T36" fmla="*/ 32 w 44"/>
                <a:gd name="T37" fmla="*/ 2 h 42"/>
                <a:gd name="T38" fmla="*/ 32 w 44"/>
                <a:gd name="T39" fmla="*/ 2 h 42"/>
                <a:gd name="T40" fmla="*/ 38 w 44"/>
                <a:gd name="T41" fmla="*/ 6 h 42"/>
                <a:gd name="T42" fmla="*/ 38 w 44"/>
                <a:gd name="T43" fmla="*/ 6 h 42"/>
                <a:gd name="T44" fmla="*/ 42 w 44"/>
                <a:gd name="T45" fmla="*/ 12 h 42"/>
                <a:gd name="T46" fmla="*/ 42 w 44"/>
                <a:gd name="T47" fmla="*/ 12 h 42"/>
                <a:gd name="T48" fmla="*/ 44 w 44"/>
                <a:gd name="T49" fmla="*/ 20 h 42"/>
                <a:gd name="T50" fmla="*/ 44 w 44"/>
                <a:gd name="T51" fmla="*/ 20 h 42"/>
                <a:gd name="T52" fmla="*/ 42 w 44"/>
                <a:gd name="T53" fmla="*/ 30 h 42"/>
                <a:gd name="T54" fmla="*/ 42 w 44"/>
                <a:gd name="T55" fmla="*/ 30 h 42"/>
                <a:gd name="T56" fmla="*/ 38 w 44"/>
                <a:gd name="T57" fmla="*/ 36 h 42"/>
                <a:gd name="T58" fmla="*/ 38 w 44"/>
                <a:gd name="T59" fmla="*/ 36 h 42"/>
                <a:gd name="T60" fmla="*/ 32 w 44"/>
                <a:gd name="T61" fmla="*/ 40 h 42"/>
                <a:gd name="T62" fmla="*/ 32 w 44"/>
                <a:gd name="T63" fmla="*/ 40 h 42"/>
                <a:gd name="T64" fmla="*/ 22 w 44"/>
                <a:gd name="T65" fmla="*/ 42 h 42"/>
                <a:gd name="T66" fmla="*/ 22 w 44"/>
                <a:gd name="T67" fmla="*/ 42 h 42"/>
                <a:gd name="T68" fmla="*/ 14 w 44"/>
                <a:gd name="T69" fmla="*/ 20 h 42"/>
                <a:gd name="T70" fmla="*/ 14 w 44"/>
                <a:gd name="T71" fmla="*/ 20 h 42"/>
                <a:gd name="T72" fmla="*/ 14 w 44"/>
                <a:gd name="T73" fmla="*/ 24 h 42"/>
                <a:gd name="T74" fmla="*/ 16 w 44"/>
                <a:gd name="T75" fmla="*/ 28 h 42"/>
                <a:gd name="T76" fmla="*/ 16 w 44"/>
                <a:gd name="T77" fmla="*/ 28 h 42"/>
                <a:gd name="T78" fmla="*/ 18 w 44"/>
                <a:gd name="T79" fmla="*/ 30 h 42"/>
                <a:gd name="T80" fmla="*/ 22 w 44"/>
                <a:gd name="T81" fmla="*/ 30 h 42"/>
                <a:gd name="T82" fmla="*/ 22 w 44"/>
                <a:gd name="T83" fmla="*/ 30 h 42"/>
                <a:gd name="T84" fmla="*/ 24 w 44"/>
                <a:gd name="T85" fmla="*/ 30 h 42"/>
                <a:gd name="T86" fmla="*/ 26 w 44"/>
                <a:gd name="T87" fmla="*/ 28 h 42"/>
                <a:gd name="T88" fmla="*/ 26 w 44"/>
                <a:gd name="T89" fmla="*/ 28 h 42"/>
                <a:gd name="T90" fmla="*/ 28 w 44"/>
                <a:gd name="T91" fmla="*/ 24 h 42"/>
                <a:gd name="T92" fmla="*/ 28 w 44"/>
                <a:gd name="T93" fmla="*/ 20 h 42"/>
                <a:gd name="T94" fmla="*/ 28 w 44"/>
                <a:gd name="T95" fmla="*/ 20 h 42"/>
                <a:gd name="T96" fmla="*/ 28 w 44"/>
                <a:gd name="T97" fmla="*/ 18 h 42"/>
                <a:gd name="T98" fmla="*/ 26 w 44"/>
                <a:gd name="T99" fmla="*/ 14 h 42"/>
                <a:gd name="T100" fmla="*/ 26 w 44"/>
                <a:gd name="T101" fmla="*/ 14 h 42"/>
                <a:gd name="T102" fmla="*/ 24 w 44"/>
                <a:gd name="T103" fmla="*/ 12 h 42"/>
                <a:gd name="T104" fmla="*/ 22 w 44"/>
                <a:gd name="T105" fmla="*/ 12 h 42"/>
                <a:gd name="T106" fmla="*/ 22 w 44"/>
                <a:gd name="T107" fmla="*/ 12 h 42"/>
                <a:gd name="T108" fmla="*/ 18 w 44"/>
                <a:gd name="T109" fmla="*/ 12 h 42"/>
                <a:gd name="T110" fmla="*/ 16 w 44"/>
                <a:gd name="T111" fmla="*/ 14 h 42"/>
                <a:gd name="T112" fmla="*/ 16 w 44"/>
                <a:gd name="T113" fmla="*/ 14 h 42"/>
                <a:gd name="T114" fmla="*/ 14 w 44"/>
                <a:gd name="T115" fmla="*/ 18 h 42"/>
                <a:gd name="T116" fmla="*/ 14 w 44"/>
                <a:gd name="T117" fmla="*/ 20 h 42"/>
                <a:gd name="T118" fmla="*/ 14 w 44"/>
                <a:gd name="T119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4" y="20"/>
                  </a:moveTo>
                  <a:lnTo>
                    <a:pt x="14" y="20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790"/>
            <p:cNvSpPr/>
            <p:nvPr/>
          </p:nvSpPr>
          <p:spPr bwMode="auto">
            <a:xfrm>
              <a:off x="4881563" y="3408363"/>
              <a:ext cx="73025" cy="66675"/>
            </a:xfrm>
            <a:custGeom>
              <a:avLst/>
              <a:gdLst>
                <a:gd name="T0" fmla="*/ 14 w 46"/>
                <a:gd name="T1" fmla="*/ 42 h 42"/>
                <a:gd name="T2" fmla="*/ 14 w 46"/>
                <a:gd name="T3" fmla="*/ 42 h 42"/>
                <a:gd name="T4" fmla="*/ 8 w 46"/>
                <a:gd name="T5" fmla="*/ 42 h 42"/>
                <a:gd name="T6" fmla="*/ 4 w 46"/>
                <a:gd name="T7" fmla="*/ 38 h 42"/>
                <a:gd name="T8" fmla="*/ 4 w 46"/>
                <a:gd name="T9" fmla="*/ 38 h 42"/>
                <a:gd name="T10" fmla="*/ 2 w 46"/>
                <a:gd name="T11" fmla="*/ 34 h 42"/>
                <a:gd name="T12" fmla="*/ 0 w 46"/>
                <a:gd name="T13" fmla="*/ 28 h 42"/>
                <a:gd name="T14" fmla="*/ 0 w 46"/>
                <a:gd name="T15" fmla="*/ 0 h 42"/>
                <a:gd name="T16" fmla="*/ 16 w 46"/>
                <a:gd name="T17" fmla="*/ 0 h 42"/>
                <a:gd name="T18" fmla="*/ 16 w 46"/>
                <a:gd name="T19" fmla="*/ 24 h 42"/>
                <a:gd name="T20" fmla="*/ 16 w 46"/>
                <a:gd name="T21" fmla="*/ 24 h 42"/>
                <a:gd name="T22" fmla="*/ 16 w 46"/>
                <a:gd name="T23" fmla="*/ 28 h 42"/>
                <a:gd name="T24" fmla="*/ 16 w 46"/>
                <a:gd name="T25" fmla="*/ 28 h 42"/>
                <a:gd name="T26" fmla="*/ 20 w 46"/>
                <a:gd name="T27" fmla="*/ 30 h 42"/>
                <a:gd name="T28" fmla="*/ 20 w 46"/>
                <a:gd name="T29" fmla="*/ 30 h 42"/>
                <a:gd name="T30" fmla="*/ 24 w 46"/>
                <a:gd name="T31" fmla="*/ 28 h 42"/>
                <a:gd name="T32" fmla="*/ 24 w 46"/>
                <a:gd name="T33" fmla="*/ 28 h 42"/>
                <a:gd name="T34" fmla="*/ 28 w 46"/>
                <a:gd name="T35" fmla="*/ 26 h 42"/>
                <a:gd name="T36" fmla="*/ 28 w 46"/>
                <a:gd name="T37" fmla="*/ 0 h 42"/>
                <a:gd name="T38" fmla="*/ 42 w 46"/>
                <a:gd name="T39" fmla="*/ 0 h 42"/>
                <a:gd name="T40" fmla="*/ 42 w 46"/>
                <a:gd name="T41" fmla="*/ 26 h 42"/>
                <a:gd name="T42" fmla="*/ 42 w 46"/>
                <a:gd name="T43" fmla="*/ 26 h 42"/>
                <a:gd name="T44" fmla="*/ 44 w 46"/>
                <a:gd name="T45" fmla="*/ 28 h 42"/>
                <a:gd name="T46" fmla="*/ 44 w 46"/>
                <a:gd name="T47" fmla="*/ 28 h 42"/>
                <a:gd name="T48" fmla="*/ 46 w 46"/>
                <a:gd name="T49" fmla="*/ 28 h 42"/>
                <a:gd name="T50" fmla="*/ 46 w 46"/>
                <a:gd name="T51" fmla="*/ 42 h 42"/>
                <a:gd name="T52" fmla="*/ 46 w 46"/>
                <a:gd name="T53" fmla="*/ 42 h 42"/>
                <a:gd name="T54" fmla="*/ 42 w 46"/>
                <a:gd name="T55" fmla="*/ 42 h 42"/>
                <a:gd name="T56" fmla="*/ 42 w 46"/>
                <a:gd name="T57" fmla="*/ 42 h 42"/>
                <a:gd name="T58" fmla="*/ 38 w 46"/>
                <a:gd name="T59" fmla="*/ 42 h 42"/>
                <a:gd name="T60" fmla="*/ 38 w 46"/>
                <a:gd name="T61" fmla="*/ 42 h 42"/>
                <a:gd name="T62" fmla="*/ 32 w 46"/>
                <a:gd name="T63" fmla="*/ 40 h 42"/>
                <a:gd name="T64" fmla="*/ 30 w 46"/>
                <a:gd name="T65" fmla="*/ 36 h 42"/>
                <a:gd name="T66" fmla="*/ 30 w 46"/>
                <a:gd name="T67" fmla="*/ 36 h 42"/>
                <a:gd name="T68" fmla="*/ 30 w 46"/>
                <a:gd name="T69" fmla="*/ 36 h 42"/>
                <a:gd name="T70" fmla="*/ 22 w 46"/>
                <a:gd name="T71" fmla="*/ 40 h 42"/>
                <a:gd name="T72" fmla="*/ 22 w 46"/>
                <a:gd name="T73" fmla="*/ 40 h 42"/>
                <a:gd name="T74" fmla="*/ 14 w 46"/>
                <a:gd name="T75" fmla="*/ 42 h 42"/>
                <a:gd name="T76" fmla="*/ 14 w 46"/>
                <a:gd name="T7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" h="42">
                  <a:moveTo>
                    <a:pt x="14" y="42"/>
                  </a:moveTo>
                  <a:lnTo>
                    <a:pt x="14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8" y="26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2" y="4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4" y="42"/>
                  </a:lnTo>
                  <a:lnTo>
                    <a:pt x="1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791"/>
            <p:cNvSpPr/>
            <p:nvPr/>
          </p:nvSpPr>
          <p:spPr bwMode="auto">
            <a:xfrm>
              <a:off x="4964113" y="3408363"/>
              <a:ext cx="44450" cy="66675"/>
            </a:xfrm>
            <a:custGeom>
              <a:avLst/>
              <a:gdLst>
                <a:gd name="T0" fmla="*/ 28 w 28"/>
                <a:gd name="T1" fmla="*/ 14 h 42"/>
                <a:gd name="T2" fmla="*/ 28 w 28"/>
                <a:gd name="T3" fmla="*/ 14 h 42"/>
                <a:gd name="T4" fmla="*/ 20 w 28"/>
                <a:gd name="T5" fmla="*/ 14 h 42"/>
                <a:gd name="T6" fmla="*/ 20 w 28"/>
                <a:gd name="T7" fmla="*/ 14 h 42"/>
                <a:gd name="T8" fmla="*/ 14 w 28"/>
                <a:gd name="T9" fmla="*/ 18 h 42"/>
                <a:gd name="T10" fmla="*/ 14 w 28"/>
                <a:gd name="T11" fmla="*/ 42 h 42"/>
                <a:gd name="T12" fmla="*/ 0 w 28"/>
                <a:gd name="T13" fmla="*/ 42 h 42"/>
                <a:gd name="T14" fmla="*/ 0 w 28"/>
                <a:gd name="T15" fmla="*/ 0 h 42"/>
                <a:gd name="T16" fmla="*/ 14 w 28"/>
                <a:gd name="T17" fmla="*/ 0 h 42"/>
                <a:gd name="T18" fmla="*/ 14 w 28"/>
                <a:gd name="T19" fmla="*/ 8 h 42"/>
                <a:gd name="T20" fmla="*/ 14 w 28"/>
                <a:gd name="T21" fmla="*/ 8 h 42"/>
                <a:gd name="T22" fmla="*/ 18 w 28"/>
                <a:gd name="T23" fmla="*/ 2 h 42"/>
                <a:gd name="T24" fmla="*/ 18 w 28"/>
                <a:gd name="T25" fmla="*/ 2 h 42"/>
                <a:gd name="T26" fmla="*/ 26 w 28"/>
                <a:gd name="T27" fmla="*/ 0 h 42"/>
                <a:gd name="T28" fmla="*/ 26 w 28"/>
                <a:gd name="T29" fmla="*/ 0 h 42"/>
                <a:gd name="T30" fmla="*/ 28 w 28"/>
                <a:gd name="T31" fmla="*/ 0 h 42"/>
                <a:gd name="T32" fmla="*/ 28 w 28"/>
                <a:gd name="T33" fmla="*/ 14 h 42"/>
                <a:gd name="T34" fmla="*/ 28 w 28"/>
                <a:gd name="T35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42">
                  <a:moveTo>
                    <a:pt x="28" y="14"/>
                  </a:moveTo>
                  <a:lnTo>
                    <a:pt x="28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18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" y="14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792"/>
            <p:cNvSpPr/>
            <p:nvPr/>
          </p:nvSpPr>
          <p:spPr bwMode="auto">
            <a:xfrm>
              <a:off x="5033963" y="3386138"/>
              <a:ext cx="73025" cy="88900"/>
            </a:xfrm>
            <a:custGeom>
              <a:avLst/>
              <a:gdLst>
                <a:gd name="T0" fmla="*/ 46 w 46"/>
                <a:gd name="T1" fmla="*/ 14 h 56"/>
                <a:gd name="T2" fmla="*/ 30 w 46"/>
                <a:gd name="T3" fmla="*/ 14 h 56"/>
                <a:gd name="T4" fmla="*/ 30 w 46"/>
                <a:gd name="T5" fmla="*/ 56 h 56"/>
                <a:gd name="T6" fmla="*/ 16 w 46"/>
                <a:gd name="T7" fmla="*/ 56 h 56"/>
                <a:gd name="T8" fmla="*/ 16 w 46"/>
                <a:gd name="T9" fmla="*/ 14 h 56"/>
                <a:gd name="T10" fmla="*/ 0 w 46"/>
                <a:gd name="T11" fmla="*/ 14 h 56"/>
                <a:gd name="T12" fmla="*/ 0 w 46"/>
                <a:gd name="T13" fmla="*/ 0 h 56"/>
                <a:gd name="T14" fmla="*/ 46 w 46"/>
                <a:gd name="T15" fmla="*/ 0 h 56"/>
                <a:gd name="T16" fmla="*/ 46 w 46"/>
                <a:gd name="T17" fmla="*/ 14 h 56"/>
                <a:gd name="T18" fmla="*/ 46 w 46"/>
                <a:gd name="T1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56">
                  <a:moveTo>
                    <a:pt x="46" y="14"/>
                  </a:moveTo>
                  <a:lnTo>
                    <a:pt x="30" y="14"/>
                  </a:lnTo>
                  <a:lnTo>
                    <a:pt x="30" y="56"/>
                  </a:lnTo>
                  <a:lnTo>
                    <a:pt x="16" y="56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14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793"/>
            <p:cNvSpPr>
              <a:spLocks noEditPoints="1"/>
            </p:cNvSpPr>
            <p:nvPr/>
          </p:nvSpPr>
          <p:spPr bwMode="auto">
            <a:xfrm>
              <a:off x="5113338" y="3382963"/>
              <a:ext cx="25400" cy="92075"/>
            </a:xfrm>
            <a:custGeom>
              <a:avLst/>
              <a:gdLst>
                <a:gd name="T0" fmla="*/ 0 w 16"/>
                <a:gd name="T1" fmla="*/ 58 h 58"/>
                <a:gd name="T2" fmla="*/ 0 w 16"/>
                <a:gd name="T3" fmla="*/ 16 h 58"/>
                <a:gd name="T4" fmla="*/ 16 w 16"/>
                <a:gd name="T5" fmla="*/ 16 h 58"/>
                <a:gd name="T6" fmla="*/ 16 w 16"/>
                <a:gd name="T7" fmla="*/ 58 h 58"/>
                <a:gd name="T8" fmla="*/ 0 w 16"/>
                <a:gd name="T9" fmla="*/ 58 h 58"/>
                <a:gd name="T10" fmla="*/ 0 w 16"/>
                <a:gd name="T11" fmla="*/ 58 h 58"/>
                <a:gd name="T12" fmla="*/ 0 w 16"/>
                <a:gd name="T13" fmla="*/ 12 h 58"/>
                <a:gd name="T14" fmla="*/ 0 w 16"/>
                <a:gd name="T15" fmla="*/ 0 h 58"/>
                <a:gd name="T16" fmla="*/ 16 w 16"/>
                <a:gd name="T17" fmla="*/ 0 h 58"/>
                <a:gd name="T18" fmla="*/ 16 w 16"/>
                <a:gd name="T19" fmla="*/ 12 h 58"/>
                <a:gd name="T20" fmla="*/ 0 w 16"/>
                <a:gd name="T21" fmla="*/ 12 h 58"/>
                <a:gd name="T22" fmla="*/ 0 w 16"/>
                <a:gd name="T23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8">
                  <a:moveTo>
                    <a:pt x="0" y="58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58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794"/>
            <p:cNvSpPr/>
            <p:nvPr/>
          </p:nvSpPr>
          <p:spPr bwMode="auto">
            <a:xfrm>
              <a:off x="5145088" y="3389313"/>
              <a:ext cx="50800" cy="85725"/>
            </a:xfrm>
            <a:custGeom>
              <a:avLst/>
              <a:gdLst>
                <a:gd name="T0" fmla="*/ 32 w 32"/>
                <a:gd name="T1" fmla="*/ 52 h 54"/>
                <a:gd name="T2" fmla="*/ 32 w 32"/>
                <a:gd name="T3" fmla="*/ 52 h 54"/>
                <a:gd name="T4" fmla="*/ 26 w 32"/>
                <a:gd name="T5" fmla="*/ 54 h 54"/>
                <a:gd name="T6" fmla="*/ 26 w 32"/>
                <a:gd name="T7" fmla="*/ 54 h 54"/>
                <a:gd name="T8" fmla="*/ 18 w 32"/>
                <a:gd name="T9" fmla="*/ 54 h 54"/>
                <a:gd name="T10" fmla="*/ 18 w 32"/>
                <a:gd name="T11" fmla="*/ 54 h 54"/>
                <a:gd name="T12" fmla="*/ 14 w 32"/>
                <a:gd name="T13" fmla="*/ 54 h 54"/>
                <a:gd name="T14" fmla="*/ 14 w 32"/>
                <a:gd name="T15" fmla="*/ 54 h 54"/>
                <a:gd name="T16" fmla="*/ 10 w 32"/>
                <a:gd name="T17" fmla="*/ 52 h 54"/>
                <a:gd name="T18" fmla="*/ 10 w 32"/>
                <a:gd name="T19" fmla="*/ 52 h 54"/>
                <a:gd name="T20" fmla="*/ 6 w 32"/>
                <a:gd name="T21" fmla="*/ 48 h 54"/>
                <a:gd name="T22" fmla="*/ 6 w 32"/>
                <a:gd name="T23" fmla="*/ 48 h 54"/>
                <a:gd name="T24" fmla="*/ 6 w 32"/>
                <a:gd name="T25" fmla="*/ 42 h 54"/>
                <a:gd name="T26" fmla="*/ 6 w 32"/>
                <a:gd name="T27" fmla="*/ 24 h 54"/>
                <a:gd name="T28" fmla="*/ 0 w 32"/>
                <a:gd name="T29" fmla="*/ 24 h 54"/>
                <a:gd name="T30" fmla="*/ 0 w 32"/>
                <a:gd name="T31" fmla="*/ 12 h 54"/>
                <a:gd name="T32" fmla="*/ 6 w 32"/>
                <a:gd name="T33" fmla="*/ 12 h 54"/>
                <a:gd name="T34" fmla="*/ 6 w 32"/>
                <a:gd name="T35" fmla="*/ 0 h 54"/>
                <a:gd name="T36" fmla="*/ 20 w 32"/>
                <a:gd name="T37" fmla="*/ 0 h 54"/>
                <a:gd name="T38" fmla="*/ 20 w 32"/>
                <a:gd name="T39" fmla="*/ 12 h 54"/>
                <a:gd name="T40" fmla="*/ 28 w 32"/>
                <a:gd name="T41" fmla="*/ 12 h 54"/>
                <a:gd name="T42" fmla="*/ 28 w 32"/>
                <a:gd name="T43" fmla="*/ 24 h 54"/>
                <a:gd name="T44" fmla="*/ 20 w 32"/>
                <a:gd name="T45" fmla="*/ 24 h 54"/>
                <a:gd name="T46" fmla="*/ 20 w 32"/>
                <a:gd name="T47" fmla="*/ 38 h 54"/>
                <a:gd name="T48" fmla="*/ 20 w 32"/>
                <a:gd name="T49" fmla="*/ 38 h 54"/>
                <a:gd name="T50" fmla="*/ 22 w 32"/>
                <a:gd name="T51" fmla="*/ 40 h 54"/>
                <a:gd name="T52" fmla="*/ 22 w 32"/>
                <a:gd name="T53" fmla="*/ 40 h 54"/>
                <a:gd name="T54" fmla="*/ 24 w 32"/>
                <a:gd name="T55" fmla="*/ 40 h 54"/>
                <a:gd name="T56" fmla="*/ 24 w 32"/>
                <a:gd name="T57" fmla="*/ 40 h 54"/>
                <a:gd name="T58" fmla="*/ 26 w 32"/>
                <a:gd name="T59" fmla="*/ 40 h 54"/>
                <a:gd name="T60" fmla="*/ 26 w 32"/>
                <a:gd name="T61" fmla="*/ 40 h 54"/>
                <a:gd name="T62" fmla="*/ 30 w 32"/>
                <a:gd name="T63" fmla="*/ 40 h 54"/>
                <a:gd name="T64" fmla="*/ 32 w 32"/>
                <a:gd name="T65" fmla="*/ 52 h 54"/>
                <a:gd name="T66" fmla="*/ 32 w 32"/>
                <a:gd name="T6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4">
                  <a:moveTo>
                    <a:pt x="32" y="52"/>
                  </a:moveTo>
                  <a:lnTo>
                    <a:pt x="32" y="52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28" y="12"/>
                  </a:lnTo>
                  <a:lnTo>
                    <a:pt x="28" y="24"/>
                  </a:lnTo>
                  <a:lnTo>
                    <a:pt x="20" y="2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40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0" name="Freeform 795"/>
            <p:cNvSpPr/>
            <p:nvPr/>
          </p:nvSpPr>
          <p:spPr bwMode="auto">
            <a:xfrm>
              <a:off x="5202238" y="3382963"/>
              <a:ext cx="38100" cy="92075"/>
            </a:xfrm>
            <a:custGeom>
              <a:avLst/>
              <a:gdLst>
                <a:gd name="T0" fmla="*/ 0 w 24"/>
                <a:gd name="T1" fmla="*/ 0 h 58"/>
                <a:gd name="T2" fmla="*/ 14 w 24"/>
                <a:gd name="T3" fmla="*/ 0 h 58"/>
                <a:gd name="T4" fmla="*/ 14 w 24"/>
                <a:gd name="T5" fmla="*/ 40 h 58"/>
                <a:gd name="T6" fmla="*/ 14 w 24"/>
                <a:gd name="T7" fmla="*/ 40 h 58"/>
                <a:gd name="T8" fmla="*/ 16 w 24"/>
                <a:gd name="T9" fmla="*/ 44 h 58"/>
                <a:gd name="T10" fmla="*/ 18 w 24"/>
                <a:gd name="T11" fmla="*/ 44 h 58"/>
                <a:gd name="T12" fmla="*/ 18 w 24"/>
                <a:gd name="T13" fmla="*/ 44 h 58"/>
                <a:gd name="T14" fmla="*/ 20 w 24"/>
                <a:gd name="T15" fmla="*/ 44 h 58"/>
                <a:gd name="T16" fmla="*/ 20 w 24"/>
                <a:gd name="T17" fmla="*/ 44 h 58"/>
                <a:gd name="T18" fmla="*/ 22 w 24"/>
                <a:gd name="T19" fmla="*/ 44 h 58"/>
                <a:gd name="T20" fmla="*/ 24 w 24"/>
                <a:gd name="T21" fmla="*/ 56 h 58"/>
                <a:gd name="T22" fmla="*/ 24 w 24"/>
                <a:gd name="T23" fmla="*/ 56 h 58"/>
                <a:gd name="T24" fmla="*/ 18 w 24"/>
                <a:gd name="T25" fmla="*/ 58 h 58"/>
                <a:gd name="T26" fmla="*/ 18 w 24"/>
                <a:gd name="T27" fmla="*/ 58 h 58"/>
                <a:gd name="T28" fmla="*/ 12 w 24"/>
                <a:gd name="T29" fmla="*/ 58 h 58"/>
                <a:gd name="T30" fmla="*/ 12 w 24"/>
                <a:gd name="T31" fmla="*/ 58 h 58"/>
                <a:gd name="T32" fmla="*/ 6 w 24"/>
                <a:gd name="T33" fmla="*/ 58 h 58"/>
                <a:gd name="T34" fmla="*/ 4 w 24"/>
                <a:gd name="T35" fmla="*/ 56 h 58"/>
                <a:gd name="T36" fmla="*/ 4 w 24"/>
                <a:gd name="T37" fmla="*/ 56 h 58"/>
                <a:gd name="T38" fmla="*/ 0 w 24"/>
                <a:gd name="T39" fmla="*/ 52 h 58"/>
                <a:gd name="T40" fmla="*/ 0 w 24"/>
                <a:gd name="T41" fmla="*/ 46 h 58"/>
                <a:gd name="T42" fmla="*/ 0 w 24"/>
                <a:gd name="T43" fmla="*/ 0 h 58"/>
                <a:gd name="T44" fmla="*/ 0 w 24"/>
                <a:gd name="T4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58">
                  <a:moveTo>
                    <a:pt x="0" y="0"/>
                  </a:moveTo>
                  <a:lnTo>
                    <a:pt x="14" y="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6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6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796"/>
            <p:cNvSpPr>
              <a:spLocks noEditPoints="1"/>
            </p:cNvSpPr>
            <p:nvPr/>
          </p:nvSpPr>
          <p:spPr bwMode="auto">
            <a:xfrm>
              <a:off x="5243513" y="3408363"/>
              <a:ext cx="69850" cy="66675"/>
            </a:xfrm>
            <a:custGeom>
              <a:avLst/>
              <a:gdLst>
                <a:gd name="T0" fmla="*/ 22 w 44"/>
                <a:gd name="T1" fmla="*/ 42 h 42"/>
                <a:gd name="T2" fmla="*/ 22 w 44"/>
                <a:gd name="T3" fmla="*/ 42 h 42"/>
                <a:gd name="T4" fmla="*/ 12 w 44"/>
                <a:gd name="T5" fmla="*/ 40 h 42"/>
                <a:gd name="T6" fmla="*/ 12 w 44"/>
                <a:gd name="T7" fmla="*/ 40 h 42"/>
                <a:gd name="T8" fmla="*/ 6 w 44"/>
                <a:gd name="T9" fmla="*/ 36 h 42"/>
                <a:gd name="T10" fmla="*/ 6 w 44"/>
                <a:gd name="T11" fmla="*/ 36 h 42"/>
                <a:gd name="T12" fmla="*/ 2 w 44"/>
                <a:gd name="T13" fmla="*/ 30 h 42"/>
                <a:gd name="T14" fmla="*/ 2 w 44"/>
                <a:gd name="T15" fmla="*/ 30 h 42"/>
                <a:gd name="T16" fmla="*/ 0 w 44"/>
                <a:gd name="T17" fmla="*/ 22 h 42"/>
                <a:gd name="T18" fmla="*/ 0 w 44"/>
                <a:gd name="T19" fmla="*/ 22 h 42"/>
                <a:gd name="T20" fmla="*/ 2 w 44"/>
                <a:gd name="T21" fmla="*/ 14 h 42"/>
                <a:gd name="T22" fmla="*/ 2 w 44"/>
                <a:gd name="T23" fmla="*/ 14 h 42"/>
                <a:gd name="T24" fmla="*/ 6 w 44"/>
                <a:gd name="T25" fmla="*/ 6 h 42"/>
                <a:gd name="T26" fmla="*/ 6 w 44"/>
                <a:gd name="T27" fmla="*/ 6 h 42"/>
                <a:gd name="T28" fmla="*/ 12 w 44"/>
                <a:gd name="T29" fmla="*/ 2 h 42"/>
                <a:gd name="T30" fmla="*/ 12 w 44"/>
                <a:gd name="T31" fmla="*/ 2 h 42"/>
                <a:gd name="T32" fmla="*/ 22 w 44"/>
                <a:gd name="T33" fmla="*/ 0 h 42"/>
                <a:gd name="T34" fmla="*/ 22 w 44"/>
                <a:gd name="T35" fmla="*/ 0 h 42"/>
                <a:gd name="T36" fmla="*/ 32 w 44"/>
                <a:gd name="T37" fmla="*/ 2 h 42"/>
                <a:gd name="T38" fmla="*/ 32 w 44"/>
                <a:gd name="T39" fmla="*/ 2 h 42"/>
                <a:gd name="T40" fmla="*/ 38 w 44"/>
                <a:gd name="T41" fmla="*/ 6 h 42"/>
                <a:gd name="T42" fmla="*/ 38 w 44"/>
                <a:gd name="T43" fmla="*/ 6 h 42"/>
                <a:gd name="T44" fmla="*/ 44 w 44"/>
                <a:gd name="T45" fmla="*/ 12 h 42"/>
                <a:gd name="T46" fmla="*/ 44 w 44"/>
                <a:gd name="T47" fmla="*/ 12 h 42"/>
                <a:gd name="T48" fmla="*/ 44 w 44"/>
                <a:gd name="T49" fmla="*/ 20 h 42"/>
                <a:gd name="T50" fmla="*/ 44 w 44"/>
                <a:gd name="T51" fmla="*/ 20 h 42"/>
                <a:gd name="T52" fmla="*/ 44 w 44"/>
                <a:gd name="T53" fmla="*/ 24 h 42"/>
                <a:gd name="T54" fmla="*/ 44 w 44"/>
                <a:gd name="T55" fmla="*/ 24 h 42"/>
                <a:gd name="T56" fmla="*/ 44 w 44"/>
                <a:gd name="T57" fmla="*/ 26 h 42"/>
                <a:gd name="T58" fmla="*/ 16 w 44"/>
                <a:gd name="T59" fmla="*/ 26 h 42"/>
                <a:gd name="T60" fmla="*/ 16 w 44"/>
                <a:gd name="T61" fmla="*/ 26 h 42"/>
                <a:gd name="T62" fmla="*/ 16 w 44"/>
                <a:gd name="T63" fmla="*/ 28 h 42"/>
                <a:gd name="T64" fmla="*/ 18 w 44"/>
                <a:gd name="T65" fmla="*/ 30 h 42"/>
                <a:gd name="T66" fmla="*/ 18 w 44"/>
                <a:gd name="T67" fmla="*/ 30 h 42"/>
                <a:gd name="T68" fmla="*/ 22 w 44"/>
                <a:gd name="T69" fmla="*/ 32 h 42"/>
                <a:gd name="T70" fmla="*/ 22 w 44"/>
                <a:gd name="T71" fmla="*/ 32 h 42"/>
                <a:gd name="T72" fmla="*/ 28 w 44"/>
                <a:gd name="T73" fmla="*/ 30 h 42"/>
                <a:gd name="T74" fmla="*/ 28 w 44"/>
                <a:gd name="T75" fmla="*/ 30 h 42"/>
                <a:gd name="T76" fmla="*/ 30 w 44"/>
                <a:gd name="T77" fmla="*/ 28 h 42"/>
                <a:gd name="T78" fmla="*/ 42 w 44"/>
                <a:gd name="T79" fmla="*/ 32 h 42"/>
                <a:gd name="T80" fmla="*/ 42 w 44"/>
                <a:gd name="T81" fmla="*/ 32 h 42"/>
                <a:gd name="T82" fmla="*/ 40 w 44"/>
                <a:gd name="T83" fmla="*/ 36 h 42"/>
                <a:gd name="T84" fmla="*/ 34 w 44"/>
                <a:gd name="T85" fmla="*/ 40 h 42"/>
                <a:gd name="T86" fmla="*/ 34 w 44"/>
                <a:gd name="T87" fmla="*/ 40 h 42"/>
                <a:gd name="T88" fmla="*/ 30 w 44"/>
                <a:gd name="T89" fmla="*/ 42 h 42"/>
                <a:gd name="T90" fmla="*/ 22 w 44"/>
                <a:gd name="T91" fmla="*/ 42 h 42"/>
                <a:gd name="T92" fmla="*/ 22 w 44"/>
                <a:gd name="T93" fmla="*/ 42 h 42"/>
                <a:gd name="T94" fmla="*/ 28 w 44"/>
                <a:gd name="T95" fmla="*/ 16 h 42"/>
                <a:gd name="T96" fmla="*/ 28 w 44"/>
                <a:gd name="T97" fmla="*/ 16 h 42"/>
                <a:gd name="T98" fmla="*/ 26 w 44"/>
                <a:gd name="T99" fmla="*/ 12 h 42"/>
                <a:gd name="T100" fmla="*/ 26 w 44"/>
                <a:gd name="T101" fmla="*/ 12 h 42"/>
                <a:gd name="T102" fmla="*/ 22 w 44"/>
                <a:gd name="T103" fmla="*/ 10 h 42"/>
                <a:gd name="T104" fmla="*/ 22 w 44"/>
                <a:gd name="T105" fmla="*/ 10 h 42"/>
                <a:gd name="T106" fmla="*/ 18 w 44"/>
                <a:gd name="T107" fmla="*/ 12 h 42"/>
                <a:gd name="T108" fmla="*/ 18 w 44"/>
                <a:gd name="T109" fmla="*/ 12 h 42"/>
                <a:gd name="T110" fmla="*/ 16 w 44"/>
                <a:gd name="T111" fmla="*/ 16 h 42"/>
                <a:gd name="T112" fmla="*/ 28 w 44"/>
                <a:gd name="T113" fmla="*/ 16 h 42"/>
                <a:gd name="T114" fmla="*/ 28 w 44"/>
                <a:gd name="T11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22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36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8" y="16"/>
                  </a:move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6"/>
                  </a:lnTo>
                  <a:lnTo>
                    <a:pt x="28" y="16"/>
                  </a:lnTo>
                  <a:lnTo>
                    <a:pt x="2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Freeform 797"/>
            <p:cNvSpPr/>
            <p:nvPr/>
          </p:nvSpPr>
          <p:spPr bwMode="auto">
            <a:xfrm>
              <a:off x="4954588" y="2979738"/>
              <a:ext cx="133350" cy="139700"/>
            </a:xfrm>
            <a:custGeom>
              <a:avLst/>
              <a:gdLst>
                <a:gd name="T0" fmla="*/ 84 w 84"/>
                <a:gd name="T1" fmla="*/ 42 h 88"/>
                <a:gd name="T2" fmla="*/ 84 w 84"/>
                <a:gd name="T3" fmla="*/ 42 h 88"/>
                <a:gd name="T4" fmla="*/ 84 w 84"/>
                <a:gd name="T5" fmla="*/ 50 h 88"/>
                <a:gd name="T6" fmla="*/ 82 w 84"/>
                <a:gd name="T7" fmla="*/ 58 h 88"/>
                <a:gd name="T8" fmla="*/ 78 w 84"/>
                <a:gd name="T9" fmla="*/ 66 h 88"/>
                <a:gd name="T10" fmla="*/ 72 w 84"/>
                <a:gd name="T11" fmla="*/ 74 h 88"/>
                <a:gd name="T12" fmla="*/ 66 w 84"/>
                <a:gd name="T13" fmla="*/ 80 h 88"/>
                <a:gd name="T14" fmla="*/ 58 w 84"/>
                <a:gd name="T15" fmla="*/ 84 h 88"/>
                <a:gd name="T16" fmla="*/ 50 w 84"/>
                <a:gd name="T17" fmla="*/ 88 h 88"/>
                <a:gd name="T18" fmla="*/ 42 w 84"/>
                <a:gd name="T19" fmla="*/ 88 h 88"/>
                <a:gd name="T20" fmla="*/ 42 w 84"/>
                <a:gd name="T21" fmla="*/ 88 h 88"/>
                <a:gd name="T22" fmla="*/ 34 w 84"/>
                <a:gd name="T23" fmla="*/ 88 h 88"/>
                <a:gd name="T24" fmla="*/ 26 w 84"/>
                <a:gd name="T25" fmla="*/ 84 h 88"/>
                <a:gd name="T26" fmla="*/ 18 w 84"/>
                <a:gd name="T27" fmla="*/ 80 h 88"/>
                <a:gd name="T28" fmla="*/ 12 w 84"/>
                <a:gd name="T29" fmla="*/ 74 h 88"/>
                <a:gd name="T30" fmla="*/ 8 w 84"/>
                <a:gd name="T31" fmla="*/ 66 h 88"/>
                <a:gd name="T32" fmla="*/ 4 w 84"/>
                <a:gd name="T33" fmla="*/ 58 h 88"/>
                <a:gd name="T34" fmla="*/ 2 w 84"/>
                <a:gd name="T35" fmla="*/ 50 h 88"/>
                <a:gd name="T36" fmla="*/ 0 w 84"/>
                <a:gd name="T37" fmla="*/ 42 h 88"/>
                <a:gd name="T38" fmla="*/ 0 w 84"/>
                <a:gd name="T39" fmla="*/ 42 h 88"/>
                <a:gd name="T40" fmla="*/ 2 w 84"/>
                <a:gd name="T41" fmla="*/ 32 h 88"/>
                <a:gd name="T42" fmla="*/ 4 w 84"/>
                <a:gd name="T43" fmla="*/ 24 h 88"/>
                <a:gd name="T44" fmla="*/ 8 w 84"/>
                <a:gd name="T45" fmla="*/ 18 h 88"/>
                <a:gd name="T46" fmla="*/ 12 w 84"/>
                <a:gd name="T47" fmla="*/ 12 h 88"/>
                <a:gd name="T48" fmla="*/ 18 w 84"/>
                <a:gd name="T49" fmla="*/ 6 h 88"/>
                <a:gd name="T50" fmla="*/ 26 w 84"/>
                <a:gd name="T51" fmla="*/ 2 h 88"/>
                <a:gd name="T52" fmla="*/ 34 w 84"/>
                <a:gd name="T53" fmla="*/ 0 h 88"/>
                <a:gd name="T54" fmla="*/ 42 w 84"/>
                <a:gd name="T55" fmla="*/ 0 h 88"/>
                <a:gd name="T56" fmla="*/ 42 w 84"/>
                <a:gd name="T57" fmla="*/ 0 h 88"/>
                <a:gd name="T58" fmla="*/ 50 w 84"/>
                <a:gd name="T59" fmla="*/ 0 h 88"/>
                <a:gd name="T60" fmla="*/ 58 w 84"/>
                <a:gd name="T61" fmla="*/ 2 h 88"/>
                <a:gd name="T62" fmla="*/ 66 w 84"/>
                <a:gd name="T63" fmla="*/ 6 h 88"/>
                <a:gd name="T64" fmla="*/ 72 w 84"/>
                <a:gd name="T65" fmla="*/ 12 h 88"/>
                <a:gd name="T66" fmla="*/ 78 w 84"/>
                <a:gd name="T67" fmla="*/ 18 h 88"/>
                <a:gd name="T68" fmla="*/ 82 w 84"/>
                <a:gd name="T69" fmla="*/ 24 h 88"/>
                <a:gd name="T70" fmla="*/ 84 w 84"/>
                <a:gd name="T71" fmla="*/ 32 h 88"/>
                <a:gd name="T72" fmla="*/ 84 w 84"/>
                <a:gd name="T73" fmla="*/ 42 h 88"/>
                <a:gd name="T74" fmla="*/ 84 w 84"/>
                <a:gd name="T75" fmla="*/ 4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84" y="42"/>
                  </a:moveTo>
                  <a:lnTo>
                    <a:pt x="84" y="42"/>
                  </a:lnTo>
                  <a:lnTo>
                    <a:pt x="84" y="50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2" y="74"/>
                  </a:lnTo>
                  <a:lnTo>
                    <a:pt x="66" y="80"/>
                  </a:lnTo>
                  <a:lnTo>
                    <a:pt x="58" y="84"/>
                  </a:lnTo>
                  <a:lnTo>
                    <a:pt x="50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4" y="88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8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6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82" y="24"/>
                  </a:lnTo>
                  <a:lnTo>
                    <a:pt x="84" y="32"/>
                  </a:lnTo>
                  <a:lnTo>
                    <a:pt x="84" y="42"/>
                  </a:lnTo>
                  <a:lnTo>
                    <a:pt x="84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Freeform 798"/>
            <p:cNvSpPr/>
            <p:nvPr/>
          </p:nvSpPr>
          <p:spPr bwMode="auto">
            <a:xfrm>
              <a:off x="4903788" y="3132138"/>
              <a:ext cx="234950" cy="155575"/>
            </a:xfrm>
            <a:custGeom>
              <a:avLst/>
              <a:gdLst>
                <a:gd name="T0" fmla="*/ 134 w 148"/>
                <a:gd name="T1" fmla="*/ 98 h 98"/>
                <a:gd name="T2" fmla="*/ 134 w 148"/>
                <a:gd name="T3" fmla="*/ 98 h 98"/>
                <a:gd name="T4" fmla="*/ 140 w 148"/>
                <a:gd name="T5" fmla="*/ 96 h 98"/>
                <a:gd name="T6" fmla="*/ 144 w 148"/>
                <a:gd name="T7" fmla="*/ 94 h 98"/>
                <a:gd name="T8" fmla="*/ 146 w 148"/>
                <a:gd name="T9" fmla="*/ 90 h 98"/>
                <a:gd name="T10" fmla="*/ 148 w 148"/>
                <a:gd name="T11" fmla="*/ 84 h 98"/>
                <a:gd name="T12" fmla="*/ 148 w 148"/>
                <a:gd name="T13" fmla="*/ 74 h 98"/>
                <a:gd name="T14" fmla="*/ 148 w 148"/>
                <a:gd name="T15" fmla="*/ 74 h 98"/>
                <a:gd name="T16" fmla="*/ 146 w 148"/>
                <a:gd name="T17" fmla="*/ 62 h 98"/>
                <a:gd name="T18" fmla="*/ 144 w 148"/>
                <a:gd name="T19" fmla="*/ 50 h 98"/>
                <a:gd name="T20" fmla="*/ 138 w 148"/>
                <a:gd name="T21" fmla="*/ 38 h 98"/>
                <a:gd name="T22" fmla="*/ 130 w 148"/>
                <a:gd name="T23" fmla="*/ 26 h 98"/>
                <a:gd name="T24" fmla="*/ 120 w 148"/>
                <a:gd name="T25" fmla="*/ 16 h 98"/>
                <a:gd name="T26" fmla="*/ 108 w 148"/>
                <a:gd name="T27" fmla="*/ 8 h 98"/>
                <a:gd name="T28" fmla="*/ 92 w 148"/>
                <a:gd name="T29" fmla="*/ 2 h 98"/>
                <a:gd name="T30" fmla="*/ 74 w 148"/>
                <a:gd name="T31" fmla="*/ 0 h 98"/>
                <a:gd name="T32" fmla="*/ 74 w 148"/>
                <a:gd name="T33" fmla="*/ 0 h 98"/>
                <a:gd name="T34" fmla="*/ 56 w 148"/>
                <a:gd name="T35" fmla="*/ 2 h 98"/>
                <a:gd name="T36" fmla="*/ 42 w 148"/>
                <a:gd name="T37" fmla="*/ 6 h 98"/>
                <a:gd name="T38" fmla="*/ 30 w 148"/>
                <a:gd name="T39" fmla="*/ 14 h 98"/>
                <a:gd name="T40" fmla="*/ 18 w 148"/>
                <a:gd name="T41" fmla="*/ 24 h 98"/>
                <a:gd name="T42" fmla="*/ 10 w 148"/>
                <a:gd name="T43" fmla="*/ 36 h 98"/>
                <a:gd name="T44" fmla="*/ 6 w 148"/>
                <a:gd name="T45" fmla="*/ 48 h 98"/>
                <a:gd name="T46" fmla="*/ 2 w 148"/>
                <a:gd name="T47" fmla="*/ 60 h 98"/>
                <a:gd name="T48" fmla="*/ 0 w 148"/>
                <a:gd name="T49" fmla="*/ 72 h 98"/>
                <a:gd name="T50" fmla="*/ 0 w 148"/>
                <a:gd name="T51" fmla="*/ 84 h 98"/>
                <a:gd name="T52" fmla="*/ 0 w 148"/>
                <a:gd name="T53" fmla="*/ 84 h 98"/>
                <a:gd name="T54" fmla="*/ 2 w 148"/>
                <a:gd name="T55" fmla="*/ 90 h 98"/>
                <a:gd name="T56" fmla="*/ 4 w 148"/>
                <a:gd name="T57" fmla="*/ 94 h 98"/>
                <a:gd name="T58" fmla="*/ 10 w 148"/>
                <a:gd name="T59" fmla="*/ 96 h 98"/>
                <a:gd name="T60" fmla="*/ 14 w 148"/>
                <a:gd name="T61" fmla="*/ 98 h 98"/>
                <a:gd name="T62" fmla="*/ 134 w 148"/>
                <a:gd name="T63" fmla="*/ 98 h 98"/>
                <a:gd name="T64" fmla="*/ 134 w 148"/>
                <a:gd name="T6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98">
                  <a:moveTo>
                    <a:pt x="134" y="98"/>
                  </a:moveTo>
                  <a:lnTo>
                    <a:pt x="134" y="98"/>
                  </a:lnTo>
                  <a:lnTo>
                    <a:pt x="140" y="96"/>
                  </a:lnTo>
                  <a:lnTo>
                    <a:pt x="144" y="94"/>
                  </a:lnTo>
                  <a:lnTo>
                    <a:pt x="146" y="90"/>
                  </a:lnTo>
                  <a:lnTo>
                    <a:pt x="148" y="84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62"/>
                  </a:lnTo>
                  <a:lnTo>
                    <a:pt x="144" y="50"/>
                  </a:lnTo>
                  <a:lnTo>
                    <a:pt x="138" y="38"/>
                  </a:lnTo>
                  <a:lnTo>
                    <a:pt x="130" y="26"/>
                  </a:lnTo>
                  <a:lnTo>
                    <a:pt x="120" y="16"/>
                  </a:lnTo>
                  <a:lnTo>
                    <a:pt x="108" y="8"/>
                  </a:lnTo>
                  <a:lnTo>
                    <a:pt x="92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56" y="2"/>
                  </a:lnTo>
                  <a:lnTo>
                    <a:pt x="42" y="6"/>
                  </a:lnTo>
                  <a:lnTo>
                    <a:pt x="30" y="14"/>
                  </a:lnTo>
                  <a:lnTo>
                    <a:pt x="18" y="24"/>
                  </a:lnTo>
                  <a:lnTo>
                    <a:pt x="10" y="36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4" y="94"/>
                  </a:lnTo>
                  <a:lnTo>
                    <a:pt x="10" y="96"/>
                  </a:lnTo>
                  <a:lnTo>
                    <a:pt x="14" y="98"/>
                  </a:lnTo>
                  <a:lnTo>
                    <a:pt x="134" y="98"/>
                  </a:lnTo>
                  <a:lnTo>
                    <a:pt x="134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Freeform 799"/>
            <p:cNvSpPr/>
            <p:nvPr/>
          </p:nvSpPr>
          <p:spPr bwMode="auto">
            <a:xfrm>
              <a:off x="4830763" y="3017838"/>
              <a:ext cx="98425" cy="107950"/>
            </a:xfrm>
            <a:custGeom>
              <a:avLst/>
              <a:gdLst>
                <a:gd name="T0" fmla="*/ 62 w 62"/>
                <a:gd name="T1" fmla="*/ 32 h 68"/>
                <a:gd name="T2" fmla="*/ 62 w 62"/>
                <a:gd name="T3" fmla="*/ 32 h 68"/>
                <a:gd name="T4" fmla="*/ 60 w 62"/>
                <a:gd name="T5" fmla="*/ 44 h 68"/>
                <a:gd name="T6" fmla="*/ 54 w 62"/>
                <a:gd name="T7" fmla="*/ 56 h 68"/>
                <a:gd name="T8" fmla="*/ 48 w 62"/>
                <a:gd name="T9" fmla="*/ 60 h 68"/>
                <a:gd name="T10" fmla="*/ 44 w 62"/>
                <a:gd name="T11" fmla="*/ 64 h 68"/>
                <a:gd name="T12" fmla="*/ 38 w 62"/>
                <a:gd name="T13" fmla="*/ 66 h 68"/>
                <a:gd name="T14" fmla="*/ 32 w 62"/>
                <a:gd name="T15" fmla="*/ 68 h 68"/>
                <a:gd name="T16" fmla="*/ 32 w 62"/>
                <a:gd name="T17" fmla="*/ 68 h 68"/>
                <a:gd name="T18" fmla="*/ 26 w 62"/>
                <a:gd name="T19" fmla="*/ 66 h 68"/>
                <a:gd name="T20" fmla="*/ 20 w 62"/>
                <a:gd name="T21" fmla="*/ 64 h 68"/>
                <a:gd name="T22" fmla="*/ 14 w 62"/>
                <a:gd name="T23" fmla="*/ 60 h 68"/>
                <a:gd name="T24" fmla="*/ 10 w 62"/>
                <a:gd name="T25" fmla="*/ 56 h 68"/>
                <a:gd name="T26" fmla="*/ 4 w 62"/>
                <a:gd name="T27" fmla="*/ 44 h 68"/>
                <a:gd name="T28" fmla="*/ 0 w 62"/>
                <a:gd name="T29" fmla="*/ 32 h 68"/>
                <a:gd name="T30" fmla="*/ 0 w 62"/>
                <a:gd name="T31" fmla="*/ 32 h 68"/>
                <a:gd name="T32" fmla="*/ 2 w 62"/>
                <a:gd name="T33" fmla="*/ 26 h 68"/>
                <a:gd name="T34" fmla="*/ 4 w 62"/>
                <a:gd name="T35" fmla="*/ 20 h 68"/>
                <a:gd name="T36" fmla="*/ 10 w 62"/>
                <a:gd name="T37" fmla="*/ 10 h 68"/>
                <a:gd name="T38" fmla="*/ 20 w 62"/>
                <a:gd name="T39" fmla="*/ 4 h 68"/>
                <a:gd name="T40" fmla="*/ 26 w 62"/>
                <a:gd name="T41" fmla="*/ 2 h 68"/>
                <a:gd name="T42" fmla="*/ 32 w 62"/>
                <a:gd name="T43" fmla="*/ 0 h 68"/>
                <a:gd name="T44" fmla="*/ 32 w 62"/>
                <a:gd name="T45" fmla="*/ 0 h 68"/>
                <a:gd name="T46" fmla="*/ 38 w 62"/>
                <a:gd name="T47" fmla="*/ 2 h 68"/>
                <a:gd name="T48" fmla="*/ 44 w 62"/>
                <a:gd name="T49" fmla="*/ 4 h 68"/>
                <a:gd name="T50" fmla="*/ 54 w 62"/>
                <a:gd name="T51" fmla="*/ 10 h 68"/>
                <a:gd name="T52" fmla="*/ 60 w 62"/>
                <a:gd name="T53" fmla="*/ 20 h 68"/>
                <a:gd name="T54" fmla="*/ 62 w 62"/>
                <a:gd name="T55" fmla="*/ 26 h 68"/>
                <a:gd name="T56" fmla="*/ 62 w 62"/>
                <a:gd name="T57" fmla="*/ 32 h 68"/>
                <a:gd name="T58" fmla="*/ 62 w 62"/>
                <a:gd name="T59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8">
                  <a:moveTo>
                    <a:pt x="62" y="32"/>
                  </a:moveTo>
                  <a:lnTo>
                    <a:pt x="62" y="32"/>
                  </a:lnTo>
                  <a:lnTo>
                    <a:pt x="60" y="44"/>
                  </a:lnTo>
                  <a:lnTo>
                    <a:pt x="54" y="56"/>
                  </a:lnTo>
                  <a:lnTo>
                    <a:pt x="48" y="60"/>
                  </a:lnTo>
                  <a:lnTo>
                    <a:pt x="44" y="64"/>
                  </a:lnTo>
                  <a:lnTo>
                    <a:pt x="38" y="66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26" y="66"/>
                  </a:lnTo>
                  <a:lnTo>
                    <a:pt x="20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4" y="4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10" y="10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4" y="10"/>
                  </a:lnTo>
                  <a:lnTo>
                    <a:pt x="60" y="20"/>
                  </a:lnTo>
                  <a:lnTo>
                    <a:pt x="62" y="26"/>
                  </a:lnTo>
                  <a:lnTo>
                    <a:pt x="62" y="32"/>
                  </a:lnTo>
                  <a:lnTo>
                    <a:pt x="62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Freeform 800"/>
            <p:cNvSpPr/>
            <p:nvPr/>
          </p:nvSpPr>
          <p:spPr bwMode="auto">
            <a:xfrm>
              <a:off x="4795838" y="3132138"/>
              <a:ext cx="142875" cy="111125"/>
            </a:xfrm>
            <a:custGeom>
              <a:avLst/>
              <a:gdLst>
                <a:gd name="T0" fmla="*/ 90 w 90"/>
                <a:gd name="T1" fmla="*/ 12 h 70"/>
                <a:gd name="T2" fmla="*/ 90 w 90"/>
                <a:gd name="T3" fmla="*/ 12 h 70"/>
                <a:gd name="T4" fmla="*/ 82 w 90"/>
                <a:gd name="T5" fmla="*/ 6 h 70"/>
                <a:gd name="T6" fmla="*/ 72 w 90"/>
                <a:gd name="T7" fmla="*/ 2 h 70"/>
                <a:gd name="T8" fmla="*/ 64 w 90"/>
                <a:gd name="T9" fmla="*/ 0 h 70"/>
                <a:gd name="T10" fmla="*/ 54 w 90"/>
                <a:gd name="T11" fmla="*/ 0 h 70"/>
                <a:gd name="T12" fmla="*/ 54 w 90"/>
                <a:gd name="T13" fmla="*/ 0 h 70"/>
                <a:gd name="T14" fmla="*/ 44 w 90"/>
                <a:gd name="T15" fmla="*/ 0 h 70"/>
                <a:gd name="T16" fmla="*/ 34 w 90"/>
                <a:gd name="T17" fmla="*/ 2 h 70"/>
                <a:gd name="T18" fmla="*/ 26 w 90"/>
                <a:gd name="T19" fmla="*/ 8 h 70"/>
                <a:gd name="T20" fmla="*/ 18 w 90"/>
                <a:gd name="T21" fmla="*/ 14 h 70"/>
                <a:gd name="T22" fmla="*/ 10 w 90"/>
                <a:gd name="T23" fmla="*/ 20 h 70"/>
                <a:gd name="T24" fmla="*/ 6 w 90"/>
                <a:gd name="T25" fmla="*/ 28 h 70"/>
                <a:gd name="T26" fmla="*/ 2 w 90"/>
                <a:gd name="T27" fmla="*/ 38 h 70"/>
                <a:gd name="T28" fmla="*/ 0 w 90"/>
                <a:gd name="T29" fmla="*/ 48 h 70"/>
                <a:gd name="T30" fmla="*/ 0 w 90"/>
                <a:gd name="T31" fmla="*/ 48 h 70"/>
                <a:gd name="T32" fmla="*/ 0 w 90"/>
                <a:gd name="T33" fmla="*/ 48 h 70"/>
                <a:gd name="T34" fmla="*/ 2 w 90"/>
                <a:gd name="T35" fmla="*/ 56 h 70"/>
                <a:gd name="T36" fmla="*/ 6 w 90"/>
                <a:gd name="T37" fmla="*/ 64 h 70"/>
                <a:gd name="T38" fmla="*/ 14 w 90"/>
                <a:gd name="T39" fmla="*/ 68 h 70"/>
                <a:gd name="T40" fmla="*/ 22 w 90"/>
                <a:gd name="T41" fmla="*/ 70 h 70"/>
                <a:gd name="T42" fmla="*/ 62 w 90"/>
                <a:gd name="T43" fmla="*/ 70 h 70"/>
                <a:gd name="T44" fmla="*/ 62 w 90"/>
                <a:gd name="T45" fmla="*/ 70 h 70"/>
                <a:gd name="T46" fmla="*/ 64 w 90"/>
                <a:gd name="T47" fmla="*/ 54 h 70"/>
                <a:gd name="T48" fmla="*/ 70 w 90"/>
                <a:gd name="T49" fmla="*/ 38 h 70"/>
                <a:gd name="T50" fmla="*/ 78 w 90"/>
                <a:gd name="T51" fmla="*/ 24 h 70"/>
                <a:gd name="T52" fmla="*/ 90 w 90"/>
                <a:gd name="T53" fmla="*/ 12 h 70"/>
                <a:gd name="T54" fmla="*/ 90 w 90"/>
                <a:gd name="T55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70">
                  <a:moveTo>
                    <a:pt x="90" y="12"/>
                  </a:moveTo>
                  <a:lnTo>
                    <a:pt x="90" y="12"/>
                  </a:lnTo>
                  <a:lnTo>
                    <a:pt x="82" y="6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8"/>
                  </a:lnTo>
                  <a:lnTo>
                    <a:pt x="18" y="14"/>
                  </a:lnTo>
                  <a:lnTo>
                    <a:pt x="10" y="20"/>
                  </a:lnTo>
                  <a:lnTo>
                    <a:pt x="6" y="28"/>
                  </a:lnTo>
                  <a:lnTo>
                    <a:pt x="2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6" y="64"/>
                  </a:lnTo>
                  <a:lnTo>
                    <a:pt x="14" y="68"/>
                  </a:lnTo>
                  <a:lnTo>
                    <a:pt x="22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4" y="54"/>
                  </a:lnTo>
                  <a:lnTo>
                    <a:pt x="70" y="38"/>
                  </a:lnTo>
                  <a:lnTo>
                    <a:pt x="78" y="24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Freeform 801"/>
            <p:cNvSpPr/>
            <p:nvPr/>
          </p:nvSpPr>
          <p:spPr bwMode="auto">
            <a:xfrm>
              <a:off x="5113338" y="3017838"/>
              <a:ext cx="98425" cy="107950"/>
            </a:xfrm>
            <a:custGeom>
              <a:avLst/>
              <a:gdLst>
                <a:gd name="T0" fmla="*/ 0 w 62"/>
                <a:gd name="T1" fmla="*/ 32 h 68"/>
                <a:gd name="T2" fmla="*/ 0 w 62"/>
                <a:gd name="T3" fmla="*/ 32 h 68"/>
                <a:gd name="T4" fmla="*/ 2 w 62"/>
                <a:gd name="T5" fmla="*/ 44 h 68"/>
                <a:gd name="T6" fmla="*/ 10 w 62"/>
                <a:gd name="T7" fmla="*/ 56 h 68"/>
                <a:gd name="T8" fmla="*/ 14 w 62"/>
                <a:gd name="T9" fmla="*/ 60 h 68"/>
                <a:gd name="T10" fmla="*/ 18 w 62"/>
                <a:gd name="T11" fmla="*/ 64 h 68"/>
                <a:gd name="T12" fmla="*/ 24 w 62"/>
                <a:gd name="T13" fmla="*/ 66 h 68"/>
                <a:gd name="T14" fmla="*/ 30 w 62"/>
                <a:gd name="T15" fmla="*/ 68 h 68"/>
                <a:gd name="T16" fmla="*/ 30 w 62"/>
                <a:gd name="T17" fmla="*/ 68 h 68"/>
                <a:gd name="T18" fmla="*/ 36 w 62"/>
                <a:gd name="T19" fmla="*/ 66 h 68"/>
                <a:gd name="T20" fmla="*/ 42 w 62"/>
                <a:gd name="T21" fmla="*/ 64 h 68"/>
                <a:gd name="T22" fmla="*/ 48 w 62"/>
                <a:gd name="T23" fmla="*/ 60 h 68"/>
                <a:gd name="T24" fmla="*/ 52 w 62"/>
                <a:gd name="T25" fmla="*/ 56 h 68"/>
                <a:gd name="T26" fmla="*/ 60 w 62"/>
                <a:gd name="T27" fmla="*/ 44 h 68"/>
                <a:gd name="T28" fmla="*/ 62 w 62"/>
                <a:gd name="T29" fmla="*/ 32 h 68"/>
                <a:gd name="T30" fmla="*/ 62 w 62"/>
                <a:gd name="T31" fmla="*/ 32 h 68"/>
                <a:gd name="T32" fmla="*/ 60 w 62"/>
                <a:gd name="T33" fmla="*/ 26 h 68"/>
                <a:gd name="T34" fmla="*/ 60 w 62"/>
                <a:gd name="T35" fmla="*/ 20 h 68"/>
                <a:gd name="T36" fmla="*/ 52 w 62"/>
                <a:gd name="T37" fmla="*/ 10 h 68"/>
                <a:gd name="T38" fmla="*/ 42 w 62"/>
                <a:gd name="T39" fmla="*/ 4 h 68"/>
                <a:gd name="T40" fmla="*/ 36 w 62"/>
                <a:gd name="T41" fmla="*/ 2 h 68"/>
                <a:gd name="T42" fmla="*/ 30 w 62"/>
                <a:gd name="T43" fmla="*/ 0 h 68"/>
                <a:gd name="T44" fmla="*/ 30 w 62"/>
                <a:gd name="T45" fmla="*/ 0 h 68"/>
                <a:gd name="T46" fmla="*/ 24 w 62"/>
                <a:gd name="T47" fmla="*/ 2 h 68"/>
                <a:gd name="T48" fmla="*/ 18 w 62"/>
                <a:gd name="T49" fmla="*/ 4 h 68"/>
                <a:gd name="T50" fmla="*/ 10 w 62"/>
                <a:gd name="T51" fmla="*/ 10 h 68"/>
                <a:gd name="T52" fmla="*/ 2 w 62"/>
                <a:gd name="T53" fmla="*/ 20 h 68"/>
                <a:gd name="T54" fmla="*/ 0 w 62"/>
                <a:gd name="T55" fmla="*/ 26 h 68"/>
                <a:gd name="T56" fmla="*/ 0 w 62"/>
                <a:gd name="T57" fmla="*/ 32 h 68"/>
                <a:gd name="T58" fmla="*/ 0 w 62"/>
                <a:gd name="T59" fmla="*/ 3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68">
                  <a:moveTo>
                    <a:pt x="0" y="32"/>
                  </a:moveTo>
                  <a:lnTo>
                    <a:pt x="0" y="32"/>
                  </a:lnTo>
                  <a:lnTo>
                    <a:pt x="2" y="44"/>
                  </a:lnTo>
                  <a:lnTo>
                    <a:pt x="10" y="56"/>
                  </a:lnTo>
                  <a:lnTo>
                    <a:pt x="14" y="60"/>
                  </a:lnTo>
                  <a:lnTo>
                    <a:pt x="18" y="64"/>
                  </a:lnTo>
                  <a:lnTo>
                    <a:pt x="24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6" y="66"/>
                  </a:lnTo>
                  <a:lnTo>
                    <a:pt x="42" y="64"/>
                  </a:lnTo>
                  <a:lnTo>
                    <a:pt x="48" y="60"/>
                  </a:lnTo>
                  <a:lnTo>
                    <a:pt x="52" y="56"/>
                  </a:lnTo>
                  <a:lnTo>
                    <a:pt x="60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26"/>
                  </a:lnTo>
                  <a:lnTo>
                    <a:pt x="60" y="20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8" y="4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802"/>
            <p:cNvSpPr/>
            <p:nvPr/>
          </p:nvSpPr>
          <p:spPr bwMode="auto">
            <a:xfrm>
              <a:off x="5106988" y="3132138"/>
              <a:ext cx="139700" cy="111125"/>
            </a:xfrm>
            <a:custGeom>
              <a:avLst/>
              <a:gdLst>
                <a:gd name="T0" fmla="*/ 0 w 88"/>
                <a:gd name="T1" fmla="*/ 12 h 70"/>
                <a:gd name="T2" fmla="*/ 0 w 88"/>
                <a:gd name="T3" fmla="*/ 12 h 70"/>
                <a:gd name="T4" fmla="*/ 6 w 88"/>
                <a:gd name="T5" fmla="*/ 6 h 70"/>
                <a:gd name="T6" fmla="*/ 16 w 88"/>
                <a:gd name="T7" fmla="*/ 2 h 70"/>
                <a:gd name="T8" fmla="*/ 24 w 88"/>
                <a:gd name="T9" fmla="*/ 0 h 70"/>
                <a:gd name="T10" fmla="*/ 34 w 88"/>
                <a:gd name="T11" fmla="*/ 0 h 70"/>
                <a:gd name="T12" fmla="*/ 34 w 88"/>
                <a:gd name="T13" fmla="*/ 0 h 70"/>
                <a:gd name="T14" fmla="*/ 44 w 88"/>
                <a:gd name="T15" fmla="*/ 0 h 70"/>
                <a:gd name="T16" fmla="*/ 54 w 88"/>
                <a:gd name="T17" fmla="*/ 2 h 70"/>
                <a:gd name="T18" fmla="*/ 64 w 88"/>
                <a:gd name="T19" fmla="*/ 8 h 70"/>
                <a:gd name="T20" fmla="*/ 70 w 88"/>
                <a:gd name="T21" fmla="*/ 14 h 70"/>
                <a:gd name="T22" fmla="*/ 78 w 88"/>
                <a:gd name="T23" fmla="*/ 20 h 70"/>
                <a:gd name="T24" fmla="*/ 82 w 88"/>
                <a:gd name="T25" fmla="*/ 28 h 70"/>
                <a:gd name="T26" fmla="*/ 86 w 88"/>
                <a:gd name="T27" fmla="*/ 38 h 70"/>
                <a:gd name="T28" fmla="*/ 88 w 88"/>
                <a:gd name="T29" fmla="*/ 48 h 70"/>
                <a:gd name="T30" fmla="*/ 88 w 88"/>
                <a:gd name="T31" fmla="*/ 48 h 70"/>
                <a:gd name="T32" fmla="*/ 88 w 88"/>
                <a:gd name="T33" fmla="*/ 48 h 70"/>
                <a:gd name="T34" fmla="*/ 86 w 88"/>
                <a:gd name="T35" fmla="*/ 56 h 70"/>
                <a:gd name="T36" fmla="*/ 82 w 88"/>
                <a:gd name="T37" fmla="*/ 64 h 70"/>
                <a:gd name="T38" fmla="*/ 74 w 88"/>
                <a:gd name="T39" fmla="*/ 68 h 70"/>
                <a:gd name="T40" fmla="*/ 66 w 88"/>
                <a:gd name="T41" fmla="*/ 70 h 70"/>
                <a:gd name="T42" fmla="*/ 26 w 88"/>
                <a:gd name="T43" fmla="*/ 70 h 70"/>
                <a:gd name="T44" fmla="*/ 26 w 88"/>
                <a:gd name="T45" fmla="*/ 70 h 70"/>
                <a:gd name="T46" fmla="*/ 24 w 88"/>
                <a:gd name="T47" fmla="*/ 54 h 70"/>
                <a:gd name="T48" fmla="*/ 20 w 88"/>
                <a:gd name="T49" fmla="*/ 38 h 70"/>
                <a:gd name="T50" fmla="*/ 10 w 88"/>
                <a:gd name="T51" fmla="*/ 24 h 70"/>
                <a:gd name="T52" fmla="*/ 0 w 88"/>
                <a:gd name="T53" fmla="*/ 12 h 70"/>
                <a:gd name="T54" fmla="*/ 0 w 88"/>
                <a:gd name="T55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0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54" y="2"/>
                  </a:lnTo>
                  <a:lnTo>
                    <a:pt x="64" y="8"/>
                  </a:lnTo>
                  <a:lnTo>
                    <a:pt x="70" y="14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86" y="3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6" y="56"/>
                  </a:lnTo>
                  <a:lnTo>
                    <a:pt x="82" y="64"/>
                  </a:lnTo>
                  <a:lnTo>
                    <a:pt x="74" y="68"/>
                  </a:lnTo>
                  <a:lnTo>
                    <a:pt x="6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4" y="54"/>
                  </a:lnTo>
                  <a:lnTo>
                    <a:pt x="20" y="38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5398569" y="2440845"/>
            <a:ext cx="2808736" cy="1560788"/>
            <a:chOff x="4604769" y="2309048"/>
            <a:chExt cx="2808736" cy="1560788"/>
          </a:xfrm>
        </p:grpSpPr>
        <p:sp>
          <p:nvSpPr>
            <p:cNvPr id="30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1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2" name="组合 311"/>
          <p:cNvGrpSpPr/>
          <p:nvPr/>
        </p:nvGrpSpPr>
        <p:grpSpPr>
          <a:xfrm>
            <a:off x="5398569" y="4183552"/>
            <a:ext cx="2808736" cy="1560788"/>
            <a:chOff x="4604769" y="2309048"/>
            <a:chExt cx="2808736" cy="1560788"/>
          </a:xfrm>
        </p:grpSpPr>
        <p:sp>
          <p:nvSpPr>
            <p:cNvPr id="31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1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16" name="组合 315"/>
          <p:cNvGrpSpPr/>
          <p:nvPr/>
        </p:nvGrpSpPr>
        <p:grpSpPr>
          <a:xfrm>
            <a:off x="8708299" y="2440845"/>
            <a:ext cx="2808736" cy="1560788"/>
            <a:chOff x="4604769" y="2309048"/>
            <a:chExt cx="2808736" cy="1560788"/>
          </a:xfrm>
        </p:grpSpPr>
        <p:sp>
          <p:nvSpPr>
            <p:cNvPr id="31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1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1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0" name="组合 319"/>
          <p:cNvGrpSpPr/>
          <p:nvPr/>
        </p:nvGrpSpPr>
        <p:grpSpPr>
          <a:xfrm>
            <a:off x="8708299" y="4183552"/>
            <a:ext cx="2808736" cy="1560788"/>
            <a:chOff x="4604769" y="2309048"/>
            <a:chExt cx="2808736" cy="1560788"/>
          </a:xfrm>
        </p:grpSpPr>
        <p:sp>
          <p:nvSpPr>
            <p:cNvPr id="32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2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2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24" name="组合 323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325" name="组合 32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2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2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29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研究成果与应用</a:t>
            </a:r>
          </a:p>
        </p:txBody>
      </p:sp>
      <p:cxnSp>
        <p:nvCxnSpPr>
          <p:cNvPr id="330" name="直接连接符 329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圆角矩形 331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333" name="圆角矩形 332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334" name="圆角矩形 333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335" name="圆角矩形 334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60"/>
          <p:cNvSpPr/>
          <p:nvPr/>
        </p:nvSpPr>
        <p:spPr>
          <a:xfrm>
            <a:off x="1938571" y="2767362"/>
            <a:ext cx="892446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7200" b="1" dirty="0">
                <a:solidFill>
                  <a:srgbClr val="1AB49C"/>
                </a:solidFill>
                <a:latin typeface="微软雅黑" panose="020B0503020204020204" charset="-122"/>
                <a:sym typeface="微软雅黑" panose="020B0503020204020204" charset="-122"/>
              </a:rPr>
              <a:t>相关建议与论文总结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09871" y="1680192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05</a:t>
            </a:r>
            <a:endParaRPr lang="zh-CN" altLang="en-US" sz="8000" b="1" dirty="0">
              <a:solidFill>
                <a:srgbClr val="1AB49C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4147136" y="4064864"/>
            <a:ext cx="4149660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2135" b="1" dirty="0">
                <a:solidFill>
                  <a:srgbClr val="1AB49C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Lorem ipsum dolor sit amet</a:t>
            </a:r>
            <a:endParaRPr lang="en-US" altLang="zh-CN" sz="2135" b="1" dirty="0">
              <a:solidFill>
                <a:srgbClr val="1AB49C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79444" y="4587560"/>
            <a:ext cx="421359" cy="0"/>
          </a:xfrm>
          <a:prstGeom prst="line">
            <a:avLst/>
          </a:prstGeom>
          <a:ln w="28575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79409" y="4653189"/>
            <a:ext cx="98773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59185" y="79100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390088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研究意义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44791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899494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5418319" y="2132672"/>
            <a:ext cx="2808736" cy="1560788"/>
            <a:chOff x="4604769" y="2309048"/>
            <a:chExt cx="2808736" cy="1560788"/>
          </a:xfrm>
        </p:grpSpPr>
        <p:sp>
          <p:nvSpPr>
            <p:cNvPr id="108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09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0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5418319" y="4062158"/>
            <a:ext cx="2808736" cy="1560788"/>
            <a:chOff x="4604769" y="2309048"/>
            <a:chExt cx="2808736" cy="1560788"/>
          </a:xfrm>
        </p:grpSpPr>
        <p:sp>
          <p:nvSpPr>
            <p:cNvPr id="112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3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14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73892" y="2057183"/>
            <a:ext cx="3749908" cy="3721871"/>
            <a:chOff x="3311696" y="-5057774"/>
            <a:chExt cx="11253788" cy="11169650"/>
          </a:xfrm>
        </p:grpSpPr>
        <p:sp>
          <p:nvSpPr>
            <p:cNvPr id="17" name="Freeform 28"/>
            <p:cNvSpPr/>
            <p:nvPr/>
          </p:nvSpPr>
          <p:spPr bwMode="auto">
            <a:xfrm>
              <a:off x="8829846" y="-5035549"/>
              <a:ext cx="214313" cy="11147425"/>
            </a:xfrm>
            <a:custGeom>
              <a:avLst/>
              <a:gdLst>
                <a:gd name="T0" fmla="*/ 0 w 57"/>
                <a:gd name="T1" fmla="*/ 28 h 2970"/>
                <a:gd name="T2" fmla="*/ 29 w 57"/>
                <a:gd name="T3" fmla="*/ 0 h 2970"/>
                <a:gd name="T4" fmla="*/ 57 w 57"/>
                <a:gd name="T5" fmla="*/ 28 h 2970"/>
                <a:gd name="T6" fmla="*/ 57 w 57"/>
                <a:gd name="T7" fmla="*/ 2942 h 2970"/>
                <a:gd name="T8" fmla="*/ 29 w 57"/>
                <a:gd name="T9" fmla="*/ 2970 h 2970"/>
                <a:gd name="T10" fmla="*/ 0 w 57"/>
                <a:gd name="T11" fmla="*/ 2942 h 2970"/>
                <a:gd name="T12" fmla="*/ 0 w 57"/>
                <a:gd name="T13" fmla="*/ 28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970">
                  <a:moveTo>
                    <a:pt x="0" y="28"/>
                  </a:move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8"/>
                  </a:cubicBezTo>
                  <a:cubicBezTo>
                    <a:pt x="57" y="2942"/>
                    <a:pt x="57" y="2942"/>
                    <a:pt x="57" y="2942"/>
                  </a:cubicBezTo>
                  <a:cubicBezTo>
                    <a:pt x="57" y="2957"/>
                    <a:pt x="44" y="2970"/>
                    <a:pt x="29" y="2970"/>
                  </a:cubicBezTo>
                  <a:cubicBezTo>
                    <a:pt x="13" y="2970"/>
                    <a:pt x="0" y="2957"/>
                    <a:pt x="0" y="2942"/>
                  </a:cubicBezTo>
                  <a:cubicBezTo>
                    <a:pt x="0" y="28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9"/>
            <p:cNvSpPr/>
            <p:nvPr/>
          </p:nvSpPr>
          <p:spPr bwMode="auto">
            <a:xfrm>
              <a:off x="9036221" y="-1393824"/>
              <a:ext cx="5529263" cy="4143375"/>
            </a:xfrm>
            <a:custGeom>
              <a:avLst/>
              <a:gdLst>
                <a:gd name="T0" fmla="*/ 1188 w 1474"/>
                <a:gd name="T1" fmla="*/ 0 h 1104"/>
                <a:gd name="T2" fmla="*/ 286 w 1474"/>
                <a:gd name="T3" fmla="*/ 0 h 1104"/>
                <a:gd name="T4" fmla="*/ 0 w 1474"/>
                <a:gd name="T5" fmla="*/ 286 h 1104"/>
                <a:gd name="T6" fmla="*/ 0 w 1474"/>
                <a:gd name="T7" fmla="*/ 1104 h 1104"/>
                <a:gd name="T8" fmla="*/ 1188 w 1474"/>
                <a:gd name="T9" fmla="*/ 808 h 1104"/>
                <a:gd name="T10" fmla="*/ 1474 w 1474"/>
                <a:gd name="T11" fmla="*/ 522 h 1104"/>
                <a:gd name="T12" fmla="*/ 1474 w 1474"/>
                <a:gd name="T13" fmla="*/ 286 h 1104"/>
                <a:gd name="T14" fmla="*/ 1188 w 1474"/>
                <a:gd name="T15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4">
                  <a:moveTo>
                    <a:pt x="1188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9" y="0"/>
                    <a:pt x="0" y="129"/>
                    <a:pt x="0" y="286"/>
                  </a:cubicBezTo>
                  <a:cubicBezTo>
                    <a:pt x="0" y="1104"/>
                    <a:pt x="0" y="1104"/>
                    <a:pt x="0" y="1104"/>
                  </a:cubicBezTo>
                  <a:cubicBezTo>
                    <a:pt x="232" y="852"/>
                    <a:pt x="848" y="808"/>
                    <a:pt x="1188" y="808"/>
                  </a:cubicBezTo>
                  <a:cubicBezTo>
                    <a:pt x="1345" y="808"/>
                    <a:pt x="1474" y="679"/>
                    <a:pt x="1474" y="522"/>
                  </a:cubicBezTo>
                  <a:cubicBezTo>
                    <a:pt x="1474" y="286"/>
                    <a:pt x="1474" y="286"/>
                    <a:pt x="1474" y="286"/>
                  </a:cubicBezTo>
                  <a:cubicBezTo>
                    <a:pt x="1474" y="129"/>
                    <a:pt x="1345" y="0"/>
                    <a:pt x="118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30"/>
            <p:cNvSpPr/>
            <p:nvPr/>
          </p:nvSpPr>
          <p:spPr bwMode="auto">
            <a:xfrm>
              <a:off x="9036221" y="1074739"/>
              <a:ext cx="5399088" cy="2236788"/>
            </a:xfrm>
            <a:custGeom>
              <a:avLst/>
              <a:gdLst>
                <a:gd name="T0" fmla="*/ 0 w 1439"/>
                <a:gd name="T1" fmla="*/ 596 h 596"/>
                <a:gd name="T2" fmla="*/ 1185 w 1439"/>
                <a:gd name="T3" fmla="*/ 182 h 596"/>
                <a:gd name="T4" fmla="*/ 1439 w 1439"/>
                <a:gd name="T5" fmla="*/ 0 h 596"/>
                <a:gd name="T6" fmla="*/ 1188 w 1439"/>
                <a:gd name="T7" fmla="*/ 150 h 596"/>
                <a:gd name="T8" fmla="*/ 0 w 1439"/>
                <a:gd name="T9" fmla="*/ 446 h 596"/>
                <a:gd name="T10" fmla="*/ 0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0" y="596"/>
                  </a:moveTo>
                  <a:cubicBezTo>
                    <a:pt x="231" y="321"/>
                    <a:pt x="846" y="216"/>
                    <a:pt x="1185" y="182"/>
                  </a:cubicBezTo>
                  <a:cubicBezTo>
                    <a:pt x="1295" y="171"/>
                    <a:pt x="1392" y="98"/>
                    <a:pt x="1439" y="0"/>
                  </a:cubicBezTo>
                  <a:cubicBezTo>
                    <a:pt x="1390" y="89"/>
                    <a:pt x="1296" y="150"/>
                    <a:pt x="1188" y="150"/>
                  </a:cubicBezTo>
                  <a:cubicBezTo>
                    <a:pt x="848" y="150"/>
                    <a:pt x="232" y="194"/>
                    <a:pt x="0" y="446"/>
                  </a:cubicBezTo>
                  <a:cubicBezTo>
                    <a:pt x="0" y="596"/>
                    <a:pt x="0" y="596"/>
                    <a:pt x="0" y="596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31"/>
            <p:cNvSpPr/>
            <p:nvPr/>
          </p:nvSpPr>
          <p:spPr bwMode="auto">
            <a:xfrm>
              <a:off x="3311696" y="838201"/>
              <a:ext cx="5529263" cy="4143375"/>
            </a:xfrm>
            <a:custGeom>
              <a:avLst/>
              <a:gdLst>
                <a:gd name="T0" fmla="*/ 286 w 1474"/>
                <a:gd name="T1" fmla="*/ 0 h 1104"/>
                <a:gd name="T2" fmla="*/ 1188 w 1474"/>
                <a:gd name="T3" fmla="*/ 0 h 1104"/>
                <a:gd name="T4" fmla="*/ 1474 w 1474"/>
                <a:gd name="T5" fmla="*/ 286 h 1104"/>
                <a:gd name="T6" fmla="*/ 1474 w 1474"/>
                <a:gd name="T7" fmla="*/ 1104 h 1104"/>
                <a:gd name="T8" fmla="*/ 286 w 1474"/>
                <a:gd name="T9" fmla="*/ 808 h 1104"/>
                <a:gd name="T10" fmla="*/ 0 w 1474"/>
                <a:gd name="T11" fmla="*/ 522 h 1104"/>
                <a:gd name="T12" fmla="*/ 0 w 1474"/>
                <a:gd name="T13" fmla="*/ 286 h 1104"/>
                <a:gd name="T14" fmla="*/ 286 w 1474"/>
                <a:gd name="T15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4">
                  <a:moveTo>
                    <a:pt x="286" y="0"/>
                  </a:moveTo>
                  <a:cubicBezTo>
                    <a:pt x="1188" y="0"/>
                    <a:pt x="1188" y="0"/>
                    <a:pt x="1188" y="0"/>
                  </a:cubicBezTo>
                  <a:cubicBezTo>
                    <a:pt x="1345" y="0"/>
                    <a:pt x="1474" y="129"/>
                    <a:pt x="1474" y="286"/>
                  </a:cubicBezTo>
                  <a:cubicBezTo>
                    <a:pt x="1474" y="1104"/>
                    <a:pt x="1474" y="1104"/>
                    <a:pt x="1474" y="1104"/>
                  </a:cubicBezTo>
                  <a:cubicBezTo>
                    <a:pt x="1242" y="852"/>
                    <a:pt x="626" y="808"/>
                    <a:pt x="286" y="808"/>
                  </a:cubicBezTo>
                  <a:cubicBezTo>
                    <a:pt x="129" y="808"/>
                    <a:pt x="0" y="679"/>
                    <a:pt x="0" y="5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129"/>
                    <a:pt x="129" y="0"/>
                    <a:pt x="286" y="0"/>
                  </a:cubicBezTo>
                  <a:close/>
                </a:path>
              </a:pathLst>
            </a:custGeom>
            <a:solidFill>
              <a:srgbClr val="11B2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32"/>
            <p:cNvSpPr/>
            <p:nvPr/>
          </p:nvSpPr>
          <p:spPr bwMode="auto">
            <a:xfrm>
              <a:off x="3435521" y="3308351"/>
              <a:ext cx="5397500" cy="2236788"/>
            </a:xfrm>
            <a:custGeom>
              <a:avLst/>
              <a:gdLst>
                <a:gd name="T0" fmla="*/ 1439 w 1439"/>
                <a:gd name="T1" fmla="*/ 596 h 596"/>
                <a:gd name="T2" fmla="*/ 255 w 1439"/>
                <a:gd name="T3" fmla="*/ 182 h 596"/>
                <a:gd name="T4" fmla="*/ 0 w 1439"/>
                <a:gd name="T5" fmla="*/ 0 h 596"/>
                <a:gd name="T6" fmla="*/ 251 w 1439"/>
                <a:gd name="T7" fmla="*/ 150 h 596"/>
                <a:gd name="T8" fmla="*/ 1439 w 1439"/>
                <a:gd name="T9" fmla="*/ 446 h 596"/>
                <a:gd name="T10" fmla="*/ 1439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1439" y="596"/>
                  </a:moveTo>
                  <a:cubicBezTo>
                    <a:pt x="1208" y="321"/>
                    <a:pt x="593" y="216"/>
                    <a:pt x="255" y="182"/>
                  </a:cubicBezTo>
                  <a:cubicBezTo>
                    <a:pt x="144" y="171"/>
                    <a:pt x="47" y="98"/>
                    <a:pt x="0" y="0"/>
                  </a:cubicBezTo>
                  <a:cubicBezTo>
                    <a:pt x="49" y="89"/>
                    <a:pt x="143" y="150"/>
                    <a:pt x="251" y="150"/>
                  </a:cubicBezTo>
                  <a:cubicBezTo>
                    <a:pt x="591" y="150"/>
                    <a:pt x="1208" y="194"/>
                    <a:pt x="1439" y="446"/>
                  </a:cubicBezTo>
                  <a:cubicBezTo>
                    <a:pt x="1439" y="596"/>
                    <a:pt x="1439" y="596"/>
                    <a:pt x="1439" y="596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9036221" y="-2587624"/>
              <a:ext cx="5399088" cy="2239963"/>
            </a:xfrm>
            <a:custGeom>
              <a:avLst/>
              <a:gdLst>
                <a:gd name="T0" fmla="*/ 0 w 1439"/>
                <a:gd name="T1" fmla="*/ 597 h 597"/>
                <a:gd name="T2" fmla="*/ 1185 w 1439"/>
                <a:gd name="T3" fmla="*/ 183 h 597"/>
                <a:gd name="T4" fmla="*/ 1439 w 1439"/>
                <a:gd name="T5" fmla="*/ 0 h 597"/>
                <a:gd name="T6" fmla="*/ 1188 w 1439"/>
                <a:gd name="T7" fmla="*/ 150 h 597"/>
                <a:gd name="T8" fmla="*/ 0 w 1439"/>
                <a:gd name="T9" fmla="*/ 447 h 597"/>
                <a:gd name="T10" fmla="*/ 0 w 1439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7">
                  <a:moveTo>
                    <a:pt x="0" y="597"/>
                  </a:moveTo>
                  <a:cubicBezTo>
                    <a:pt x="231" y="322"/>
                    <a:pt x="846" y="216"/>
                    <a:pt x="1185" y="183"/>
                  </a:cubicBezTo>
                  <a:cubicBezTo>
                    <a:pt x="1295" y="172"/>
                    <a:pt x="1392" y="98"/>
                    <a:pt x="1439" y="0"/>
                  </a:cubicBezTo>
                  <a:cubicBezTo>
                    <a:pt x="1390" y="90"/>
                    <a:pt x="1296" y="150"/>
                    <a:pt x="1188" y="150"/>
                  </a:cubicBezTo>
                  <a:cubicBezTo>
                    <a:pt x="848" y="150"/>
                    <a:pt x="232" y="194"/>
                    <a:pt x="0" y="447"/>
                  </a:cubicBezTo>
                  <a:cubicBezTo>
                    <a:pt x="0" y="597"/>
                    <a:pt x="0" y="597"/>
                    <a:pt x="0" y="597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34"/>
            <p:cNvSpPr/>
            <p:nvPr/>
          </p:nvSpPr>
          <p:spPr bwMode="auto">
            <a:xfrm>
              <a:off x="9036221" y="-5057774"/>
              <a:ext cx="5529263" cy="4148138"/>
            </a:xfrm>
            <a:custGeom>
              <a:avLst/>
              <a:gdLst>
                <a:gd name="T0" fmla="*/ 1188 w 1474"/>
                <a:gd name="T1" fmla="*/ 0 h 1105"/>
                <a:gd name="T2" fmla="*/ 286 w 1474"/>
                <a:gd name="T3" fmla="*/ 0 h 1105"/>
                <a:gd name="T4" fmla="*/ 0 w 1474"/>
                <a:gd name="T5" fmla="*/ 286 h 1105"/>
                <a:gd name="T6" fmla="*/ 0 w 1474"/>
                <a:gd name="T7" fmla="*/ 1105 h 1105"/>
                <a:gd name="T8" fmla="*/ 1188 w 1474"/>
                <a:gd name="T9" fmla="*/ 808 h 1105"/>
                <a:gd name="T10" fmla="*/ 1474 w 1474"/>
                <a:gd name="T11" fmla="*/ 522 h 1105"/>
                <a:gd name="T12" fmla="*/ 1474 w 1474"/>
                <a:gd name="T13" fmla="*/ 286 h 1105"/>
                <a:gd name="T14" fmla="*/ 1188 w 1474"/>
                <a:gd name="T15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5">
                  <a:moveTo>
                    <a:pt x="1188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9" y="0"/>
                    <a:pt x="0" y="129"/>
                    <a:pt x="0" y="286"/>
                  </a:cubicBezTo>
                  <a:cubicBezTo>
                    <a:pt x="0" y="1105"/>
                    <a:pt x="0" y="1105"/>
                    <a:pt x="0" y="1105"/>
                  </a:cubicBezTo>
                  <a:cubicBezTo>
                    <a:pt x="232" y="852"/>
                    <a:pt x="848" y="808"/>
                    <a:pt x="1188" y="808"/>
                  </a:cubicBezTo>
                  <a:cubicBezTo>
                    <a:pt x="1345" y="808"/>
                    <a:pt x="1474" y="680"/>
                    <a:pt x="1474" y="522"/>
                  </a:cubicBezTo>
                  <a:cubicBezTo>
                    <a:pt x="1474" y="286"/>
                    <a:pt x="1474" y="286"/>
                    <a:pt x="1474" y="286"/>
                  </a:cubicBezTo>
                  <a:cubicBezTo>
                    <a:pt x="1474" y="129"/>
                    <a:pt x="1345" y="0"/>
                    <a:pt x="1188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3311696" y="-2824162"/>
              <a:ext cx="5529263" cy="4146550"/>
            </a:xfrm>
            <a:custGeom>
              <a:avLst/>
              <a:gdLst>
                <a:gd name="T0" fmla="*/ 286 w 1474"/>
                <a:gd name="T1" fmla="*/ 0 h 1105"/>
                <a:gd name="T2" fmla="*/ 1188 w 1474"/>
                <a:gd name="T3" fmla="*/ 0 h 1105"/>
                <a:gd name="T4" fmla="*/ 1474 w 1474"/>
                <a:gd name="T5" fmla="*/ 286 h 1105"/>
                <a:gd name="T6" fmla="*/ 1474 w 1474"/>
                <a:gd name="T7" fmla="*/ 1105 h 1105"/>
                <a:gd name="T8" fmla="*/ 286 w 1474"/>
                <a:gd name="T9" fmla="*/ 808 h 1105"/>
                <a:gd name="T10" fmla="*/ 0 w 1474"/>
                <a:gd name="T11" fmla="*/ 522 h 1105"/>
                <a:gd name="T12" fmla="*/ 0 w 1474"/>
                <a:gd name="T13" fmla="*/ 286 h 1105"/>
                <a:gd name="T14" fmla="*/ 286 w 1474"/>
                <a:gd name="T15" fmla="*/ 0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4" h="1105">
                  <a:moveTo>
                    <a:pt x="286" y="0"/>
                  </a:moveTo>
                  <a:cubicBezTo>
                    <a:pt x="1188" y="0"/>
                    <a:pt x="1188" y="0"/>
                    <a:pt x="1188" y="0"/>
                  </a:cubicBezTo>
                  <a:cubicBezTo>
                    <a:pt x="1345" y="0"/>
                    <a:pt x="1474" y="129"/>
                    <a:pt x="1474" y="286"/>
                  </a:cubicBezTo>
                  <a:cubicBezTo>
                    <a:pt x="1474" y="1105"/>
                    <a:pt x="1474" y="1105"/>
                    <a:pt x="1474" y="1105"/>
                  </a:cubicBezTo>
                  <a:cubicBezTo>
                    <a:pt x="1242" y="853"/>
                    <a:pt x="626" y="808"/>
                    <a:pt x="286" y="808"/>
                  </a:cubicBezTo>
                  <a:cubicBezTo>
                    <a:pt x="129" y="808"/>
                    <a:pt x="0" y="680"/>
                    <a:pt x="0" y="522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129"/>
                    <a:pt x="129" y="0"/>
                    <a:pt x="286" y="0"/>
                  </a:cubicBez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3435521" y="-350837"/>
              <a:ext cx="5397500" cy="2236788"/>
            </a:xfrm>
            <a:custGeom>
              <a:avLst/>
              <a:gdLst>
                <a:gd name="T0" fmla="*/ 1439 w 1439"/>
                <a:gd name="T1" fmla="*/ 596 h 596"/>
                <a:gd name="T2" fmla="*/ 255 w 1439"/>
                <a:gd name="T3" fmla="*/ 182 h 596"/>
                <a:gd name="T4" fmla="*/ 0 w 1439"/>
                <a:gd name="T5" fmla="*/ 0 h 596"/>
                <a:gd name="T6" fmla="*/ 251 w 1439"/>
                <a:gd name="T7" fmla="*/ 149 h 596"/>
                <a:gd name="T8" fmla="*/ 1439 w 1439"/>
                <a:gd name="T9" fmla="*/ 446 h 596"/>
                <a:gd name="T10" fmla="*/ 1439 w 1439"/>
                <a:gd name="T11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9" h="596">
                  <a:moveTo>
                    <a:pt x="1439" y="596"/>
                  </a:moveTo>
                  <a:cubicBezTo>
                    <a:pt x="1208" y="321"/>
                    <a:pt x="593" y="216"/>
                    <a:pt x="255" y="182"/>
                  </a:cubicBezTo>
                  <a:cubicBezTo>
                    <a:pt x="144" y="171"/>
                    <a:pt x="47" y="97"/>
                    <a:pt x="0" y="0"/>
                  </a:cubicBezTo>
                  <a:cubicBezTo>
                    <a:pt x="49" y="89"/>
                    <a:pt x="143" y="149"/>
                    <a:pt x="251" y="149"/>
                  </a:cubicBezTo>
                  <a:cubicBezTo>
                    <a:pt x="591" y="149"/>
                    <a:pt x="1208" y="194"/>
                    <a:pt x="1439" y="446"/>
                  </a:cubicBezTo>
                  <a:cubicBezTo>
                    <a:pt x="1439" y="596"/>
                    <a:pt x="1439" y="596"/>
                    <a:pt x="1439" y="5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7715421" y="-1165224"/>
              <a:ext cx="63500" cy="107950"/>
            </a:xfrm>
            <a:custGeom>
              <a:avLst/>
              <a:gdLst>
                <a:gd name="T0" fmla="*/ 0 w 17"/>
                <a:gd name="T1" fmla="*/ 15 h 29"/>
                <a:gd name="T2" fmla="*/ 17 w 17"/>
                <a:gd name="T3" fmla="*/ 29 h 29"/>
                <a:gd name="T4" fmla="*/ 17 w 17"/>
                <a:gd name="T5" fmla="*/ 0 h 29"/>
                <a:gd name="T6" fmla="*/ 5 w 17"/>
                <a:gd name="T7" fmla="*/ 4 h 29"/>
                <a:gd name="T8" fmla="*/ 0 w 17"/>
                <a:gd name="T9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9">
                  <a:moveTo>
                    <a:pt x="0" y="15"/>
                  </a:moveTo>
                  <a:cubicBezTo>
                    <a:pt x="0" y="23"/>
                    <a:pt x="6" y="28"/>
                    <a:pt x="17" y="2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2" y="0"/>
                    <a:pt x="8" y="2"/>
                    <a:pt x="5" y="4"/>
                  </a:cubicBezTo>
                  <a:cubicBezTo>
                    <a:pt x="1" y="7"/>
                    <a:pt x="0" y="10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7824959" y="-974724"/>
              <a:ext cx="66675" cy="123825"/>
            </a:xfrm>
            <a:custGeom>
              <a:avLst/>
              <a:gdLst>
                <a:gd name="T0" fmla="*/ 0 w 18"/>
                <a:gd name="T1" fmla="*/ 0 h 33"/>
                <a:gd name="T2" fmla="*/ 0 w 18"/>
                <a:gd name="T3" fmla="*/ 33 h 33"/>
                <a:gd name="T4" fmla="*/ 13 w 18"/>
                <a:gd name="T5" fmla="*/ 28 h 33"/>
                <a:gd name="T6" fmla="*/ 18 w 18"/>
                <a:gd name="T7" fmla="*/ 16 h 33"/>
                <a:gd name="T8" fmla="*/ 0 w 1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5" y="33"/>
                    <a:pt x="9" y="31"/>
                    <a:pt x="13" y="28"/>
                  </a:cubicBezTo>
                  <a:cubicBezTo>
                    <a:pt x="17" y="25"/>
                    <a:pt x="18" y="21"/>
                    <a:pt x="18" y="16"/>
                  </a:cubicBezTo>
                  <a:cubicBezTo>
                    <a:pt x="18" y="8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7528096" y="-1866899"/>
              <a:ext cx="566738" cy="255588"/>
            </a:xfrm>
            <a:custGeom>
              <a:avLst/>
              <a:gdLst>
                <a:gd name="T0" fmla="*/ 109 w 151"/>
                <a:gd name="T1" fmla="*/ 68 h 68"/>
                <a:gd name="T2" fmla="*/ 110 w 151"/>
                <a:gd name="T3" fmla="*/ 68 h 68"/>
                <a:gd name="T4" fmla="*/ 133 w 151"/>
                <a:gd name="T5" fmla="*/ 31 h 68"/>
                <a:gd name="T6" fmla="*/ 74 w 151"/>
                <a:gd name="T7" fmla="*/ 1 h 68"/>
                <a:gd name="T8" fmla="*/ 15 w 151"/>
                <a:gd name="T9" fmla="*/ 31 h 68"/>
                <a:gd name="T10" fmla="*/ 38 w 151"/>
                <a:gd name="T11" fmla="*/ 68 h 68"/>
                <a:gd name="T12" fmla="*/ 41 w 151"/>
                <a:gd name="T13" fmla="*/ 68 h 68"/>
                <a:gd name="T14" fmla="*/ 109 w 151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68">
                  <a:moveTo>
                    <a:pt x="109" y="68"/>
                  </a:moveTo>
                  <a:cubicBezTo>
                    <a:pt x="109" y="68"/>
                    <a:pt x="110" y="68"/>
                    <a:pt x="110" y="68"/>
                  </a:cubicBezTo>
                  <a:cubicBezTo>
                    <a:pt x="117" y="59"/>
                    <a:pt x="124" y="47"/>
                    <a:pt x="133" y="31"/>
                  </a:cubicBezTo>
                  <a:cubicBezTo>
                    <a:pt x="151" y="1"/>
                    <a:pt x="107" y="1"/>
                    <a:pt x="74" y="1"/>
                  </a:cubicBezTo>
                  <a:cubicBezTo>
                    <a:pt x="42" y="1"/>
                    <a:pt x="0" y="0"/>
                    <a:pt x="15" y="31"/>
                  </a:cubicBezTo>
                  <a:cubicBezTo>
                    <a:pt x="23" y="47"/>
                    <a:pt x="30" y="59"/>
                    <a:pt x="38" y="68"/>
                  </a:cubicBezTo>
                  <a:cubicBezTo>
                    <a:pt x="39" y="68"/>
                    <a:pt x="40" y="68"/>
                    <a:pt x="41" y="68"/>
                  </a:cubicBezTo>
                  <a:cubicBezTo>
                    <a:pt x="109" y="68"/>
                    <a:pt x="109" y="68"/>
                    <a:pt x="109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40"/>
            <p:cNvSpPr>
              <a:spLocks noEditPoints="1"/>
            </p:cNvSpPr>
            <p:nvPr/>
          </p:nvSpPr>
          <p:spPr bwMode="auto">
            <a:xfrm>
              <a:off x="7302671" y="-1544637"/>
              <a:ext cx="1006475" cy="1017588"/>
            </a:xfrm>
            <a:custGeom>
              <a:avLst/>
              <a:gdLst>
                <a:gd name="T0" fmla="*/ 167 w 268"/>
                <a:gd name="T1" fmla="*/ 189 h 271"/>
                <a:gd name="T2" fmla="*/ 139 w 268"/>
                <a:gd name="T3" fmla="*/ 200 h 271"/>
                <a:gd name="T4" fmla="*/ 139 w 268"/>
                <a:gd name="T5" fmla="*/ 216 h 271"/>
                <a:gd name="T6" fmla="*/ 127 w 268"/>
                <a:gd name="T7" fmla="*/ 216 h 271"/>
                <a:gd name="T8" fmla="*/ 127 w 268"/>
                <a:gd name="T9" fmla="*/ 200 h 271"/>
                <a:gd name="T10" fmla="*/ 87 w 268"/>
                <a:gd name="T11" fmla="*/ 170 h 271"/>
                <a:gd name="T12" fmla="*/ 105 w 268"/>
                <a:gd name="T13" fmla="*/ 165 h 271"/>
                <a:gd name="T14" fmla="*/ 127 w 268"/>
                <a:gd name="T15" fmla="*/ 185 h 271"/>
                <a:gd name="T16" fmla="*/ 127 w 268"/>
                <a:gd name="T17" fmla="*/ 151 h 271"/>
                <a:gd name="T18" fmla="*/ 98 w 268"/>
                <a:gd name="T19" fmla="*/ 138 h 271"/>
                <a:gd name="T20" fmla="*/ 91 w 268"/>
                <a:gd name="T21" fmla="*/ 119 h 271"/>
                <a:gd name="T22" fmla="*/ 127 w 268"/>
                <a:gd name="T23" fmla="*/ 86 h 271"/>
                <a:gd name="T24" fmla="*/ 127 w 268"/>
                <a:gd name="T25" fmla="*/ 74 h 271"/>
                <a:gd name="T26" fmla="*/ 139 w 268"/>
                <a:gd name="T27" fmla="*/ 74 h 271"/>
                <a:gd name="T28" fmla="*/ 139 w 268"/>
                <a:gd name="T29" fmla="*/ 86 h 271"/>
                <a:gd name="T30" fmla="*/ 172 w 268"/>
                <a:gd name="T31" fmla="*/ 112 h 271"/>
                <a:gd name="T32" fmla="*/ 155 w 268"/>
                <a:gd name="T33" fmla="*/ 116 h 271"/>
                <a:gd name="T34" fmla="*/ 139 w 268"/>
                <a:gd name="T35" fmla="*/ 101 h 271"/>
                <a:gd name="T36" fmla="*/ 139 w 268"/>
                <a:gd name="T37" fmla="*/ 131 h 271"/>
                <a:gd name="T38" fmla="*/ 161 w 268"/>
                <a:gd name="T39" fmla="*/ 138 h 271"/>
                <a:gd name="T40" fmla="*/ 172 w 268"/>
                <a:gd name="T41" fmla="*/ 148 h 271"/>
                <a:gd name="T42" fmla="*/ 176 w 268"/>
                <a:gd name="T43" fmla="*/ 166 h 271"/>
                <a:gd name="T44" fmla="*/ 167 w 268"/>
                <a:gd name="T45" fmla="*/ 189 h 271"/>
                <a:gd name="T46" fmla="*/ 177 w 268"/>
                <a:gd name="T47" fmla="*/ 2 h 271"/>
                <a:gd name="T48" fmla="*/ 169 w 268"/>
                <a:gd name="T49" fmla="*/ 12 h 271"/>
                <a:gd name="T50" fmla="*/ 101 w 268"/>
                <a:gd name="T51" fmla="*/ 12 h 271"/>
                <a:gd name="T52" fmla="*/ 92 w 268"/>
                <a:gd name="T53" fmla="*/ 0 h 271"/>
                <a:gd name="T54" fmla="*/ 0 w 268"/>
                <a:gd name="T55" fmla="*/ 171 h 271"/>
                <a:gd name="T56" fmla="*/ 134 w 268"/>
                <a:gd name="T57" fmla="*/ 271 h 271"/>
                <a:gd name="T58" fmla="*/ 268 w 268"/>
                <a:gd name="T59" fmla="*/ 171 h 271"/>
                <a:gd name="T60" fmla="*/ 177 w 268"/>
                <a:gd name="T61" fmla="*/ 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271">
                  <a:moveTo>
                    <a:pt x="167" y="189"/>
                  </a:moveTo>
                  <a:cubicBezTo>
                    <a:pt x="160" y="196"/>
                    <a:pt x="151" y="199"/>
                    <a:pt x="139" y="200"/>
                  </a:cubicBezTo>
                  <a:cubicBezTo>
                    <a:pt x="139" y="216"/>
                    <a:pt x="139" y="216"/>
                    <a:pt x="139" y="216"/>
                  </a:cubicBezTo>
                  <a:cubicBezTo>
                    <a:pt x="127" y="216"/>
                    <a:pt x="127" y="216"/>
                    <a:pt x="127" y="216"/>
                  </a:cubicBezTo>
                  <a:cubicBezTo>
                    <a:pt x="127" y="200"/>
                    <a:pt x="127" y="200"/>
                    <a:pt x="127" y="200"/>
                  </a:cubicBezTo>
                  <a:cubicBezTo>
                    <a:pt x="106" y="198"/>
                    <a:pt x="93" y="188"/>
                    <a:pt x="87" y="170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8" y="177"/>
                    <a:pt x="116" y="184"/>
                    <a:pt x="127" y="185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12" y="148"/>
                    <a:pt x="102" y="143"/>
                    <a:pt x="98" y="138"/>
                  </a:cubicBezTo>
                  <a:cubicBezTo>
                    <a:pt x="93" y="133"/>
                    <a:pt x="91" y="126"/>
                    <a:pt x="91" y="119"/>
                  </a:cubicBezTo>
                  <a:cubicBezTo>
                    <a:pt x="91" y="100"/>
                    <a:pt x="103" y="89"/>
                    <a:pt x="127" y="86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56" y="88"/>
                    <a:pt x="167" y="97"/>
                    <a:pt x="172" y="112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2" y="107"/>
                    <a:pt x="146" y="102"/>
                    <a:pt x="139" y="101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50" y="134"/>
                    <a:pt x="157" y="137"/>
                    <a:pt x="161" y="138"/>
                  </a:cubicBezTo>
                  <a:cubicBezTo>
                    <a:pt x="165" y="140"/>
                    <a:pt x="168" y="143"/>
                    <a:pt x="172" y="148"/>
                  </a:cubicBezTo>
                  <a:cubicBezTo>
                    <a:pt x="175" y="153"/>
                    <a:pt x="176" y="159"/>
                    <a:pt x="176" y="166"/>
                  </a:cubicBezTo>
                  <a:cubicBezTo>
                    <a:pt x="176" y="175"/>
                    <a:pt x="173" y="183"/>
                    <a:pt x="167" y="189"/>
                  </a:cubicBezTo>
                  <a:close/>
                  <a:moveTo>
                    <a:pt x="177" y="2"/>
                  </a:moveTo>
                  <a:cubicBezTo>
                    <a:pt x="176" y="8"/>
                    <a:pt x="173" y="12"/>
                    <a:pt x="169" y="1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96" y="12"/>
                    <a:pt x="93" y="7"/>
                    <a:pt x="92" y="0"/>
                  </a:cubicBezTo>
                  <a:cubicBezTo>
                    <a:pt x="42" y="30"/>
                    <a:pt x="0" y="109"/>
                    <a:pt x="0" y="171"/>
                  </a:cubicBezTo>
                  <a:cubicBezTo>
                    <a:pt x="0" y="249"/>
                    <a:pt x="60" y="271"/>
                    <a:pt x="134" y="271"/>
                  </a:cubicBezTo>
                  <a:cubicBezTo>
                    <a:pt x="208" y="271"/>
                    <a:pt x="268" y="249"/>
                    <a:pt x="268" y="171"/>
                  </a:cubicBezTo>
                  <a:cubicBezTo>
                    <a:pt x="268" y="110"/>
                    <a:pt x="224" y="35"/>
                    <a:pt x="17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7794796" y="1844676"/>
              <a:ext cx="33338" cy="142875"/>
            </a:xfrm>
            <a:custGeom>
              <a:avLst/>
              <a:gdLst>
                <a:gd name="T0" fmla="*/ 9 w 9"/>
                <a:gd name="T1" fmla="*/ 34 h 38"/>
                <a:gd name="T2" fmla="*/ 4 w 9"/>
                <a:gd name="T3" fmla="*/ 38 h 38"/>
                <a:gd name="T4" fmla="*/ 4 w 9"/>
                <a:gd name="T5" fmla="*/ 38 h 38"/>
                <a:gd name="T6" fmla="*/ 0 w 9"/>
                <a:gd name="T7" fmla="*/ 34 h 38"/>
                <a:gd name="T8" fmla="*/ 0 w 9"/>
                <a:gd name="T9" fmla="*/ 4 h 38"/>
                <a:gd name="T10" fmla="*/ 4 w 9"/>
                <a:gd name="T11" fmla="*/ 0 h 38"/>
                <a:gd name="T12" fmla="*/ 4 w 9"/>
                <a:gd name="T13" fmla="*/ 0 h 38"/>
                <a:gd name="T14" fmla="*/ 9 w 9"/>
                <a:gd name="T15" fmla="*/ 4 h 38"/>
                <a:gd name="T16" fmla="*/ 9 w 9"/>
                <a:gd name="T17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8">
                  <a:moveTo>
                    <a:pt x="9" y="34"/>
                  </a:moveTo>
                  <a:cubicBezTo>
                    <a:pt x="9" y="36"/>
                    <a:pt x="7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0" y="36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4"/>
                    <a:pt x="9" y="34"/>
                    <a:pt x="9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7329659" y="2062164"/>
              <a:ext cx="119063" cy="112713"/>
            </a:xfrm>
            <a:custGeom>
              <a:avLst/>
              <a:gdLst>
                <a:gd name="T0" fmla="*/ 30 w 32"/>
                <a:gd name="T1" fmla="*/ 21 h 30"/>
                <a:gd name="T2" fmla="*/ 30 w 32"/>
                <a:gd name="T3" fmla="*/ 28 h 30"/>
                <a:gd name="T4" fmla="*/ 30 w 32"/>
                <a:gd name="T5" fmla="*/ 28 h 30"/>
                <a:gd name="T6" fmla="*/ 24 w 32"/>
                <a:gd name="T7" fmla="*/ 29 h 30"/>
                <a:gd name="T8" fmla="*/ 2 w 32"/>
                <a:gd name="T9" fmla="*/ 9 h 30"/>
                <a:gd name="T10" fmla="*/ 2 w 32"/>
                <a:gd name="T11" fmla="*/ 2 h 30"/>
                <a:gd name="T12" fmla="*/ 2 w 32"/>
                <a:gd name="T13" fmla="*/ 2 h 30"/>
                <a:gd name="T14" fmla="*/ 8 w 32"/>
                <a:gd name="T15" fmla="*/ 1 h 30"/>
                <a:gd name="T16" fmla="*/ 30 w 32"/>
                <a:gd name="T17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0">
                  <a:moveTo>
                    <a:pt x="30" y="21"/>
                  </a:moveTo>
                  <a:cubicBezTo>
                    <a:pt x="32" y="23"/>
                    <a:pt x="32" y="26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8" y="30"/>
                    <a:pt x="25" y="30"/>
                    <a:pt x="24" y="2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30" y="21"/>
                    <a:pt x="30" y="21"/>
                    <a:pt x="3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7186784" y="2543176"/>
              <a:ext cx="142875" cy="52388"/>
            </a:xfrm>
            <a:custGeom>
              <a:avLst/>
              <a:gdLst>
                <a:gd name="T0" fmla="*/ 33 w 38"/>
                <a:gd name="T1" fmla="*/ 0 h 14"/>
                <a:gd name="T2" fmla="*/ 38 w 38"/>
                <a:gd name="T3" fmla="*/ 5 h 14"/>
                <a:gd name="T4" fmla="*/ 38 w 38"/>
                <a:gd name="T5" fmla="*/ 5 h 14"/>
                <a:gd name="T6" fmla="*/ 34 w 38"/>
                <a:gd name="T7" fmla="*/ 10 h 14"/>
                <a:gd name="T8" fmla="*/ 5 w 38"/>
                <a:gd name="T9" fmla="*/ 13 h 14"/>
                <a:gd name="T10" fmla="*/ 0 w 38"/>
                <a:gd name="T11" fmla="*/ 9 h 14"/>
                <a:gd name="T12" fmla="*/ 0 w 38"/>
                <a:gd name="T13" fmla="*/ 9 h 14"/>
                <a:gd name="T14" fmla="*/ 3 w 38"/>
                <a:gd name="T15" fmla="*/ 4 h 14"/>
                <a:gd name="T16" fmla="*/ 33 w 38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33" y="0"/>
                  </a:moveTo>
                  <a:cubicBezTo>
                    <a:pt x="35" y="0"/>
                    <a:pt x="37" y="2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8"/>
                    <a:pt x="36" y="10"/>
                    <a:pt x="34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4"/>
                    <a:pt x="0" y="12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6"/>
                    <a:pt x="1" y="4"/>
                    <a:pt x="3" y="4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44"/>
            <p:cNvSpPr/>
            <p:nvPr/>
          </p:nvSpPr>
          <p:spPr bwMode="auto">
            <a:xfrm>
              <a:off x="8331371" y="2508251"/>
              <a:ext cx="142875" cy="52388"/>
            </a:xfrm>
            <a:custGeom>
              <a:avLst/>
              <a:gdLst>
                <a:gd name="T0" fmla="*/ 4 w 38"/>
                <a:gd name="T1" fmla="*/ 11 h 14"/>
                <a:gd name="T2" fmla="*/ 0 w 38"/>
                <a:gd name="T3" fmla="*/ 5 h 14"/>
                <a:gd name="T4" fmla="*/ 0 w 38"/>
                <a:gd name="T5" fmla="*/ 5 h 14"/>
                <a:gd name="T6" fmla="*/ 5 w 38"/>
                <a:gd name="T7" fmla="*/ 1 h 14"/>
                <a:gd name="T8" fmla="*/ 34 w 38"/>
                <a:gd name="T9" fmla="*/ 4 h 14"/>
                <a:gd name="T10" fmla="*/ 38 w 38"/>
                <a:gd name="T11" fmla="*/ 9 h 14"/>
                <a:gd name="T12" fmla="*/ 38 w 38"/>
                <a:gd name="T13" fmla="*/ 9 h 14"/>
                <a:gd name="T14" fmla="*/ 33 w 38"/>
                <a:gd name="T15" fmla="*/ 14 h 14"/>
                <a:gd name="T16" fmla="*/ 4 w 38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14">
                  <a:moveTo>
                    <a:pt x="4" y="11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4"/>
                    <a:pt x="38" y="6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2"/>
                    <a:pt x="35" y="14"/>
                    <a:pt x="33" y="14"/>
                  </a:cubicBezTo>
                  <a:cubicBezTo>
                    <a:pt x="4" y="11"/>
                    <a:pt x="4" y="11"/>
                    <a:pt x="4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45"/>
            <p:cNvSpPr/>
            <p:nvPr/>
          </p:nvSpPr>
          <p:spPr bwMode="auto">
            <a:xfrm>
              <a:off x="8185321" y="2035176"/>
              <a:ext cx="119063" cy="117475"/>
            </a:xfrm>
            <a:custGeom>
              <a:avLst/>
              <a:gdLst>
                <a:gd name="T0" fmla="*/ 8 w 32"/>
                <a:gd name="T1" fmla="*/ 29 h 31"/>
                <a:gd name="T2" fmla="*/ 2 w 32"/>
                <a:gd name="T3" fmla="*/ 28 h 31"/>
                <a:gd name="T4" fmla="*/ 2 w 32"/>
                <a:gd name="T5" fmla="*/ 28 h 31"/>
                <a:gd name="T6" fmla="*/ 2 w 32"/>
                <a:gd name="T7" fmla="*/ 22 h 31"/>
                <a:gd name="T8" fmla="*/ 24 w 32"/>
                <a:gd name="T9" fmla="*/ 2 h 31"/>
                <a:gd name="T10" fmla="*/ 30 w 32"/>
                <a:gd name="T11" fmla="*/ 3 h 31"/>
                <a:gd name="T12" fmla="*/ 30 w 32"/>
                <a:gd name="T13" fmla="*/ 3 h 31"/>
                <a:gd name="T14" fmla="*/ 30 w 32"/>
                <a:gd name="T15" fmla="*/ 9 h 31"/>
                <a:gd name="T16" fmla="*/ 8 w 32"/>
                <a:gd name="T1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1">
                  <a:moveTo>
                    <a:pt x="8" y="29"/>
                  </a:moveTo>
                  <a:cubicBezTo>
                    <a:pt x="7" y="31"/>
                    <a:pt x="4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6"/>
                    <a:pt x="0" y="23"/>
                    <a:pt x="2" y="2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1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5"/>
                    <a:pt x="32" y="8"/>
                    <a:pt x="30" y="9"/>
                  </a:cubicBezTo>
                  <a:cubicBezTo>
                    <a:pt x="8" y="29"/>
                    <a:pt x="8" y="29"/>
                    <a:pt x="8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46"/>
            <p:cNvSpPr>
              <a:spLocks noEditPoints="1"/>
            </p:cNvSpPr>
            <p:nvPr/>
          </p:nvSpPr>
          <p:spPr bwMode="auto">
            <a:xfrm>
              <a:off x="7415384" y="2043114"/>
              <a:ext cx="787400" cy="1108075"/>
            </a:xfrm>
            <a:custGeom>
              <a:avLst/>
              <a:gdLst>
                <a:gd name="T0" fmla="*/ 139 w 210"/>
                <a:gd name="T1" fmla="*/ 252 h 295"/>
                <a:gd name="T2" fmla="*/ 135 w 210"/>
                <a:gd name="T3" fmla="*/ 260 h 295"/>
                <a:gd name="T4" fmla="*/ 130 w 210"/>
                <a:gd name="T5" fmla="*/ 261 h 295"/>
                <a:gd name="T6" fmla="*/ 80 w 210"/>
                <a:gd name="T7" fmla="*/ 261 h 295"/>
                <a:gd name="T8" fmla="*/ 75 w 210"/>
                <a:gd name="T9" fmla="*/ 260 h 295"/>
                <a:gd name="T10" fmla="*/ 72 w 210"/>
                <a:gd name="T11" fmla="*/ 252 h 295"/>
                <a:gd name="T12" fmla="*/ 72 w 210"/>
                <a:gd name="T13" fmla="*/ 224 h 295"/>
                <a:gd name="T14" fmla="*/ 139 w 210"/>
                <a:gd name="T15" fmla="*/ 224 h 295"/>
                <a:gd name="T16" fmla="*/ 139 w 210"/>
                <a:gd name="T17" fmla="*/ 252 h 295"/>
                <a:gd name="T18" fmla="*/ 66 w 210"/>
                <a:gd name="T19" fmla="*/ 53 h 295"/>
                <a:gd name="T20" fmla="*/ 39 w 210"/>
                <a:gd name="T21" fmla="*/ 106 h 295"/>
                <a:gd name="T22" fmla="*/ 63 w 210"/>
                <a:gd name="T23" fmla="*/ 156 h 295"/>
                <a:gd name="T24" fmla="*/ 64 w 210"/>
                <a:gd name="T25" fmla="*/ 163 h 295"/>
                <a:gd name="T26" fmla="*/ 64 w 210"/>
                <a:gd name="T27" fmla="*/ 163 h 295"/>
                <a:gd name="T28" fmla="*/ 56 w 210"/>
                <a:gd name="T29" fmla="*/ 164 h 295"/>
                <a:gd name="T30" fmla="*/ 29 w 210"/>
                <a:gd name="T31" fmla="*/ 106 h 295"/>
                <a:gd name="T32" fmla="*/ 60 w 210"/>
                <a:gd name="T33" fmla="*/ 45 h 295"/>
                <a:gd name="T34" fmla="*/ 67 w 210"/>
                <a:gd name="T35" fmla="*/ 46 h 295"/>
                <a:gd name="T36" fmla="*/ 67 w 210"/>
                <a:gd name="T37" fmla="*/ 47 h 295"/>
                <a:gd name="T38" fmla="*/ 66 w 210"/>
                <a:gd name="T39" fmla="*/ 53 h 295"/>
                <a:gd name="T40" fmla="*/ 210 w 210"/>
                <a:gd name="T41" fmla="*/ 106 h 295"/>
                <a:gd name="T42" fmla="*/ 105 w 210"/>
                <a:gd name="T43" fmla="*/ 0 h 295"/>
                <a:gd name="T44" fmla="*/ 0 w 210"/>
                <a:gd name="T45" fmla="*/ 106 h 295"/>
                <a:gd name="T46" fmla="*/ 62 w 210"/>
                <a:gd name="T47" fmla="*/ 202 h 295"/>
                <a:gd name="T48" fmla="*/ 62 w 210"/>
                <a:gd name="T49" fmla="*/ 224 h 295"/>
                <a:gd name="T50" fmla="*/ 62 w 210"/>
                <a:gd name="T51" fmla="*/ 252 h 295"/>
                <a:gd name="T52" fmla="*/ 77 w 210"/>
                <a:gd name="T53" fmla="*/ 271 h 295"/>
                <a:gd name="T54" fmla="*/ 79 w 210"/>
                <a:gd name="T55" fmla="*/ 279 h 295"/>
                <a:gd name="T56" fmla="*/ 98 w 210"/>
                <a:gd name="T57" fmla="*/ 295 h 295"/>
                <a:gd name="T58" fmla="*/ 112 w 210"/>
                <a:gd name="T59" fmla="*/ 295 h 295"/>
                <a:gd name="T60" fmla="*/ 131 w 210"/>
                <a:gd name="T61" fmla="*/ 279 h 295"/>
                <a:gd name="T62" fmla="*/ 133 w 210"/>
                <a:gd name="T63" fmla="*/ 271 h 295"/>
                <a:gd name="T64" fmla="*/ 148 w 210"/>
                <a:gd name="T65" fmla="*/ 252 h 295"/>
                <a:gd name="T66" fmla="*/ 148 w 210"/>
                <a:gd name="T67" fmla="*/ 214 h 295"/>
                <a:gd name="T68" fmla="*/ 148 w 210"/>
                <a:gd name="T69" fmla="*/ 202 h 295"/>
                <a:gd name="T70" fmla="*/ 210 w 210"/>
                <a:gd name="T71" fmla="*/ 10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295">
                  <a:moveTo>
                    <a:pt x="139" y="252"/>
                  </a:moveTo>
                  <a:cubicBezTo>
                    <a:pt x="139" y="255"/>
                    <a:pt x="137" y="258"/>
                    <a:pt x="135" y="260"/>
                  </a:cubicBezTo>
                  <a:cubicBezTo>
                    <a:pt x="133" y="261"/>
                    <a:pt x="132" y="261"/>
                    <a:pt x="130" y="261"/>
                  </a:cubicBezTo>
                  <a:cubicBezTo>
                    <a:pt x="80" y="261"/>
                    <a:pt x="80" y="261"/>
                    <a:pt x="80" y="261"/>
                  </a:cubicBezTo>
                  <a:cubicBezTo>
                    <a:pt x="78" y="261"/>
                    <a:pt x="77" y="261"/>
                    <a:pt x="75" y="260"/>
                  </a:cubicBezTo>
                  <a:cubicBezTo>
                    <a:pt x="73" y="258"/>
                    <a:pt x="72" y="255"/>
                    <a:pt x="72" y="252"/>
                  </a:cubicBezTo>
                  <a:cubicBezTo>
                    <a:pt x="72" y="224"/>
                    <a:pt x="72" y="224"/>
                    <a:pt x="72" y="224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39" y="252"/>
                    <a:pt x="139" y="252"/>
                    <a:pt x="139" y="252"/>
                  </a:cubicBezTo>
                  <a:close/>
                  <a:moveTo>
                    <a:pt x="66" y="53"/>
                  </a:moveTo>
                  <a:cubicBezTo>
                    <a:pt x="50" y="65"/>
                    <a:pt x="39" y="84"/>
                    <a:pt x="39" y="106"/>
                  </a:cubicBezTo>
                  <a:cubicBezTo>
                    <a:pt x="39" y="126"/>
                    <a:pt x="48" y="144"/>
                    <a:pt x="63" y="156"/>
                  </a:cubicBezTo>
                  <a:cubicBezTo>
                    <a:pt x="65" y="158"/>
                    <a:pt x="65" y="161"/>
                    <a:pt x="64" y="163"/>
                  </a:cubicBezTo>
                  <a:cubicBezTo>
                    <a:pt x="64" y="163"/>
                    <a:pt x="64" y="163"/>
                    <a:pt x="64" y="163"/>
                  </a:cubicBezTo>
                  <a:cubicBezTo>
                    <a:pt x="62" y="165"/>
                    <a:pt x="59" y="166"/>
                    <a:pt x="56" y="164"/>
                  </a:cubicBezTo>
                  <a:cubicBezTo>
                    <a:pt x="40" y="150"/>
                    <a:pt x="29" y="129"/>
                    <a:pt x="29" y="106"/>
                  </a:cubicBezTo>
                  <a:cubicBezTo>
                    <a:pt x="29" y="81"/>
                    <a:pt x="41" y="59"/>
                    <a:pt x="60" y="45"/>
                  </a:cubicBezTo>
                  <a:cubicBezTo>
                    <a:pt x="62" y="44"/>
                    <a:pt x="65" y="44"/>
                    <a:pt x="67" y="46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9"/>
                    <a:pt x="68" y="52"/>
                    <a:pt x="66" y="53"/>
                  </a:cubicBezTo>
                  <a:close/>
                  <a:moveTo>
                    <a:pt x="210" y="106"/>
                  </a:moveTo>
                  <a:cubicBezTo>
                    <a:pt x="210" y="48"/>
                    <a:pt x="163" y="0"/>
                    <a:pt x="105" y="0"/>
                  </a:cubicBezTo>
                  <a:cubicBezTo>
                    <a:pt x="47" y="0"/>
                    <a:pt x="0" y="48"/>
                    <a:pt x="0" y="106"/>
                  </a:cubicBezTo>
                  <a:cubicBezTo>
                    <a:pt x="0" y="149"/>
                    <a:pt x="25" y="185"/>
                    <a:pt x="62" y="202"/>
                  </a:cubicBezTo>
                  <a:cubicBezTo>
                    <a:pt x="62" y="224"/>
                    <a:pt x="62" y="224"/>
                    <a:pt x="62" y="224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62"/>
                    <a:pt x="68" y="270"/>
                    <a:pt x="77" y="271"/>
                  </a:cubicBezTo>
                  <a:cubicBezTo>
                    <a:pt x="77" y="274"/>
                    <a:pt x="78" y="276"/>
                    <a:pt x="79" y="279"/>
                  </a:cubicBezTo>
                  <a:cubicBezTo>
                    <a:pt x="84" y="289"/>
                    <a:pt x="92" y="295"/>
                    <a:pt x="98" y="295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8" y="295"/>
                    <a:pt x="126" y="289"/>
                    <a:pt x="131" y="279"/>
                  </a:cubicBezTo>
                  <a:cubicBezTo>
                    <a:pt x="132" y="276"/>
                    <a:pt x="133" y="274"/>
                    <a:pt x="133" y="271"/>
                  </a:cubicBezTo>
                  <a:cubicBezTo>
                    <a:pt x="142" y="270"/>
                    <a:pt x="148" y="262"/>
                    <a:pt x="148" y="252"/>
                  </a:cubicBezTo>
                  <a:cubicBezTo>
                    <a:pt x="148" y="214"/>
                    <a:pt x="148" y="214"/>
                    <a:pt x="148" y="214"/>
                  </a:cubicBezTo>
                  <a:cubicBezTo>
                    <a:pt x="148" y="202"/>
                    <a:pt x="148" y="202"/>
                    <a:pt x="148" y="202"/>
                  </a:cubicBezTo>
                  <a:cubicBezTo>
                    <a:pt x="185" y="185"/>
                    <a:pt x="210" y="149"/>
                    <a:pt x="21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9941096" y="-4029074"/>
              <a:ext cx="292100" cy="292100"/>
            </a:xfrm>
            <a:custGeom>
              <a:avLst/>
              <a:gdLst>
                <a:gd name="T0" fmla="*/ 39 w 78"/>
                <a:gd name="T1" fmla="*/ 59 h 78"/>
                <a:gd name="T2" fmla="*/ 20 w 78"/>
                <a:gd name="T3" fmla="*/ 39 h 78"/>
                <a:gd name="T4" fmla="*/ 39 w 78"/>
                <a:gd name="T5" fmla="*/ 19 h 78"/>
                <a:gd name="T6" fmla="*/ 59 w 78"/>
                <a:gd name="T7" fmla="*/ 39 h 78"/>
                <a:gd name="T8" fmla="*/ 39 w 78"/>
                <a:gd name="T9" fmla="*/ 59 h 78"/>
                <a:gd name="T10" fmla="*/ 78 w 78"/>
                <a:gd name="T11" fmla="*/ 39 h 78"/>
                <a:gd name="T12" fmla="*/ 39 w 78"/>
                <a:gd name="T13" fmla="*/ 0 h 78"/>
                <a:gd name="T14" fmla="*/ 0 w 78"/>
                <a:gd name="T15" fmla="*/ 39 h 78"/>
                <a:gd name="T16" fmla="*/ 26 w 78"/>
                <a:gd name="T17" fmla="*/ 76 h 78"/>
                <a:gd name="T18" fmla="*/ 39 w 78"/>
                <a:gd name="T19" fmla="*/ 78 h 78"/>
                <a:gd name="T20" fmla="*/ 52 w 78"/>
                <a:gd name="T21" fmla="*/ 76 h 78"/>
                <a:gd name="T22" fmla="*/ 78 w 78"/>
                <a:gd name="T23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78">
                  <a:moveTo>
                    <a:pt x="39" y="59"/>
                  </a:moveTo>
                  <a:cubicBezTo>
                    <a:pt x="28" y="59"/>
                    <a:pt x="20" y="50"/>
                    <a:pt x="20" y="39"/>
                  </a:cubicBezTo>
                  <a:cubicBezTo>
                    <a:pt x="20" y="28"/>
                    <a:pt x="28" y="19"/>
                    <a:pt x="39" y="19"/>
                  </a:cubicBezTo>
                  <a:cubicBezTo>
                    <a:pt x="50" y="19"/>
                    <a:pt x="59" y="28"/>
                    <a:pt x="59" y="39"/>
                  </a:cubicBezTo>
                  <a:cubicBezTo>
                    <a:pt x="59" y="50"/>
                    <a:pt x="50" y="59"/>
                    <a:pt x="39" y="59"/>
                  </a:cubicBezTo>
                  <a:close/>
                  <a:moveTo>
                    <a:pt x="78" y="39"/>
                  </a:moveTo>
                  <a:cubicBezTo>
                    <a:pt x="78" y="17"/>
                    <a:pt x="61" y="0"/>
                    <a:pt x="39" y="0"/>
                  </a:cubicBezTo>
                  <a:cubicBezTo>
                    <a:pt x="18" y="0"/>
                    <a:pt x="0" y="17"/>
                    <a:pt x="0" y="39"/>
                  </a:cubicBezTo>
                  <a:cubicBezTo>
                    <a:pt x="0" y="56"/>
                    <a:pt x="11" y="71"/>
                    <a:pt x="26" y="76"/>
                  </a:cubicBezTo>
                  <a:cubicBezTo>
                    <a:pt x="30" y="77"/>
                    <a:pt x="35" y="78"/>
                    <a:pt x="39" y="78"/>
                  </a:cubicBezTo>
                  <a:cubicBezTo>
                    <a:pt x="44" y="78"/>
                    <a:pt x="48" y="77"/>
                    <a:pt x="52" y="76"/>
                  </a:cubicBezTo>
                  <a:cubicBezTo>
                    <a:pt x="68" y="71"/>
                    <a:pt x="78" y="56"/>
                    <a:pt x="78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48"/>
            <p:cNvSpPr/>
            <p:nvPr/>
          </p:nvSpPr>
          <p:spPr bwMode="auto">
            <a:xfrm>
              <a:off x="9561684" y="-3382962"/>
              <a:ext cx="190500" cy="176213"/>
            </a:xfrm>
            <a:custGeom>
              <a:avLst/>
              <a:gdLst>
                <a:gd name="T0" fmla="*/ 75 w 120"/>
                <a:gd name="T1" fmla="*/ 0 h 111"/>
                <a:gd name="T2" fmla="*/ 38 w 120"/>
                <a:gd name="T3" fmla="*/ 47 h 111"/>
                <a:gd name="T4" fmla="*/ 0 w 120"/>
                <a:gd name="T5" fmla="*/ 94 h 111"/>
                <a:gd name="T6" fmla="*/ 59 w 120"/>
                <a:gd name="T7" fmla="*/ 101 h 111"/>
                <a:gd name="T8" fmla="*/ 120 w 120"/>
                <a:gd name="T9" fmla="*/ 111 h 111"/>
                <a:gd name="T10" fmla="*/ 97 w 120"/>
                <a:gd name="T11" fmla="*/ 56 h 111"/>
                <a:gd name="T12" fmla="*/ 75 w 120"/>
                <a:gd name="T13" fmla="*/ 0 h 111"/>
                <a:gd name="T14" fmla="*/ 75 w 120"/>
                <a:gd name="T1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11">
                  <a:moveTo>
                    <a:pt x="75" y="0"/>
                  </a:moveTo>
                  <a:lnTo>
                    <a:pt x="38" y="47"/>
                  </a:lnTo>
                  <a:lnTo>
                    <a:pt x="0" y="94"/>
                  </a:lnTo>
                  <a:lnTo>
                    <a:pt x="59" y="101"/>
                  </a:lnTo>
                  <a:lnTo>
                    <a:pt x="120" y="111"/>
                  </a:lnTo>
                  <a:lnTo>
                    <a:pt x="97" y="56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10423696" y="-3382962"/>
              <a:ext cx="192088" cy="176213"/>
            </a:xfrm>
            <a:custGeom>
              <a:avLst/>
              <a:gdLst>
                <a:gd name="T0" fmla="*/ 121 w 121"/>
                <a:gd name="T1" fmla="*/ 94 h 111"/>
                <a:gd name="T2" fmla="*/ 83 w 121"/>
                <a:gd name="T3" fmla="*/ 47 h 111"/>
                <a:gd name="T4" fmla="*/ 45 w 121"/>
                <a:gd name="T5" fmla="*/ 0 h 111"/>
                <a:gd name="T6" fmla="*/ 22 w 121"/>
                <a:gd name="T7" fmla="*/ 56 h 111"/>
                <a:gd name="T8" fmla="*/ 0 w 121"/>
                <a:gd name="T9" fmla="*/ 111 h 111"/>
                <a:gd name="T10" fmla="*/ 59 w 121"/>
                <a:gd name="T11" fmla="*/ 101 h 111"/>
                <a:gd name="T12" fmla="*/ 121 w 121"/>
                <a:gd name="T13" fmla="*/ 94 h 111"/>
                <a:gd name="T14" fmla="*/ 121 w 121"/>
                <a:gd name="T15" fmla="*/ 9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11">
                  <a:moveTo>
                    <a:pt x="121" y="94"/>
                  </a:moveTo>
                  <a:lnTo>
                    <a:pt x="83" y="47"/>
                  </a:lnTo>
                  <a:lnTo>
                    <a:pt x="45" y="0"/>
                  </a:lnTo>
                  <a:lnTo>
                    <a:pt x="22" y="56"/>
                  </a:lnTo>
                  <a:lnTo>
                    <a:pt x="0" y="111"/>
                  </a:lnTo>
                  <a:lnTo>
                    <a:pt x="59" y="101"/>
                  </a:lnTo>
                  <a:lnTo>
                    <a:pt x="121" y="94"/>
                  </a:lnTo>
                  <a:lnTo>
                    <a:pt x="121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9591846" y="-3713162"/>
              <a:ext cx="993775" cy="889000"/>
            </a:xfrm>
            <a:custGeom>
              <a:avLst/>
              <a:gdLst>
                <a:gd name="T0" fmla="*/ 263 w 265"/>
                <a:gd name="T1" fmla="*/ 151 h 237"/>
                <a:gd name="T2" fmla="*/ 259 w 265"/>
                <a:gd name="T3" fmla="*/ 137 h 237"/>
                <a:gd name="T4" fmla="*/ 248 w 265"/>
                <a:gd name="T5" fmla="*/ 139 h 237"/>
                <a:gd name="T6" fmla="*/ 237 w 265"/>
                <a:gd name="T7" fmla="*/ 141 h 237"/>
                <a:gd name="T8" fmla="*/ 224 w 265"/>
                <a:gd name="T9" fmla="*/ 157 h 237"/>
                <a:gd name="T10" fmla="*/ 154 w 265"/>
                <a:gd name="T11" fmla="*/ 157 h 237"/>
                <a:gd name="T12" fmla="*/ 147 w 265"/>
                <a:gd name="T13" fmla="*/ 34 h 237"/>
                <a:gd name="T14" fmla="*/ 178 w 265"/>
                <a:gd name="T15" fmla="*/ 34 h 237"/>
                <a:gd name="T16" fmla="*/ 187 w 265"/>
                <a:gd name="T17" fmla="*/ 25 h 237"/>
                <a:gd name="T18" fmla="*/ 187 w 265"/>
                <a:gd name="T19" fmla="*/ 24 h 237"/>
                <a:gd name="T20" fmla="*/ 178 w 265"/>
                <a:gd name="T21" fmla="*/ 15 h 237"/>
                <a:gd name="T22" fmla="*/ 146 w 265"/>
                <a:gd name="T23" fmla="*/ 15 h 237"/>
                <a:gd name="T24" fmla="*/ 146 w 265"/>
                <a:gd name="T25" fmla="*/ 0 h 237"/>
                <a:gd name="T26" fmla="*/ 132 w 265"/>
                <a:gd name="T27" fmla="*/ 2 h 237"/>
                <a:gd name="T28" fmla="*/ 119 w 265"/>
                <a:gd name="T29" fmla="*/ 0 h 237"/>
                <a:gd name="T30" fmla="*/ 118 w 265"/>
                <a:gd name="T31" fmla="*/ 15 h 237"/>
                <a:gd name="T32" fmla="*/ 86 w 265"/>
                <a:gd name="T33" fmla="*/ 15 h 237"/>
                <a:gd name="T34" fmla="*/ 77 w 265"/>
                <a:gd name="T35" fmla="*/ 25 h 237"/>
                <a:gd name="T36" fmla="*/ 77 w 265"/>
                <a:gd name="T37" fmla="*/ 25 h 237"/>
                <a:gd name="T38" fmla="*/ 86 w 265"/>
                <a:gd name="T39" fmla="*/ 34 h 237"/>
                <a:gd name="T40" fmla="*/ 118 w 265"/>
                <a:gd name="T41" fmla="*/ 34 h 237"/>
                <a:gd name="T42" fmla="*/ 110 w 265"/>
                <a:gd name="T43" fmla="*/ 157 h 237"/>
                <a:gd name="T44" fmla="*/ 40 w 265"/>
                <a:gd name="T45" fmla="*/ 157 h 237"/>
                <a:gd name="T46" fmla="*/ 27 w 265"/>
                <a:gd name="T47" fmla="*/ 141 h 237"/>
                <a:gd name="T48" fmla="*/ 16 w 265"/>
                <a:gd name="T49" fmla="*/ 139 h 237"/>
                <a:gd name="T50" fmla="*/ 5 w 265"/>
                <a:gd name="T51" fmla="*/ 137 h 237"/>
                <a:gd name="T52" fmla="*/ 2 w 265"/>
                <a:gd name="T53" fmla="*/ 151 h 237"/>
                <a:gd name="T54" fmla="*/ 40 w 265"/>
                <a:gd name="T55" fmla="*/ 196 h 237"/>
                <a:gd name="T56" fmla="*/ 57 w 265"/>
                <a:gd name="T57" fmla="*/ 201 h 237"/>
                <a:gd name="T58" fmla="*/ 125 w 265"/>
                <a:gd name="T59" fmla="*/ 233 h 237"/>
                <a:gd name="T60" fmla="*/ 139 w 265"/>
                <a:gd name="T61" fmla="*/ 233 h 237"/>
                <a:gd name="T62" fmla="*/ 207 w 265"/>
                <a:gd name="T63" fmla="*/ 201 h 237"/>
                <a:gd name="T64" fmla="*/ 224 w 265"/>
                <a:gd name="T65" fmla="*/ 196 h 237"/>
                <a:gd name="T66" fmla="*/ 263 w 265"/>
                <a:gd name="T67" fmla="*/ 15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5" h="237">
                  <a:moveTo>
                    <a:pt x="263" y="151"/>
                  </a:moveTo>
                  <a:cubicBezTo>
                    <a:pt x="262" y="146"/>
                    <a:pt x="261" y="142"/>
                    <a:pt x="259" y="137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37" y="141"/>
                    <a:pt x="237" y="141"/>
                    <a:pt x="237" y="141"/>
                  </a:cubicBezTo>
                  <a:cubicBezTo>
                    <a:pt x="235" y="147"/>
                    <a:pt x="231" y="153"/>
                    <a:pt x="224" y="157"/>
                  </a:cubicBezTo>
                  <a:cubicBezTo>
                    <a:pt x="210" y="166"/>
                    <a:pt x="160" y="175"/>
                    <a:pt x="154" y="157"/>
                  </a:cubicBezTo>
                  <a:cubicBezTo>
                    <a:pt x="151" y="146"/>
                    <a:pt x="149" y="84"/>
                    <a:pt x="147" y="34"/>
                  </a:cubicBezTo>
                  <a:cubicBezTo>
                    <a:pt x="178" y="34"/>
                    <a:pt x="178" y="34"/>
                    <a:pt x="178" y="34"/>
                  </a:cubicBezTo>
                  <a:cubicBezTo>
                    <a:pt x="183" y="34"/>
                    <a:pt x="187" y="30"/>
                    <a:pt x="187" y="25"/>
                  </a:cubicBezTo>
                  <a:cubicBezTo>
                    <a:pt x="187" y="24"/>
                    <a:pt x="187" y="24"/>
                    <a:pt x="187" y="24"/>
                  </a:cubicBezTo>
                  <a:cubicBezTo>
                    <a:pt x="187" y="19"/>
                    <a:pt x="183" y="15"/>
                    <a:pt x="178" y="15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0"/>
                    <a:pt x="146" y="5"/>
                    <a:pt x="146" y="0"/>
                  </a:cubicBezTo>
                  <a:cubicBezTo>
                    <a:pt x="141" y="1"/>
                    <a:pt x="137" y="2"/>
                    <a:pt x="132" y="2"/>
                  </a:cubicBezTo>
                  <a:cubicBezTo>
                    <a:pt x="128" y="2"/>
                    <a:pt x="123" y="1"/>
                    <a:pt x="119" y="0"/>
                  </a:cubicBezTo>
                  <a:cubicBezTo>
                    <a:pt x="119" y="5"/>
                    <a:pt x="119" y="10"/>
                    <a:pt x="11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1" y="15"/>
                    <a:pt x="77" y="19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30"/>
                    <a:pt x="81" y="34"/>
                    <a:pt x="86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6" y="84"/>
                    <a:pt x="114" y="146"/>
                    <a:pt x="110" y="157"/>
                  </a:cubicBezTo>
                  <a:cubicBezTo>
                    <a:pt x="104" y="175"/>
                    <a:pt x="55" y="166"/>
                    <a:pt x="40" y="157"/>
                  </a:cubicBezTo>
                  <a:cubicBezTo>
                    <a:pt x="34" y="153"/>
                    <a:pt x="29" y="147"/>
                    <a:pt x="27" y="141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4" y="142"/>
                    <a:pt x="2" y="146"/>
                    <a:pt x="2" y="151"/>
                  </a:cubicBezTo>
                  <a:cubicBezTo>
                    <a:pt x="0" y="175"/>
                    <a:pt x="20" y="188"/>
                    <a:pt x="40" y="196"/>
                  </a:cubicBezTo>
                  <a:cubicBezTo>
                    <a:pt x="46" y="198"/>
                    <a:pt x="52" y="200"/>
                    <a:pt x="57" y="201"/>
                  </a:cubicBezTo>
                  <a:cubicBezTo>
                    <a:pt x="86" y="209"/>
                    <a:pt x="109" y="214"/>
                    <a:pt x="125" y="233"/>
                  </a:cubicBezTo>
                  <a:cubicBezTo>
                    <a:pt x="129" y="237"/>
                    <a:pt x="136" y="237"/>
                    <a:pt x="139" y="233"/>
                  </a:cubicBezTo>
                  <a:cubicBezTo>
                    <a:pt x="155" y="214"/>
                    <a:pt x="179" y="209"/>
                    <a:pt x="207" y="201"/>
                  </a:cubicBezTo>
                  <a:cubicBezTo>
                    <a:pt x="213" y="200"/>
                    <a:pt x="219" y="198"/>
                    <a:pt x="224" y="196"/>
                  </a:cubicBezTo>
                  <a:cubicBezTo>
                    <a:pt x="244" y="188"/>
                    <a:pt x="265" y="175"/>
                    <a:pt x="263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51"/>
            <p:cNvSpPr>
              <a:spLocks noEditPoints="1"/>
            </p:cNvSpPr>
            <p:nvPr/>
          </p:nvSpPr>
          <p:spPr bwMode="auto">
            <a:xfrm>
              <a:off x="9587084" y="-204787"/>
              <a:ext cx="998538" cy="971550"/>
            </a:xfrm>
            <a:custGeom>
              <a:avLst/>
              <a:gdLst>
                <a:gd name="T0" fmla="*/ 133 w 266"/>
                <a:gd name="T1" fmla="*/ 107 h 259"/>
                <a:gd name="T2" fmla="*/ 14 w 266"/>
                <a:gd name="T3" fmla="*/ 67 h 259"/>
                <a:gd name="T4" fmla="*/ 252 w 266"/>
                <a:gd name="T5" fmla="*/ 67 h 259"/>
                <a:gd name="T6" fmla="*/ 261 w 266"/>
                <a:gd name="T7" fmla="*/ 121 h 259"/>
                <a:gd name="T8" fmla="*/ 5 w 266"/>
                <a:gd name="T9" fmla="*/ 121 h 259"/>
                <a:gd name="T10" fmla="*/ 133 w 266"/>
                <a:gd name="T11" fmla="*/ 129 h 259"/>
                <a:gd name="T12" fmla="*/ 261 w 266"/>
                <a:gd name="T13" fmla="*/ 121 h 259"/>
                <a:gd name="T14" fmla="*/ 133 w 266"/>
                <a:gd name="T15" fmla="*/ 194 h 259"/>
                <a:gd name="T16" fmla="*/ 14 w 266"/>
                <a:gd name="T17" fmla="*/ 154 h 259"/>
                <a:gd name="T18" fmla="*/ 252 w 266"/>
                <a:gd name="T19" fmla="*/ 154 h 259"/>
                <a:gd name="T20" fmla="*/ 261 w 266"/>
                <a:gd name="T21" fmla="*/ 207 h 259"/>
                <a:gd name="T22" fmla="*/ 5 w 266"/>
                <a:gd name="T23" fmla="*/ 207 h 259"/>
                <a:gd name="T24" fmla="*/ 133 w 266"/>
                <a:gd name="T25" fmla="*/ 215 h 259"/>
                <a:gd name="T26" fmla="*/ 261 w 266"/>
                <a:gd name="T27" fmla="*/ 207 h 259"/>
                <a:gd name="T28" fmla="*/ 261 w 266"/>
                <a:gd name="T29" fmla="*/ 34 h 259"/>
                <a:gd name="T30" fmla="*/ 5 w 266"/>
                <a:gd name="T31" fmla="*/ 34 h 259"/>
                <a:gd name="T32" fmla="*/ 266 w 266"/>
                <a:gd name="T33" fmla="*/ 51 h 259"/>
                <a:gd name="T34" fmla="*/ 133 w 266"/>
                <a:gd name="T35" fmla="*/ 0 h 259"/>
                <a:gd name="T36" fmla="*/ 0 w 266"/>
                <a:gd name="T37" fmla="*/ 51 h 259"/>
                <a:gd name="T38" fmla="*/ 0 w 266"/>
                <a:gd name="T39" fmla="*/ 78 h 259"/>
                <a:gd name="T40" fmla="*/ 9 w 266"/>
                <a:gd name="T41" fmla="*/ 108 h 259"/>
                <a:gd name="T42" fmla="*/ 0 w 266"/>
                <a:gd name="T43" fmla="*/ 138 h 259"/>
                <a:gd name="T44" fmla="*/ 0 w 266"/>
                <a:gd name="T45" fmla="*/ 164 h 259"/>
                <a:gd name="T46" fmla="*/ 9 w 266"/>
                <a:gd name="T47" fmla="*/ 194 h 259"/>
                <a:gd name="T48" fmla="*/ 0 w 266"/>
                <a:gd name="T49" fmla="*/ 224 h 259"/>
                <a:gd name="T50" fmla="*/ 266 w 266"/>
                <a:gd name="T51" fmla="*/ 224 h 259"/>
                <a:gd name="T52" fmla="*/ 257 w 266"/>
                <a:gd name="T53" fmla="*/ 194 h 259"/>
                <a:gd name="T54" fmla="*/ 266 w 266"/>
                <a:gd name="T55" fmla="*/ 164 h 259"/>
                <a:gd name="T56" fmla="*/ 266 w 266"/>
                <a:gd name="T57" fmla="*/ 138 h 259"/>
                <a:gd name="T58" fmla="*/ 257 w 266"/>
                <a:gd name="T59" fmla="*/ 108 h 259"/>
                <a:gd name="T60" fmla="*/ 266 w 266"/>
                <a:gd name="T61" fmla="*/ 78 h 259"/>
                <a:gd name="T62" fmla="*/ 266 w 266"/>
                <a:gd name="T63" fmla="*/ 5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6" h="259">
                  <a:moveTo>
                    <a:pt x="261" y="78"/>
                  </a:moveTo>
                  <a:cubicBezTo>
                    <a:pt x="261" y="92"/>
                    <a:pt x="208" y="107"/>
                    <a:pt x="133" y="107"/>
                  </a:cubicBezTo>
                  <a:cubicBezTo>
                    <a:pt x="58" y="107"/>
                    <a:pt x="5" y="92"/>
                    <a:pt x="5" y="78"/>
                  </a:cubicBezTo>
                  <a:cubicBezTo>
                    <a:pt x="5" y="74"/>
                    <a:pt x="9" y="71"/>
                    <a:pt x="14" y="67"/>
                  </a:cubicBezTo>
                  <a:cubicBezTo>
                    <a:pt x="37" y="80"/>
                    <a:pt x="86" y="86"/>
                    <a:pt x="133" y="86"/>
                  </a:cubicBezTo>
                  <a:cubicBezTo>
                    <a:pt x="180" y="86"/>
                    <a:pt x="229" y="80"/>
                    <a:pt x="252" y="67"/>
                  </a:cubicBezTo>
                  <a:cubicBezTo>
                    <a:pt x="257" y="71"/>
                    <a:pt x="261" y="74"/>
                    <a:pt x="261" y="78"/>
                  </a:cubicBezTo>
                  <a:close/>
                  <a:moveTo>
                    <a:pt x="261" y="121"/>
                  </a:moveTo>
                  <a:cubicBezTo>
                    <a:pt x="261" y="135"/>
                    <a:pt x="208" y="151"/>
                    <a:pt x="133" y="151"/>
                  </a:cubicBezTo>
                  <a:cubicBezTo>
                    <a:pt x="58" y="151"/>
                    <a:pt x="5" y="135"/>
                    <a:pt x="5" y="121"/>
                  </a:cubicBezTo>
                  <a:cubicBezTo>
                    <a:pt x="5" y="117"/>
                    <a:pt x="9" y="114"/>
                    <a:pt x="14" y="111"/>
                  </a:cubicBezTo>
                  <a:cubicBezTo>
                    <a:pt x="37" y="123"/>
                    <a:pt x="86" y="129"/>
                    <a:pt x="133" y="129"/>
                  </a:cubicBezTo>
                  <a:cubicBezTo>
                    <a:pt x="180" y="129"/>
                    <a:pt x="229" y="123"/>
                    <a:pt x="252" y="111"/>
                  </a:cubicBezTo>
                  <a:cubicBezTo>
                    <a:pt x="257" y="114"/>
                    <a:pt x="261" y="117"/>
                    <a:pt x="261" y="121"/>
                  </a:cubicBezTo>
                  <a:close/>
                  <a:moveTo>
                    <a:pt x="261" y="164"/>
                  </a:moveTo>
                  <a:cubicBezTo>
                    <a:pt x="261" y="178"/>
                    <a:pt x="208" y="194"/>
                    <a:pt x="133" y="194"/>
                  </a:cubicBezTo>
                  <a:cubicBezTo>
                    <a:pt x="58" y="194"/>
                    <a:pt x="5" y="178"/>
                    <a:pt x="5" y="164"/>
                  </a:cubicBezTo>
                  <a:cubicBezTo>
                    <a:pt x="5" y="161"/>
                    <a:pt x="9" y="157"/>
                    <a:pt x="14" y="154"/>
                  </a:cubicBezTo>
                  <a:cubicBezTo>
                    <a:pt x="37" y="166"/>
                    <a:pt x="86" y="172"/>
                    <a:pt x="133" y="172"/>
                  </a:cubicBezTo>
                  <a:cubicBezTo>
                    <a:pt x="180" y="172"/>
                    <a:pt x="229" y="166"/>
                    <a:pt x="252" y="154"/>
                  </a:cubicBezTo>
                  <a:cubicBezTo>
                    <a:pt x="257" y="157"/>
                    <a:pt x="261" y="161"/>
                    <a:pt x="261" y="164"/>
                  </a:cubicBezTo>
                  <a:close/>
                  <a:moveTo>
                    <a:pt x="261" y="207"/>
                  </a:moveTo>
                  <a:cubicBezTo>
                    <a:pt x="261" y="221"/>
                    <a:pt x="208" y="237"/>
                    <a:pt x="133" y="237"/>
                  </a:cubicBezTo>
                  <a:cubicBezTo>
                    <a:pt x="58" y="237"/>
                    <a:pt x="5" y="221"/>
                    <a:pt x="5" y="207"/>
                  </a:cubicBezTo>
                  <a:cubicBezTo>
                    <a:pt x="5" y="204"/>
                    <a:pt x="9" y="200"/>
                    <a:pt x="14" y="197"/>
                  </a:cubicBezTo>
                  <a:cubicBezTo>
                    <a:pt x="37" y="209"/>
                    <a:pt x="86" y="215"/>
                    <a:pt x="133" y="215"/>
                  </a:cubicBezTo>
                  <a:cubicBezTo>
                    <a:pt x="180" y="215"/>
                    <a:pt x="229" y="209"/>
                    <a:pt x="252" y="197"/>
                  </a:cubicBezTo>
                  <a:cubicBezTo>
                    <a:pt x="257" y="200"/>
                    <a:pt x="261" y="204"/>
                    <a:pt x="261" y="207"/>
                  </a:cubicBezTo>
                  <a:close/>
                  <a:moveTo>
                    <a:pt x="133" y="5"/>
                  </a:moveTo>
                  <a:cubicBezTo>
                    <a:pt x="208" y="5"/>
                    <a:pt x="261" y="20"/>
                    <a:pt x="261" y="34"/>
                  </a:cubicBezTo>
                  <a:cubicBezTo>
                    <a:pt x="261" y="48"/>
                    <a:pt x="208" y="64"/>
                    <a:pt x="133" y="64"/>
                  </a:cubicBezTo>
                  <a:cubicBezTo>
                    <a:pt x="58" y="64"/>
                    <a:pt x="5" y="48"/>
                    <a:pt x="5" y="34"/>
                  </a:cubicBezTo>
                  <a:cubicBezTo>
                    <a:pt x="5" y="20"/>
                    <a:pt x="58" y="5"/>
                    <a:pt x="133" y="5"/>
                  </a:cubicBezTo>
                  <a:close/>
                  <a:moveTo>
                    <a:pt x="266" y="51"/>
                  </a:moveTo>
                  <a:cubicBezTo>
                    <a:pt x="266" y="34"/>
                    <a:pt x="266" y="34"/>
                    <a:pt x="266" y="34"/>
                  </a:cubicBezTo>
                  <a:cubicBezTo>
                    <a:pt x="266" y="12"/>
                    <a:pt x="197" y="0"/>
                    <a:pt x="133" y="0"/>
                  </a:cubicBezTo>
                  <a:cubicBezTo>
                    <a:pt x="69" y="0"/>
                    <a:pt x="0" y="12"/>
                    <a:pt x="0" y="3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6"/>
                    <a:pt x="4" y="61"/>
                    <a:pt x="9" y="64"/>
                  </a:cubicBezTo>
                  <a:cubicBezTo>
                    <a:pt x="4" y="68"/>
                    <a:pt x="0" y="73"/>
                    <a:pt x="0" y="7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9"/>
                    <a:pt x="4" y="104"/>
                    <a:pt x="9" y="108"/>
                  </a:cubicBezTo>
                  <a:cubicBezTo>
                    <a:pt x="4" y="112"/>
                    <a:pt x="0" y="116"/>
                    <a:pt x="0" y="12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2"/>
                    <a:pt x="4" y="147"/>
                    <a:pt x="9" y="151"/>
                  </a:cubicBezTo>
                  <a:cubicBezTo>
                    <a:pt x="4" y="155"/>
                    <a:pt x="0" y="159"/>
                    <a:pt x="0" y="1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6"/>
                    <a:pt x="4" y="190"/>
                    <a:pt x="9" y="194"/>
                  </a:cubicBezTo>
                  <a:cubicBezTo>
                    <a:pt x="4" y="198"/>
                    <a:pt x="0" y="202"/>
                    <a:pt x="0" y="207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46"/>
                    <a:pt x="69" y="259"/>
                    <a:pt x="133" y="259"/>
                  </a:cubicBezTo>
                  <a:cubicBezTo>
                    <a:pt x="197" y="259"/>
                    <a:pt x="266" y="246"/>
                    <a:pt x="266" y="224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66" y="202"/>
                    <a:pt x="262" y="198"/>
                    <a:pt x="257" y="194"/>
                  </a:cubicBezTo>
                  <a:cubicBezTo>
                    <a:pt x="262" y="190"/>
                    <a:pt x="266" y="186"/>
                    <a:pt x="266" y="181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66" y="159"/>
                    <a:pt x="262" y="155"/>
                    <a:pt x="257" y="151"/>
                  </a:cubicBezTo>
                  <a:cubicBezTo>
                    <a:pt x="262" y="147"/>
                    <a:pt x="266" y="142"/>
                    <a:pt x="266" y="138"/>
                  </a:cubicBezTo>
                  <a:cubicBezTo>
                    <a:pt x="266" y="121"/>
                    <a:pt x="266" y="121"/>
                    <a:pt x="266" y="121"/>
                  </a:cubicBezTo>
                  <a:cubicBezTo>
                    <a:pt x="266" y="116"/>
                    <a:pt x="262" y="111"/>
                    <a:pt x="257" y="108"/>
                  </a:cubicBezTo>
                  <a:cubicBezTo>
                    <a:pt x="262" y="104"/>
                    <a:pt x="266" y="99"/>
                    <a:pt x="266" y="94"/>
                  </a:cubicBezTo>
                  <a:cubicBezTo>
                    <a:pt x="266" y="78"/>
                    <a:pt x="266" y="78"/>
                    <a:pt x="266" y="78"/>
                  </a:cubicBezTo>
                  <a:cubicBezTo>
                    <a:pt x="266" y="73"/>
                    <a:pt x="262" y="68"/>
                    <a:pt x="257" y="64"/>
                  </a:cubicBezTo>
                  <a:cubicBezTo>
                    <a:pt x="262" y="61"/>
                    <a:pt x="266" y="56"/>
                    <a:pt x="2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52"/>
            <p:cNvSpPr>
              <a:spLocks noEditPoints="1"/>
            </p:cNvSpPr>
            <p:nvPr/>
          </p:nvSpPr>
          <p:spPr bwMode="auto">
            <a:xfrm>
              <a:off x="4291184" y="-1417637"/>
              <a:ext cx="419100" cy="428625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6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5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9 h 114"/>
                <a:gd name="T28" fmla="*/ 96 w 112"/>
                <a:gd name="T29" fmla="*/ 97 h 114"/>
                <a:gd name="T30" fmla="*/ 79 w 112"/>
                <a:gd name="T31" fmla="*/ 110 h 114"/>
                <a:gd name="T32" fmla="*/ 56 w 112"/>
                <a:gd name="T33" fmla="*/ 114 h 114"/>
                <a:gd name="T34" fmla="*/ 27 w 112"/>
                <a:gd name="T35" fmla="*/ 57 h 114"/>
                <a:gd name="T36" fmla="*/ 28 w 112"/>
                <a:gd name="T37" fmla="*/ 70 h 114"/>
                <a:gd name="T38" fmla="*/ 34 w 112"/>
                <a:gd name="T39" fmla="*/ 81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6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4 h 114"/>
                <a:gd name="T64" fmla="*/ 28 w 112"/>
                <a:gd name="T65" fmla="*/ 45 h 114"/>
                <a:gd name="T66" fmla="*/ 27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8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1" y="91"/>
                    <a:pt x="7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1"/>
                    <a:pt x="48" y="0"/>
                    <a:pt x="56" y="0"/>
                  </a:cubicBezTo>
                  <a:cubicBezTo>
                    <a:pt x="65" y="0"/>
                    <a:pt x="72" y="1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6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6"/>
                    <a:pt x="79" y="110"/>
                  </a:cubicBezTo>
                  <a:cubicBezTo>
                    <a:pt x="72" y="113"/>
                    <a:pt x="64" y="114"/>
                    <a:pt x="56" y="114"/>
                  </a:cubicBezTo>
                  <a:close/>
                  <a:moveTo>
                    <a:pt x="27" y="57"/>
                  </a:moveTo>
                  <a:cubicBezTo>
                    <a:pt x="27" y="61"/>
                    <a:pt x="27" y="66"/>
                    <a:pt x="28" y="70"/>
                  </a:cubicBezTo>
                  <a:cubicBezTo>
                    <a:pt x="30" y="74"/>
                    <a:pt x="32" y="77"/>
                    <a:pt x="34" y="81"/>
                  </a:cubicBezTo>
                  <a:cubicBezTo>
                    <a:pt x="37" y="84"/>
                    <a:pt x="40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3" y="73"/>
                    <a:pt x="84" y="69"/>
                  </a:cubicBezTo>
                  <a:cubicBezTo>
                    <a:pt x="85" y="65"/>
                    <a:pt x="86" y="61"/>
                    <a:pt x="86" y="57"/>
                  </a:cubicBezTo>
                  <a:cubicBezTo>
                    <a:pt x="86" y="52"/>
                    <a:pt x="85" y="48"/>
                    <a:pt x="84" y="44"/>
                  </a:cubicBezTo>
                  <a:cubicBezTo>
                    <a:pt x="83" y="40"/>
                    <a:pt x="81" y="36"/>
                    <a:pt x="78" y="33"/>
                  </a:cubicBezTo>
                  <a:cubicBezTo>
                    <a:pt x="76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40" y="28"/>
                    <a:pt x="36" y="31"/>
                    <a:pt x="34" y="34"/>
                  </a:cubicBezTo>
                  <a:cubicBezTo>
                    <a:pt x="31" y="37"/>
                    <a:pt x="30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53"/>
            <p:cNvSpPr>
              <a:spLocks noEditPoints="1"/>
            </p:cNvSpPr>
            <p:nvPr/>
          </p:nvSpPr>
          <p:spPr bwMode="auto">
            <a:xfrm>
              <a:off x="4759496" y="-1311274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7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4 h 119"/>
                <a:gd name="T22" fmla="*/ 78 w 89"/>
                <a:gd name="T23" fmla="*/ 13 h 119"/>
                <a:gd name="T24" fmla="*/ 86 w 89"/>
                <a:gd name="T25" fmla="*/ 26 h 119"/>
                <a:gd name="T26" fmla="*/ 89 w 89"/>
                <a:gd name="T27" fmla="*/ 43 h 119"/>
                <a:gd name="T28" fmla="*/ 87 w 89"/>
                <a:gd name="T29" fmla="*/ 61 h 119"/>
                <a:gd name="T30" fmla="*/ 79 w 89"/>
                <a:gd name="T31" fmla="*/ 75 h 119"/>
                <a:gd name="T32" fmla="*/ 68 w 89"/>
                <a:gd name="T33" fmla="*/ 84 h 119"/>
                <a:gd name="T34" fmla="*/ 53 w 89"/>
                <a:gd name="T35" fmla="*/ 87 h 119"/>
                <a:gd name="T36" fmla="*/ 45 w 89"/>
                <a:gd name="T37" fmla="*/ 66 h 119"/>
                <a:gd name="T38" fmla="*/ 52 w 89"/>
                <a:gd name="T39" fmla="*/ 64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8 w 89"/>
                <a:gd name="T49" fmla="*/ 28 h 119"/>
                <a:gd name="T50" fmla="*/ 51 w 89"/>
                <a:gd name="T51" fmla="*/ 24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1 h 119"/>
                <a:gd name="T60" fmla="*/ 34 w 89"/>
                <a:gd name="T61" fmla="*/ 61 h 119"/>
                <a:gd name="T62" fmla="*/ 45 w 89"/>
                <a:gd name="T63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6"/>
                    <a:pt x="37" y="83"/>
                  </a:cubicBezTo>
                  <a:cubicBezTo>
                    <a:pt x="32" y="80"/>
                    <a:pt x="28" y="77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9" y="7"/>
                    <a:pt x="34" y="4"/>
                  </a:cubicBezTo>
                  <a:cubicBezTo>
                    <a:pt x="39" y="2"/>
                    <a:pt x="44" y="0"/>
                    <a:pt x="50" y="0"/>
                  </a:cubicBezTo>
                  <a:cubicBezTo>
                    <a:pt x="56" y="0"/>
                    <a:pt x="61" y="1"/>
                    <a:pt x="66" y="4"/>
                  </a:cubicBezTo>
                  <a:cubicBezTo>
                    <a:pt x="71" y="6"/>
                    <a:pt x="75" y="9"/>
                    <a:pt x="78" y="13"/>
                  </a:cubicBezTo>
                  <a:cubicBezTo>
                    <a:pt x="82" y="17"/>
                    <a:pt x="84" y="21"/>
                    <a:pt x="86" y="26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50"/>
                    <a:pt x="88" y="55"/>
                    <a:pt x="87" y="61"/>
                  </a:cubicBezTo>
                  <a:cubicBezTo>
                    <a:pt x="85" y="66"/>
                    <a:pt x="82" y="71"/>
                    <a:pt x="79" y="75"/>
                  </a:cubicBezTo>
                  <a:cubicBezTo>
                    <a:pt x="76" y="78"/>
                    <a:pt x="72" y="81"/>
                    <a:pt x="68" y="84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5" y="66"/>
                  </a:moveTo>
                  <a:cubicBezTo>
                    <a:pt x="47" y="66"/>
                    <a:pt x="50" y="65"/>
                    <a:pt x="52" y="64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60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8" y="28"/>
                  </a:cubicBezTo>
                  <a:cubicBezTo>
                    <a:pt x="56" y="26"/>
                    <a:pt x="54" y="25"/>
                    <a:pt x="51" y="24"/>
                  </a:cubicBezTo>
                  <a:cubicBezTo>
                    <a:pt x="49" y="22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8" y="30"/>
                    <a:pt x="26" y="3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8" y="55"/>
                    <a:pt x="30" y="58"/>
                    <a:pt x="34" y="61"/>
                  </a:cubicBezTo>
                  <a:cubicBezTo>
                    <a:pt x="37" y="64"/>
                    <a:pt x="41" y="66"/>
                    <a:pt x="4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5119859" y="-1404937"/>
              <a:ext cx="220663" cy="419100"/>
            </a:xfrm>
            <a:custGeom>
              <a:avLst/>
              <a:gdLst>
                <a:gd name="T0" fmla="*/ 59 w 59"/>
                <a:gd name="T1" fmla="*/ 106 h 112"/>
                <a:gd name="T2" fmla="*/ 47 w 59"/>
                <a:gd name="T3" fmla="*/ 110 h 112"/>
                <a:gd name="T4" fmla="*/ 34 w 59"/>
                <a:gd name="T5" fmla="*/ 112 h 112"/>
                <a:gd name="T6" fmla="*/ 25 w 59"/>
                <a:gd name="T7" fmla="*/ 111 h 112"/>
                <a:gd name="T8" fmla="*/ 17 w 59"/>
                <a:gd name="T9" fmla="*/ 107 h 112"/>
                <a:gd name="T10" fmla="*/ 12 w 59"/>
                <a:gd name="T11" fmla="*/ 100 h 112"/>
                <a:gd name="T12" fmla="*/ 10 w 59"/>
                <a:gd name="T13" fmla="*/ 90 h 112"/>
                <a:gd name="T14" fmla="*/ 10 w 59"/>
                <a:gd name="T15" fmla="*/ 46 h 112"/>
                <a:gd name="T16" fmla="*/ 0 w 59"/>
                <a:gd name="T17" fmla="*/ 46 h 112"/>
                <a:gd name="T18" fmla="*/ 0 w 59"/>
                <a:gd name="T19" fmla="*/ 27 h 112"/>
                <a:gd name="T20" fmla="*/ 10 w 59"/>
                <a:gd name="T21" fmla="*/ 27 h 112"/>
                <a:gd name="T22" fmla="*/ 10 w 59"/>
                <a:gd name="T23" fmla="*/ 0 h 112"/>
                <a:gd name="T24" fmla="*/ 36 w 59"/>
                <a:gd name="T25" fmla="*/ 0 h 112"/>
                <a:gd name="T26" fmla="*/ 36 w 59"/>
                <a:gd name="T27" fmla="*/ 27 h 112"/>
                <a:gd name="T28" fmla="*/ 53 w 59"/>
                <a:gd name="T29" fmla="*/ 27 h 112"/>
                <a:gd name="T30" fmla="*/ 53 w 59"/>
                <a:gd name="T31" fmla="*/ 46 h 112"/>
                <a:gd name="T32" fmla="*/ 36 w 59"/>
                <a:gd name="T33" fmla="*/ 46 h 112"/>
                <a:gd name="T34" fmla="*/ 36 w 59"/>
                <a:gd name="T35" fmla="*/ 81 h 112"/>
                <a:gd name="T36" fmla="*/ 38 w 59"/>
                <a:gd name="T37" fmla="*/ 87 h 112"/>
                <a:gd name="T38" fmla="*/ 43 w 59"/>
                <a:gd name="T39" fmla="*/ 89 h 112"/>
                <a:gd name="T40" fmla="*/ 49 w 59"/>
                <a:gd name="T41" fmla="*/ 88 h 112"/>
                <a:gd name="T42" fmla="*/ 54 w 59"/>
                <a:gd name="T43" fmla="*/ 86 h 112"/>
                <a:gd name="T44" fmla="*/ 59 w 59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12">
                  <a:moveTo>
                    <a:pt x="59" y="106"/>
                  </a:moveTo>
                  <a:cubicBezTo>
                    <a:pt x="56" y="107"/>
                    <a:pt x="52" y="109"/>
                    <a:pt x="47" y="110"/>
                  </a:cubicBezTo>
                  <a:cubicBezTo>
                    <a:pt x="43" y="111"/>
                    <a:pt x="38" y="112"/>
                    <a:pt x="34" y="112"/>
                  </a:cubicBezTo>
                  <a:cubicBezTo>
                    <a:pt x="30" y="112"/>
                    <a:pt x="27" y="112"/>
                    <a:pt x="25" y="111"/>
                  </a:cubicBezTo>
                  <a:cubicBezTo>
                    <a:pt x="22" y="110"/>
                    <a:pt x="19" y="109"/>
                    <a:pt x="17" y="107"/>
                  </a:cubicBezTo>
                  <a:cubicBezTo>
                    <a:pt x="15" y="105"/>
                    <a:pt x="13" y="103"/>
                    <a:pt x="12" y="100"/>
                  </a:cubicBezTo>
                  <a:cubicBezTo>
                    <a:pt x="11" y="97"/>
                    <a:pt x="10" y="94"/>
                    <a:pt x="10" y="90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4"/>
                    <a:pt x="36" y="86"/>
                    <a:pt x="38" y="87"/>
                  </a:cubicBezTo>
                  <a:cubicBezTo>
                    <a:pt x="39" y="88"/>
                    <a:pt x="41" y="89"/>
                    <a:pt x="43" y="89"/>
                  </a:cubicBezTo>
                  <a:cubicBezTo>
                    <a:pt x="45" y="89"/>
                    <a:pt x="47" y="88"/>
                    <a:pt x="49" y="88"/>
                  </a:cubicBezTo>
                  <a:cubicBezTo>
                    <a:pt x="51" y="87"/>
                    <a:pt x="53" y="87"/>
                    <a:pt x="54" y="86"/>
                  </a:cubicBezTo>
                  <a:cubicBezTo>
                    <a:pt x="59" y="106"/>
                    <a:pt x="59" y="106"/>
                    <a:pt x="5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55"/>
            <p:cNvSpPr>
              <a:spLocks noEditPoints="1"/>
            </p:cNvSpPr>
            <p:nvPr/>
          </p:nvSpPr>
          <p:spPr bwMode="auto">
            <a:xfrm>
              <a:off x="5378621" y="-1428749"/>
              <a:ext cx="93663" cy="436563"/>
            </a:xfrm>
            <a:custGeom>
              <a:avLst/>
              <a:gdLst>
                <a:gd name="T0" fmla="*/ 0 w 59"/>
                <a:gd name="T1" fmla="*/ 275 h 275"/>
                <a:gd name="T2" fmla="*/ 0 w 59"/>
                <a:gd name="T3" fmla="*/ 78 h 275"/>
                <a:gd name="T4" fmla="*/ 59 w 59"/>
                <a:gd name="T5" fmla="*/ 78 h 275"/>
                <a:gd name="T6" fmla="*/ 59 w 59"/>
                <a:gd name="T7" fmla="*/ 275 h 275"/>
                <a:gd name="T8" fmla="*/ 0 w 59"/>
                <a:gd name="T9" fmla="*/ 275 h 275"/>
                <a:gd name="T10" fmla="*/ 0 w 59"/>
                <a:gd name="T11" fmla="*/ 275 h 275"/>
                <a:gd name="T12" fmla="*/ 0 w 59"/>
                <a:gd name="T13" fmla="*/ 55 h 275"/>
                <a:gd name="T14" fmla="*/ 0 w 59"/>
                <a:gd name="T15" fmla="*/ 0 h 275"/>
                <a:gd name="T16" fmla="*/ 59 w 59"/>
                <a:gd name="T17" fmla="*/ 0 h 275"/>
                <a:gd name="T18" fmla="*/ 59 w 59"/>
                <a:gd name="T19" fmla="*/ 55 h 275"/>
                <a:gd name="T20" fmla="*/ 0 w 59"/>
                <a:gd name="T21" fmla="*/ 55 h 275"/>
                <a:gd name="T22" fmla="*/ 0 w 59"/>
                <a:gd name="T23" fmla="*/ 5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5">
                  <a:moveTo>
                    <a:pt x="0" y="275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5"/>
                  </a:lnTo>
                  <a:lnTo>
                    <a:pt x="0" y="275"/>
                  </a:lnTo>
                  <a:lnTo>
                    <a:pt x="0" y="275"/>
                  </a:lnTo>
                  <a:close/>
                  <a:moveTo>
                    <a:pt x="0" y="55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5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56"/>
            <p:cNvSpPr>
              <a:spLocks noEditPoints="1"/>
            </p:cNvSpPr>
            <p:nvPr/>
          </p:nvSpPr>
          <p:spPr bwMode="auto">
            <a:xfrm>
              <a:off x="5521496" y="-1311274"/>
              <a:ext cx="333375" cy="325438"/>
            </a:xfrm>
            <a:custGeom>
              <a:avLst/>
              <a:gdLst>
                <a:gd name="T0" fmla="*/ 45 w 89"/>
                <a:gd name="T1" fmla="*/ 87 h 87"/>
                <a:gd name="T2" fmla="*/ 26 w 89"/>
                <a:gd name="T3" fmla="*/ 84 h 87"/>
                <a:gd name="T4" fmla="*/ 12 w 89"/>
                <a:gd name="T5" fmla="*/ 74 h 87"/>
                <a:gd name="T6" fmla="*/ 3 w 89"/>
                <a:gd name="T7" fmla="*/ 60 h 87"/>
                <a:gd name="T8" fmla="*/ 0 w 89"/>
                <a:gd name="T9" fmla="*/ 44 h 87"/>
                <a:gd name="T10" fmla="*/ 3 w 89"/>
                <a:gd name="T11" fmla="*/ 27 h 87"/>
                <a:gd name="T12" fmla="*/ 12 w 89"/>
                <a:gd name="T13" fmla="*/ 13 h 87"/>
                <a:gd name="T14" fmla="*/ 26 w 89"/>
                <a:gd name="T15" fmla="*/ 4 h 87"/>
                <a:gd name="T16" fmla="*/ 45 w 89"/>
                <a:gd name="T17" fmla="*/ 0 h 87"/>
                <a:gd name="T18" fmla="*/ 64 w 89"/>
                <a:gd name="T19" fmla="*/ 4 h 87"/>
                <a:gd name="T20" fmla="*/ 78 w 89"/>
                <a:gd name="T21" fmla="*/ 13 h 87"/>
                <a:gd name="T22" fmla="*/ 86 w 89"/>
                <a:gd name="T23" fmla="*/ 27 h 87"/>
                <a:gd name="T24" fmla="*/ 89 w 89"/>
                <a:gd name="T25" fmla="*/ 44 h 87"/>
                <a:gd name="T26" fmla="*/ 86 w 89"/>
                <a:gd name="T27" fmla="*/ 60 h 87"/>
                <a:gd name="T28" fmla="*/ 78 w 89"/>
                <a:gd name="T29" fmla="*/ 74 h 87"/>
                <a:gd name="T30" fmla="*/ 64 w 89"/>
                <a:gd name="T31" fmla="*/ 84 h 87"/>
                <a:gd name="T32" fmla="*/ 45 w 89"/>
                <a:gd name="T33" fmla="*/ 87 h 87"/>
                <a:gd name="T34" fmla="*/ 26 w 89"/>
                <a:gd name="T35" fmla="*/ 44 h 87"/>
                <a:gd name="T36" fmla="*/ 31 w 89"/>
                <a:gd name="T37" fmla="*/ 60 h 87"/>
                <a:gd name="T38" fmla="*/ 45 w 89"/>
                <a:gd name="T39" fmla="*/ 66 h 87"/>
                <a:gd name="T40" fmla="*/ 52 w 89"/>
                <a:gd name="T41" fmla="*/ 64 h 87"/>
                <a:gd name="T42" fmla="*/ 58 w 89"/>
                <a:gd name="T43" fmla="*/ 60 h 87"/>
                <a:gd name="T44" fmla="*/ 62 w 89"/>
                <a:gd name="T45" fmla="*/ 53 h 87"/>
                <a:gd name="T46" fmla="*/ 63 w 89"/>
                <a:gd name="T47" fmla="*/ 44 h 87"/>
                <a:gd name="T48" fmla="*/ 58 w 89"/>
                <a:gd name="T49" fmla="*/ 28 h 87"/>
                <a:gd name="T50" fmla="*/ 45 w 89"/>
                <a:gd name="T51" fmla="*/ 22 h 87"/>
                <a:gd name="T52" fmla="*/ 37 w 89"/>
                <a:gd name="T53" fmla="*/ 24 h 87"/>
                <a:gd name="T54" fmla="*/ 31 w 89"/>
                <a:gd name="T55" fmla="*/ 28 h 87"/>
                <a:gd name="T56" fmla="*/ 28 w 89"/>
                <a:gd name="T57" fmla="*/ 35 h 87"/>
                <a:gd name="T58" fmla="*/ 26 w 89"/>
                <a:gd name="T5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5" y="87"/>
                  </a:moveTo>
                  <a:cubicBezTo>
                    <a:pt x="38" y="87"/>
                    <a:pt x="31" y="86"/>
                    <a:pt x="26" y="84"/>
                  </a:cubicBezTo>
                  <a:cubicBezTo>
                    <a:pt x="20" y="81"/>
                    <a:pt x="15" y="78"/>
                    <a:pt x="12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49"/>
                    <a:pt x="0" y="44"/>
                  </a:cubicBezTo>
                  <a:cubicBezTo>
                    <a:pt x="0" y="38"/>
                    <a:pt x="1" y="33"/>
                    <a:pt x="3" y="27"/>
                  </a:cubicBezTo>
                  <a:cubicBezTo>
                    <a:pt x="5" y="22"/>
                    <a:pt x="8" y="17"/>
                    <a:pt x="12" y="13"/>
                  </a:cubicBezTo>
                  <a:cubicBezTo>
                    <a:pt x="15" y="9"/>
                    <a:pt x="20" y="6"/>
                    <a:pt x="26" y="4"/>
                  </a:cubicBezTo>
                  <a:cubicBezTo>
                    <a:pt x="31" y="2"/>
                    <a:pt x="38" y="0"/>
                    <a:pt x="45" y="0"/>
                  </a:cubicBezTo>
                  <a:cubicBezTo>
                    <a:pt x="52" y="0"/>
                    <a:pt x="58" y="2"/>
                    <a:pt x="64" y="4"/>
                  </a:cubicBezTo>
                  <a:cubicBezTo>
                    <a:pt x="69" y="6"/>
                    <a:pt x="74" y="9"/>
                    <a:pt x="78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3"/>
                    <a:pt x="89" y="38"/>
                    <a:pt x="89" y="44"/>
                  </a:cubicBezTo>
                  <a:cubicBezTo>
                    <a:pt x="89" y="49"/>
                    <a:pt x="88" y="55"/>
                    <a:pt x="86" y="60"/>
                  </a:cubicBezTo>
                  <a:cubicBezTo>
                    <a:pt x="85" y="65"/>
                    <a:pt x="82" y="70"/>
                    <a:pt x="78" y="74"/>
                  </a:cubicBezTo>
                  <a:cubicBezTo>
                    <a:pt x="74" y="78"/>
                    <a:pt x="69" y="81"/>
                    <a:pt x="64" y="84"/>
                  </a:cubicBezTo>
                  <a:cubicBezTo>
                    <a:pt x="58" y="86"/>
                    <a:pt x="52" y="87"/>
                    <a:pt x="45" y="87"/>
                  </a:cubicBezTo>
                  <a:close/>
                  <a:moveTo>
                    <a:pt x="26" y="44"/>
                  </a:moveTo>
                  <a:cubicBezTo>
                    <a:pt x="26" y="50"/>
                    <a:pt x="28" y="56"/>
                    <a:pt x="31" y="60"/>
                  </a:cubicBezTo>
                  <a:cubicBezTo>
                    <a:pt x="35" y="64"/>
                    <a:pt x="39" y="66"/>
                    <a:pt x="45" y="66"/>
                  </a:cubicBez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60"/>
                  </a:cubicBezTo>
                  <a:cubicBezTo>
                    <a:pt x="59" y="58"/>
                    <a:pt x="61" y="55"/>
                    <a:pt x="62" y="53"/>
                  </a:cubicBezTo>
                  <a:cubicBezTo>
                    <a:pt x="63" y="50"/>
                    <a:pt x="63" y="47"/>
                    <a:pt x="63" y="44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5" y="22"/>
                  </a:cubicBezTo>
                  <a:cubicBezTo>
                    <a:pt x="42" y="22"/>
                    <a:pt x="40" y="22"/>
                    <a:pt x="37" y="24"/>
                  </a:cubicBezTo>
                  <a:cubicBezTo>
                    <a:pt x="35" y="25"/>
                    <a:pt x="33" y="26"/>
                    <a:pt x="31" y="28"/>
                  </a:cubicBezTo>
                  <a:cubicBezTo>
                    <a:pt x="30" y="30"/>
                    <a:pt x="29" y="32"/>
                    <a:pt x="28" y="35"/>
                  </a:cubicBezTo>
                  <a:cubicBezTo>
                    <a:pt x="27" y="38"/>
                    <a:pt x="26" y="41"/>
                    <a:pt x="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5904084" y="-1311274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9 h 85"/>
                <a:gd name="T6" fmla="*/ 52 w 80"/>
                <a:gd name="T7" fmla="*/ 26 h 85"/>
                <a:gd name="T8" fmla="*/ 44 w 80"/>
                <a:gd name="T9" fmla="*/ 23 h 85"/>
                <a:gd name="T10" fmla="*/ 38 w 80"/>
                <a:gd name="T11" fmla="*/ 24 h 85"/>
                <a:gd name="T12" fmla="*/ 33 w 80"/>
                <a:gd name="T13" fmla="*/ 27 h 85"/>
                <a:gd name="T14" fmla="*/ 29 w 80"/>
                <a:gd name="T15" fmla="*/ 32 h 85"/>
                <a:gd name="T16" fmla="*/ 25 w 80"/>
                <a:gd name="T17" fmla="*/ 38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80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3"/>
                    <a:pt x="54" y="29"/>
                    <a:pt x="52" y="26"/>
                  </a:cubicBezTo>
                  <a:cubicBezTo>
                    <a:pt x="50" y="24"/>
                    <a:pt x="47" y="23"/>
                    <a:pt x="44" y="23"/>
                  </a:cubicBezTo>
                  <a:cubicBezTo>
                    <a:pt x="42" y="23"/>
                    <a:pt x="40" y="23"/>
                    <a:pt x="38" y="24"/>
                  </a:cubicBezTo>
                  <a:cubicBezTo>
                    <a:pt x="37" y="25"/>
                    <a:pt x="35" y="26"/>
                    <a:pt x="33" y="27"/>
                  </a:cubicBezTo>
                  <a:cubicBezTo>
                    <a:pt x="31" y="28"/>
                    <a:pt x="30" y="30"/>
                    <a:pt x="29" y="32"/>
                  </a:cubicBezTo>
                  <a:cubicBezTo>
                    <a:pt x="27" y="33"/>
                    <a:pt x="26" y="35"/>
                    <a:pt x="25" y="38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2" y="2"/>
                    <a:pt x="48" y="0"/>
                    <a:pt x="55" y="0"/>
                  </a:cubicBezTo>
                  <a:cubicBezTo>
                    <a:pt x="61" y="0"/>
                    <a:pt x="65" y="1"/>
                    <a:pt x="68" y="3"/>
                  </a:cubicBezTo>
                  <a:cubicBezTo>
                    <a:pt x="72" y="5"/>
                    <a:pt x="74" y="8"/>
                    <a:pt x="76" y="11"/>
                  </a:cubicBezTo>
                  <a:cubicBezTo>
                    <a:pt x="78" y="14"/>
                    <a:pt x="79" y="17"/>
                    <a:pt x="80" y="21"/>
                  </a:cubicBezTo>
                  <a:cubicBezTo>
                    <a:pt x="80" y="25"/>
                    <a:pt x="80" y="28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58"/>
            <p:cNvSpPr/>
            <p:nvPr/>
          </p:nvSpPr>
          <p:spPr bwMode="auto">
            <a:xfrm>
              <a:off x="6391446" y="-1417637"/>
              <a:ext cx="385763" cy="428625"/>
            </a:xfrm>
            <a:custGeom>
              <a:avLst/>
              <a:gdLst>
                <a:gd name="T0" fmla="*/ 0 w 103"/>
                <a:gd name="T1" fmla="*/ 56 h 114"/>
                <a:gd name="T2" fmla="*/ 4 w 103"/>
                <a:gd name="T3" fmla="*/ 36 h 114"/>
                <a:gd name="T4" fmla="*/ 15 w 103"/>
                <a:gd name="T5" fmla="*/ 18 h 114"/>
                <a:gd name="T6" fmla="*/ 33 w 103"/>
                <a:gd name="T7" fmla="*/ 5 h 114"/>
                <a:gd name="T8" fmla="*/ 57 w 103"/>
                <a:gd name="T9" fmla="*/ 0 h 114"/>
                <a:gd name="T10" fmla="*/ 84 w 103"/>
                <a:gd name="T11" fmla="*/ 7 h 114"/>
                <a:gd name="T12" fmla="*/ 102 w 103"/>
                <a:gd name="T13" fmla="*/ 25 h 114"/>
                <a:gd name="T14" fmla="*/ 82 w 103"/>
                <a:gd name="T15" fmla="*/ 39 h 114"/>
                <a:gd name="T16" fmla="*/ 77 w 103"/>
                <a:gd name="T17" fmla="*/ 31 h 114"/>
                <a:gd name="T18" fmla="*/ 70 w 103"/>
                <a:gd name="T19" fmla="*/ 26 h 114"/>
                <a:gd name="T20" fmla="*/ 63 w 103"/>
                <a:gd name="T21" fmla="*/ 24 h 114"/>
                <a:gd name="T22" fmla="*/ 56 w 103"/>
                <a:gd name="T23" fmla="*/ 23 h 114"/>
                <a:gd name="T24" fmla="*/ 43 w 103"/>
                <a:gd name="T25" fmla="*/ 26 h 114"/>
                <a:gd name="T26" fmla="*/ 34 w 103"/>
                <a:gd name="T27" fmla="*/ 34 h 114"/>
                <a:gd name="T28" fmla="*/ 28 w 103"/>
                <a:gd name="T29" fmla="*/ 45 h 114"/>
                <a:gd name="T30" fmla="*/ 27 w 103"/>
                <a:gd name="T31" fmla="*/ 57 h 114"/>
                <a:gd name="T32" fmla="*/ 29 w 103"/>
                <a:gd name="T33" fmla="*/ 70 h 114"/>
                <a:gd name="T34" fmla="*/ 35 w 103"/>
                <a:gd name="T35" fmla="*/ 81 h 114"/>
                <a:gd name="T36" fmla="*/ 44 w 103"/>
                <a:gd name="T37" fmla="*/ 88 h 114"/>
                <a:gd name="T38" fmla="*/ 56 w 103"/>
                <a:gd name="T39" fmla="*/ 91 h 114"/>
                <a:gd name="T40" fmla="*/ 64 w 103"/>
                <a:gd name="T41" fmla="*/ 90 h 114"/>
                <a:gd name="T42" fmla="*/ 71 w 103"/>
                <a:gd name="T43" fmla="*/ 88 h 114"/>
                <a:gd name="T44" fmla="*/ 77 w 103"/>
                <a:gd name="T45" fmla="*/ 83 h 114"/>
                <a:gd name="T46" fmla="*/ 82 w 103"/>
                <a:gd name="T47" fmla="*/ 76 h 114"/>
                <a:gd name="T48" fmla="*/ 103 w 103"/>
                <a:gd name="T49" fmla="*/ 88 h 114"/>
                <a:gd name="T50" fmla="*/ 95 w 103"/>
                <a:gd name="T51" fmla="*/ 99 h 114"/>
                <a:gd name="T52" fmla="*/ 84 w 103"/>
                <a:gd name="T53" fmla="*/ 108 h 114"/>
                <a:gd name="T54" fmla="*/ 70 w 103"/>
                <a:gd name="T55" fmla="*/ 113 h 114"/>
                <a:gd name="T56" fmla="*/ 56 w 103"/>
                <a:gd name="T57" fmla="*/ 114 h 114"/>
                <a:gd name="T58" fmla="*/ 33 w 103"/>
                <a:gd name="T59" fmla="*/ 109 h 114"/>
                <a:gd name="T60" fmla="*/ 15 w 103"/>
                <a:gd name="T61" fmla="*/ 96 h 114"/>
                <a:gd name="T62" fmla="*/ 4 w 103"/>
                <a:gd name="T63" fmla="*/ 77 h 114"/>
                <a:gd name="T64" fmla="*/ 0 w 103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" h="114">
                  <a:moveTo>
                    <a:pt x="0" y="56"/>
                  </a:moveTo>
                  <a:cubicBezTo>
                    <a:pt x="0" y="49"/>
                    <a:pt x="1" y="42"/>
                    <a:pt x="4" y="36"/>
                  </a:cubicBezTo>
                  <a:cubicBezTo>
                    <a:pt x="6" y="29"/>
                    <a:pt x="10" y="23"/>
                    <a:pt x="15" y="18"/>
                  </a:cubicBezTo>
                  <a:cubicBezTo>
                    <a:pt x="20" y="12"/>
                    <a:pt x="26" y="8"/>
                    <a:pt x="33" y="5"/>
                  </a:cubicBezTo>
                  <a:cubicBezTo>
                    <a:pt x="40" y="1"/>
                    <a:pt x="48" y="0"/>
                    <a:pt x="57" y="0"/>
                  </a:cubicBezTo>
                  <a:cubicBezTo>
                    <a:pt x="67" y="0"/>
                    <a:pt x="76" y="2"/>
                    <a:pt x="84" y="7"/>
                  </a:cubicBezTo>
                  <a:cubicBezTo>
                    <a:pt x="92" y="11"/>
                    <a:pt x="98" y="17"/>
                    <a:pt x="102" y="25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0" y="36"/>
                    <a:pt x="79" y="33"/>
                    <a:pt x="77" y="31"/>
                  </a:cubicBezTo>
                  <a:cubicBezTo>
                    <a:pt x="75" y="29"/>
                    <a:pt x="73" y="28"/>
                    <a:pt x="70" y="26"/>
                  </a:cubicBezTo>
                  <a:cubicBezTo>
                    <a:pt x="68" y="25"/>
                    <a:pt x="66" y="24"/>
                    <a:pt x="63" y="24"/>
                  </a:cubicBezTo>
                  <a:cubicBezTo>
                    <a:pt x="61" y="23"/>
                    <a:pt x="58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1"/>
                    <a:pt x="34" y="34"/>
                  </a:cubicBezTo>
                  <a:cubicBezTo>
                    <a:pt x="31" y="37"/>
                    <a:pt x="29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ubicBezTo>
                    <a:pt x="27" y="61"/>
                    <a:pt x="27" y="66"/>
                    <a:pt x="29" y="70"/>
                  </a:cubicBezTo>
                  <a:cubicBezTo>
                    <a:pt x="30" y="74"/>
                    <a:pt x="32" y="78"/>
                    <a:pt x="35" y="81"/>
                  </a:cubicBezTo>
                  <a:cubicBezTo>
                    <a:pt x="37" y="84"/>
                    <a:pt x="40" y="87"/>
                    <a:pt x="44" y="88"/>
                  </a:cubicBezTo>
                  <a:cubicBezTo>
                    <a:pt x="48" y="90"/>
                    <a:pt x="52" y="91"/>
                    <a:pt x="56" y="91"/>
                  </a:cubicBezTo>
                  <a:cubicBezTo>
                    <a:pt x="59" y="91"/>
                    <a:pt x="61" y="91"/>
                    <a:pt x="64" y="90"/>
                  </a:cubicBezTo>
                  <a:cubicBezTo>
                    <a:pt x="66" y="90"/>
                    <a:pt x="68" y="89"/>
                    <a:pt x="71" y="88"/>
                  </a:cubicBezTo>
                  <a:cubicBezTo>
                    <a:pt x="73" y="86"/>
                    <a:pt x="75" y="85"/>
                    <a:pt x="77" y="83"/>
                  </a:cubicBezTo>
                  <a:cubicBezTo>
                    <a:pt x="79" y="81"/>
                    <a:pt x="80" y="78"/>
                    <a:pt x="82" y="76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1" y="92"/>
                    <a:pt x="99" y="96"/>
                    <a:pt x="95" y="99"/>
                  </a:cubicBezTo>
                  <a:cubicBezTo>
                    <a:pt x="92" y="103"/>
                    <a:pt x="88" y="105"/>
                    <a:pt x="84" y="108"/>
                  </a:cubicBezTo>
                  <a:cubicBezTo>
                    <a:pt x="79" y="110"/>
                    <a:pt x="75" y="111"/>
                    <a:pt x="70" y="113"/>
                  </a:cubicBezTo>
                  <a:cubicBezTo>
                    <a:pt x="65" y="114"/>
                    <a:pt x="60" y="114"/>
                    <a:pt x="56" y="114"/>
                  </a:cubicBezTo>
                  <a:cubicBezTo>
                    <a:pt x="47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1" y="91"/>
                    <a:pt x="7" y="84"/>
                    <a:pt x="4" y="77"/>
                  </a:cubicBezTo>
                  <a:cubicBezTo>
                    <a:pt x="1" y="70"/>
                    <a:pt x="0" y="63"/>
                    <a:pt x="0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59"/>
            <p:cNvSpPr>
              <a:spLocks noEditPoints="1"/>
            </p:cNvSpPr>
            <p:nvPr/>
          </p:nvSpPr>
          <p:spPr bwMode="auto">
            <a:xfrm>
              <a:off x="4291184" y="2252664"/>
              <a:ext cx="419100" cy="431800"/>
            </a:xfrm>
            <a:custGeom>
              <a:avLst/>
              <a:gdLst>
                <a:gd name="T0" fmla="*/ 56 w 112"/>
                <a:gd name="T1" fmla="*/ 115 h 115"/>
                <a:gd name="T2" fmla="*/ 33 w 112"/>
                <a:gd name="T3" fmla="*/ 110 h 115"/>
                <a:gd name="T4" fmla="*/ 15 w 112"/>
                <a:gd name="T5" fmla="*/ 97 h 115"/>
                <a:gd name="T6" fmla="*/ 4 w 112"/>
                <a:gd name="T7" fmla="*/ 78 h 115"/>
                <a:gd name="T8" fmla="*/ 0 w 112"/>
                <a:gd name="T9" fmla="*/ 57 h 115"/>
                <a:gd name="T10" fmla="*/ 4 w 112"/>
                <a:gd name="T11" fmla="*/ 36 h 115"/>
                <a:gd name="T12" fmla="*/ 16 w 112"/>
                <a:gd name="T13" fmla="*/ 17 h 115"/>
                <a:gd name="T14" fmla="*/ 34 w 112"/>
                <a:gd name="T15" fmla="*/ 5 h 115"/>
                <a:gd name="T16" fmla="*/ 56 w 112"/>
                <a:gd name="T17" fmla="*/ 0 h 115"/>
                <a:gd name="T18" fmla="*/ 79 w 112"/>
                <a:gd name="T19" fmla="*/ 5 h 115"/>
                <a:gd name="T20" fmla="*/ 97 w 112"/>
                <a:gd name="T21" fmla="*/ 18 h 115"/>
                <a:gd name="T22" fmla="*/ 108 w 112"/>
                <a:gd name="T23" fmla="*/ 36 h 115"/>
                <a:gd name="T24" fmla="*/ 112 w 112"/>
                <a:gd name="T25" fmla="*/ 57 h 115"/>
                <a:gd name="T26" fmla="*/ 108 w 112"/>
                <a:gd name="T27" fmla="*/ 79 h 115"/>
                <a:gd name="T28" fmla="*/ 96 w 112"/>
                <a:gd name="T29" fmla="*/ 97 h 115"/>
                <a:gd name="T30" fmla="*/ 79 w 112"/>
                <a:gd name="T31" fmla="*/ 110 h 115"/>
                <a:gd name="T32" fmla="*/ 56 w 112"/>
                <a:gd name="T33" fmla="*/ 115 h 115"/>
                <a:gd name="T34" fmla="*/ 27 w 112"/>
                <a:gd name="T35" fmla="*/ 57 h 115"/>
                <a:gd name="T36" fmla="*/ 28 w 112"/>
                <a:gd name="T37" fmla="*/ 70 h 115"/>
                <a:gd name="T38" fmla="*/ 34 w 112"/>
                <a:gd name="T39" fmla="*/ 81 h 115"/>
                <a:gd name="T40" fmla="*/ 43 w 112"/>
                <a:gd name="T41" fmla="*/ 89 h 115"/>
                <a:gd name="T42" fmla="*/ 56 w 112"/>
                <a:gd name="T43" fmla="*/ 91 h 115"/>
                <a:gd name="T44" fmla="*/ 69 w 112"/>
                <a:gd name="T45" fmla="*/ 88 h 115"/>
                <a:gd name="T46" fmla="*/ 78 w 112"/>
                <a:gd name="T47" fmla="*/ 80 h 115"/>
                <a:gd name="T48" fmla="*/ 84 w 112"/>
                <a:gd name="T49" fmla="*/ 69 h 115"/>
                <a:gd name="T50" fmla="*/ 86 w 112"/>
                <a:gd name="T51" fmla="*/ 57 h 115"/>
                <a:gd name="T52" fmla="*/ 84 w 112"/>
                <a:gd name="T53" fmla="*/ 44 h 115"/>
                <a:gd name="T54" fmla="*/ 78 w 112"/>
                <a:gd name="T55" fmla="*/ 34 h 115"/>
                <a:gd name="T56" fmla="*/ 69 w 112"/>
                <a:gd name="T57" fmla="*/ 26 h 115"/>
                <a:gd name="T58" fmla="*/ 56 w 112"/>
                <a:gd name="T59" fmla="*/ 23 h 115"/>
                <a:gd name="T60" fmla="*/ 43 w 112"/>
                <a:gd name="T61" fmla="*/ 26 h 115"/>
                <a:gd name="T62" fmla="*/ 34 w 112"/>
                <a:gd name="T63" fmla="*/ 34 h 115"/>
                <a:gd name="T64" fmla="*/ 28 w 112"/>
                <a:gd name="T65" fmla="*/ 45 h 115"/>
                <a:gd name="T66" fmla="*/ 27 w 112"/>
                <a:gd name="T67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5">
                  <a:moveTo>
                    <a:pt x="56" y="115"/>
                  </a:moveTo>
                  <a:cubicBezTo>
                    <a:pt x="48" y="115"/>
                    <a:pt x="40" y="113"/>
                    <a:pt x="33" y="110"/>
                  </a:cubicBezTo>
                  <a:cubicBezTo>
                    <a:pt x="26" y="106"/>
                    <a:pt x="20" y="102"/>
                    <a:pt x="15" y="97"/>
                  </a:cubicBezTo>
                  <a:cubicBezTo>
                    <a:pt x="11" y="91"/>
                    <a:pt x="7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50"/>
                    <a:pt x="1" y="42"/>
                    <a:pt x="4" y="36"/>
                  </a:cubicBezTo>
                  <a:cubicBezTo>
                    <a:pt x="7" y="29"/>
                    <a:pt x="11" y="23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5" y="0"/>
                    <a:pt x="72" y="2"/>
                    <a:pt x="79" y="5"/>
                  </a:cubicBezTo>
                  <a:cubicBezTo>
                    <a:pt x="86" y="8"/>
                    <a:pt x="92" y="13"/>
                    <a:pt x="97" y="18"/>
                  </a:cubicBezTo>
                  <a:cubicBezTo>
                    <a:pt x="102" y="23"/>
                    <a:pt x="106" y="30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7"/>
                    <a:pt x="79" y="110"/>
                  </a:cubicBezTo>
                  <a:cubicBezTo>
                    <a:pt x="72" y="113"/>
                    <a:pt x="64" y="115"/>
                    <a:pt x="56" y="115"/>
                  </a:cubicBezTo>
                  <a:close/>
                  <a:moveTo>
                    <a:pt x="27" y="57"/>
                  </a:moveTo>
                  <a:cubicBezTo>
                    <a:pt x="27" y="62"/>
                    <a:pt x="27" y="66"/>
                    <a:pt x="28" y="70"/>
                  </a:cubicBezTo>
                  <a:cubicBezTo>
                    <a:pt x="30" y="74"/>
                    <a:pt x="32" y="78"/>
                    <a:pt x="34" y="81"/>
                  </a:cubicBezTo>
                  <a:cubicBezTo>
                    <a:pt x="37" y="84"/>
                    <a:pt x="40" y="87"/>
                    <a:pt x="43" y="89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3" y="74"/>
                    <a:pt x="84" y="69"/>
                  </a:cubicBezTo>
                  <a:cubicBezTo>
                    <a:pt x="85" y="65"/>
                    <a:pt x="86" y="61"/>
                    <a:pt x="86" y="57"/>
                  </a:cubicBezTo>
                  <a:cubicBezTo>
                    <a:pt x="86" y="53"/>
                    <a:pt x="85" y="48"/>
                    <a:pt x="84" y="44"/>
                  </a:cubicBezTo>
                  <a:cubicBezTo>
                    <a:pt x="83" y="40"/>
                    <a:pt x="81" y="37"/>
                    <a:pt x="78" y="34"/>
                  </a:cubicBezTo>
                  <a:cubicBezTo>
                    <a:pt x="76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40" y="28"/>
                    <a:pt x="36" y="31"/>
                    <a:pt x="34" y="34"/>
                  </a:cubicBezTo>
                  <a:cubicBezTo>
                    <a:pt x="31" y="37"/>
                    <a:pt x="30" y="41"/>
                    <a:pt x="28" y="45"/>
                  </a:cubicBezTo>
                  <a:cubicBezTo>
                    <a:pt x="27" y="49"/>
                    <a:pt x="27" y="53"/>
                    <a:pt x="2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60"/>
            <p:cNvSpPr>
              <a:spLocks noEditPoints="1"/>
            </p:cNvSpPr>
            <p:nvPr/>
          </p:nvSpPr>
          <p:spPr bwMode="auto">
            <a:xfrm>
              <a:off x="4759496" y="2362201"/>
              <a:ext cx="333375" cy="446088"/>
            </a:xfrm>
            <a:custGeom>
              <a:avLst/>
              <a:gdLst>
                <a:gd name="T0" fmla="*/ 53 w 89"/>
                <a:gd name="T1" fmla="*/ 86 h 119"/>
                <a:gd name="T2" fmla="*/ 37 w 89"/>
                <a:gd name="T3" fmla="*/ 82 h 119"/>
                <a:gd name="T4" fmla="*/ 26 w 89"/>
                <a:gd name="T5" fmla="*/ 71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1 h 119"/>
                <a:gd name="T12" fmla="*/ 22 w 89"/>
                <a:gd name="T13" fmla="*/ 1 h 119"/>
                <a:gd name="T14" fmla="*/ 22 w 89"/>
                <a:gd name="T15" fmla="*/ 15 h 119"/>
                <a:gd name="T16" fmla="*/ 34 w 89"/>
                <a:gd name="T17" fmla="*/ 3 h 119"/>
                <a:gd name="T18" fmla="*/ 50 w 89"/>
                <a:gd name="T19" fmla="*/ 0 h 119"/>
                <a:gd name="T20" fmla="*/ 66 w 89"/>
                <a:gd name="T21" fmla="*/ 3 h 119"/>
                <a:gd name="T22" fmla="*/ 78 w 89"/>
                <a:gd name="T23" fmla="*/ 12 h 119"/>
                <a:gd name="T24" fmla="*/ 86 w 89"/>
                <a:gd name="T25" fmla="*/ 26 h 119"/>
                <a:gd name="T26" fmla="*/ 89 w 89"/>
                <a:gd name="T27" fmla="*/ 43 h 119"/>
                <a:gd name="T28" fmla="*/ 87 w 89"/>
                <a:gd name="T29" fmla="*/ 60 h 119"/>
                <a:gd name="T30" fmla="*/ 79 w 89"/>
                <a:gd name="T31" fmla="*/ 74 h 119"/>
                <a:gd name="T32" fmla="*/ 68 w 89"/>
                <a:gd name="T33" fmla="*/ 83 h 119"/>
                <a:gd name="T34" fmla="*/ 53 w 89"/>
                <a:gd name="T35" fmla="*/ 86 h 119"/>
                <a:gd name="T36" fmla="*/ 45 w 89"/>
                <a:gd name="T37" fmla="*/ 65 h 119"/>
                <a:gd name="T38" fmla="*/ 52 w 89"/>
                <a:gd name="T39" fmla="*/ 63 h 119"/>
                <a:gd name="T40" fmla="*/ 58 w 89"/>
                <a:gd name="T41" fmla="*/ 58 h 119"/>
                <a:gd name="T42" fmla="*/ 62 w 89"/>
                <a:gd name="T43" fmla="*/ 51 h 119"/>
                <a:gd name="T44" fmla="*/ 63 w 89"/>
                <a:gd name="T45" fmla="*/ 42 h 119"/>
                <a:gd name="T46" fmla="*/ 62 w 89"/>
                <a:gd name="T47" fmla="*/ 34 h 119"/>
                <a:gd name="T48" fmla="*/ 58 w 89"/>
                <a:gd name="T49" fmla="*/ 27 h 119"/>
                <a:gd name="T50" fmla="*/ 51 w 89"/>
                <a:gd name="T51" fmla="*/ 23 h 119"/>
                <a:gd name="T52" fmla="*/ 43 w 89"/>
                <a:gd name="T53" fmla="*/ 21 h 119"/>
                <a:gd name="T54" fmla="*/ 33 w 89"/>
                <a:gd name="T55" fmla="*/ 24 h 119"/>
                <a:gd name="T56" fmla="*/ 26 w 89"/>
                <a:gd name="T57" fmla="*/ 33 h 119"/>
                <a:gd name="T58" fmla="*/ 26 w 89"/>
                <a:gd name="T59" fmla="*/ 50 h 119"/>
                <a:gd name="T60" fmla="*/ 34 w 89"/>
                <a:gd name="T61" fmla="*/ 60 h 119"/>
                <a:gd name="T62" fmla="*/ 45 w 89"/>
                <a:gd name="T6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6"/>
                  </a:moveTo>
                  <a:cubicBezTo>
                    <a:pt x="47" y="86"/>
                    <a:pt x="41" y="85"/>
                    <a:pt x="37" y="82"/>
                  </a:cubicBezTo>
                  <a:cubicBezTo>
                    <a:pt x="32" y="80"/>
                    <a:pt x="28" y="76"/>
                    <a:pt x="26" y="71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0"/>
                    <a:pt x="29" y="6"/>
                    <a:pt x="34" y="3"/>
                  </a:cubicBezTo>
                  <a:cubicBezTo>
                    <a:pt x="39" y="1"/>
                    <a:pt x="44" y="0"/>
                    <a:pt x="50" y="0"/>
                  </a:cubicBezTo>
                  <a:cubicBezTo>
                    <a:pt x="56" y="0"/>
                    <a:pt x="61" y="1"/>
                    <a:pt x="66" y="3"/>
                  </a:cubicBezTo>
                  <a:cubicBezTo>
                    <a:pt x="71" y="5"/>
                    <a:pt x="75" y="8"/>
                    <a:pt x="78" y="12"/>
                  </a:cubicBezTo>
                  <a:cubicBezTo>
                    <a:pt x="82" y="16"/>
                    <a:pt x="84" y="20"/>
                    <a:pt x="86" y="26"/>
                  </a:cubicBezTo>
                  <a:cubicBezTo>
                    <a:pt x="88" y="31"/>
                    <a:pt x="89" y="37"/>
                    <a:pt x="89" y="43"/>
                  </a:cubicBezTo>
                  <a:cubicBezTo>
                    <a:pt x="89" y="49"/>
                    <a:pt x="88" y="55"/>
                    <a:pt x="87" y="60"/>
                  </a:cubicBezTo>
                  <a:cubicBezTo>
                    <a:pt x="85" y="65"/>
                    <a:pt x="82" y="70"/>
                    <a:pt x="79" y="74"/>
                  </a:cubicBezTo>
                  <a:cubicBezTo>
                    <a:pt x="76" y="78"/>
                    <a:pt x="72" y="81"/>
                    <a:pt x="68" y="83"/>
                  </a:cubicBezTo>
                  <a:cubicBezTo>
                    <a:pt x="63" y="85"/>
                    <a:pt x="58" y="86"/>
                    <a:pt x="53" y="86"/>
                  </a:cubicBezTo>
                  <a:close/>
                  <a:moveTo>
                    <a:pt x="45" y="65"/>
                  </a:moveTo>
                  <a:cubicBezTo>
                    <a:pt x="47" y="65"/>
                    <a:pt x="50" y="64"/>
                    <a:pt x="52" y="63"/>
                  </a:cubicBezTo>
                  <a:cubicBezTo>
                    <a:pt x="54" y="62"/>
                    <a:pt x="56" y="60"/>
                    <a:pt x="58" y="58"/>
                  </a:cubicBezTo>
                  <a:cubicBezTo>
                    <a:pt x="60" y="56"/>
                    <a:pt x="61" y="54"/>
                    <a:pt x="62" y="51"/>
                  </a:cubicBezTo>
                  <a:cubicBezTo>
                    <a:pt x="63" y="48"/>
                    <a:pt x="63" y="45"/>
                    <a:pt x="63" y="42"/>
                  </a:cubicBezTo>
                  <a:cubicBezTo>
                    <a:pt x="63" y="39"/>
                    <a:pt x="63" y="37"/>
                    <a:pt x="62" y="34"/>
                  </a:cubicBezTo>
                  <a:cubicBezTo>
                    <a:pt x="61" y="31"/>
                    <a:pt x="59" y="29"/>
                    <a:pt x="58" y="27"/>
                  </a:cubicBezTo>
                  <a:cubicBezTo>
                    <a:pt x="56" y="25"/>
                    <a:pt x="54" y="24"/>
                    <a:pt x="51" y="23"/>
                  </a:cubicBezTo>
                  <a:cubicBezTo>
                    <a:pt x="49" y="22"/>
                    <a:pt x="46" y="21"/>
                    <a:pt x="43" y="21"/>
                  </a:cubicBezTo>
                  <a:cubicBezTo>
                    <a:pt x="40" y="21"/>
                    <a:pt x="36" y="22"/>
                    <a:pt x="33" y="24"/>
                  </a:cubicBezTo>
                  <a:cubicBezTo>
                    <a:pt x="30" y="26"/>
                    <a:pt x="28" y="29"/>
                    <a:pt x="26" y="3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4"/>
                    <a:pt x="30" y="58"/>
                    <a:pt x="34" y="60"/>
                  </a:cubicBezTo>
                  <a:cubicBezTo>
                    <a:pt x="37" y="63"/>
                    <a:pt x="41" y="65"/>
                    <a:pt x="45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61"/>
            <p:cNvSpPr/>
            <p:nvPr/>
          </p:nvSpPr>
          <p:spPr bwMode="auto">
            <a:xfrm>
              <a:off x="5119859" y="2268539"/>
              <a:ext cx="220663" cy="415925"/>
            </a:xfrm>
            <a:custGeom>
              <a:avLst/>
              <a:gdLst>
                <a:gd name="T0" fmla="*/ 59 w 59"/>
                <a:gd name="T1" fmla="*/ 105 h 111"/>
                <a:gd name="T2" fmla="*/ 47 w 59"/>
                <a:gd name="T3" fmla="*/ 109 h 111"/>
                <a:gd name="T4" fmla="*/ 34 w 59"/>
                <a:gd name="T5" fmla="*/ 111 h 111"/>
                <a:gd name="T6" fmla="*/ 25 w 59"/>
                <a:gd name="T7" fmla="*/ 110 h 111"/>
                <a:gd name="T8" fmla="*/ 17 w 59"/>
                <a:gd name="T9" fmla="*/ 106 h 111"/>
                <a:gd name="T10" fmla="*/ 12 w 59"/>
                <a:gd name="T11" fmla="*/ 99 h 111"/>
                <a:gd name="T12" fmla="*/ 10 w 59"/>
                <a:gd name="T13" fmla="*/ 89 h 111"/>
                <a:gd name="T14" fmla="*/ 10 w 59"/>
                <a:gd name="T15" fmla="*/ 45 h 111"/>
                <a:gd name="T16" fmla="*/ 0 w 59"/>
                <a:gd name="T17" fmla="*/ 45 h 111"/>
                <a:gd name="T18" fmla="*/ 0 w 59"/>
                <a:gd name="T19" fmla="*/ 26 h 111"/>
                <a:gd name="T20" fmla="*/ 10 w 59"/>
                <a:gd name="T21" fmla="*/ 26 h 111"/>
                <a:gd name="T22" fmla="*/ 10 w 59"/>
                <a:gd name="T23" fmla="*/ 0 h 111"/>
                <a:gd name="T24" fmla="*/ 36 w 59"/>
                <a:gd name="T25" fmla="*/ 0 h 111"/>
                <a:gd name="T26" fmla="*/ 36 w 59"/>
                <a:gd name="T27" fmla="*/ 26 h 111"/>
                <a:gd name="T28" fmla="*/ 53 w 59"/>
                <a:gd name="T29" fmla="*/ 26 h 111"/>
                <a:gd name="T30" fmla="*/ 53 w 59"/>
                <a:gd name="T31" fmla="*/ 45 h 111"/>
                <a:gd name="T32" fmla="*/ 36 w 59"/>
                <a:gd name="T33" fmla="*/ 45 h 111"/>
                <a:gd name="T34" fmla="*/ 36 w 59"/>
                <a:gd name="T35" fmla="*/ 80 h 111"/>
                <a:gd name="T36" fmla="*/ 38 w 59"/>
                <a:gd name="T37" fmla="*/ 86 h 111"/>
                <a:gd name="T38" fmla="*/ 43 w 59"/>
                <a:gd name="T39" fmla="*/ 88 h 111"/>
                <a:gd name="T40" fmla="*/ 49 w 59"/>
                <a:gd name="T41" fmla="*/ 87 h 111"/>
                <a:gd name="T42" fmla="*/ 54 w 59"/>
                <a:gd name="T43" fmla="*/ 85 h 111"/>
                <a:gd name="T44" fmla="*/ 59 w 59"/>
                <a:gd name="T45" fmla="*/ 10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111">
                  <a:moveTo>
                    <a:pt x="59" y="105"/>
                  </a:moveTo>
                  <a:cubicBezTo>
                    <a:pt x="56" y="107"/>
                    <a:pt x="52" y="108"/>
                    <a:pt x="47" y="109"/>
                  </a:cubicBezTo>
                  <a:cubicBezTo>
                    <a:pt x="43" y="111"/>
                    <a:pt x="38" y="111"/>
                    <a:pt x="34" y="111"/>
                  </a:cubicBezTo>
                  <a:cubicBezTo>
                    <a:pt x="30" y="111"/>
                    <a:pt x="27" y="111"/>
                    <a:pt x="25" y="110"/>
                  </a:cubicBezTo>
                  <a:cubicBezTo>
                    <a:pt x="22" y="109"/>
                    <a:pt x="19" y="108"/>
                    <a:pt x="17" y="106"/>
                  </a:cubicBezTo>
                  <a:cubicBezTo>
                    <a:pt x="15" y="104"/>
                    <a:pt x="13" y="102"/>
                    <a:pt x="12" y="99"/>
                  </a:cubicBezTo>
                  <a:cubicBezTo>
                    <a:pt x="11" y="96"/>
                    <a:pt x="10" y="93"/>
                    <a:pt x="10" y="89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3"/>
                    <a:pt x="36" y="85"/>
                    <a:pt x="38" y="86"/>
                  </a:cubicBezTo>
                  <a:cubicBezTo>
                    <a:pt x="39" y="87"/>
                    <a:pt x="41" y="88"/>
                    <a:pt x="43" y="88"/>
                  </a:cubicBezTo>
                  <a:cubicBezTo>
                    <a:pt x="45" y="88"/>
                    <a:pt x="47" y="88"/>
                    <a:pt x="49" y="87"/>
                  </a:cubicBezTo>
                  <a:cubicBezTo>
                    <a:pt x="51" y="86"/>
                    <a:pt x="53" y="86"/>
                    <a:pt x="54" y="85"/>
                  </a:cubicBezTo>
                  <a:cubicBezTo>
                    <a:pt x="59" y="105"/>
                    <a:pt x="59" y="105"/>
                    <a:pt x="59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62"/>
            <p:cNvSpPr>
              <a:spLocks noEditPoints="1"/>
            </p:cNvSpPr>
            <p:nvPr/>
          </p:nvSpPr>
          <p:spPr bwMode="auto">
            <a:xfrm>
              <a:off x="5378621" y="2241551"/>
              <a:ext cx="93663" cy="439738"/>
            </a:xfrm>
            <a:custGeom>
              <a:avLst/>
              <a:gdLst>
                <a:gd name="T0" fmla="*/ 0 w 59"/>
                <a:gd name="T1" fmla="*/ 277 h 277"/>
                <a:gd name="T2" fmla="*/ 0 w 59"/>
                <a:gd name="T3" fmla="*/ 78 h 277"/>
                <a:gd name="T4" fmla="*/ 59 w 59"/>
                <a:gd name="T5" fmla="*/ 78 h 277"/>
                <a:gd name="T6" fmla="*/ 59 w 59"/>
                <a:gd name="T7" fmla="*/ 277 h 277"/>
                <a:gd name="T8" fmla="*/ 0 w 59"/>
                <a:gd name="T9" fmla="*/ 277 h 277"/>
                <a:gd name="T10" fmla="*/ 0 w 59"/>
                <a:gd name="T11" fmla="*/ 277 h 277"/>
                <a:gd name="T12" fmla="*/ 0 w 59"/>
                <a:gd name="T13" fmla="*/ 57 h 277"/>
                <a:gd name="T14" fmla="*/ 0 w 59"/>
                <a:gd name="T15" fmla="*/ 0 h 277"/>
                <a:gd name="T16" fmla="*/ 59 w 59"/>
                <a:gd name="T17" fmla="*/ 0 h 277"/>
                <a:gd name="T18" fmla="*/ 59 w 59"/>
                <a:gd name="T19" fmla="*/ 57 h 277"/>
                <a:gd name="T20" fmla="*/ 0 w 59"/>
                <a:gd name="T21" fmla="*/ 57 h 277"/>
                <a:gd name="T22" fmla="*/ 0 w 59"/>
                <a:gd name="T23" fmla="*/ 5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7">
                  <a:moveTo>
                    <a:pt x="0" y="277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7"/>
                  </a:lnTo>
                  <a:lnTo>
                    <a:pt x="0" y="277"/>
                  </a:lnTo>
                  <a:lnTo>
                    <a:pt x="0" y="277"/>
                  </a:lnTo>
                  <a:close/>
                  <a:moveTo>
                    <a:pt x="0" y="57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63"/>
            <p:cNvSpPr>
              <a:spLocks noEditPoints="1"/>
            </p:cNvSpPr>
            <p:nvPr/>
          </p:nvSpPr>
          <p:spPr bwMode="auto">
            <a:xfrm>
              <a:off x="5521496" y="2362201"/>
              <a:ext cx="333375" cy="322263"/>
            </a:xfrm>
            <a:custGeom>
              <a:avLst/>
              <a:gdLst>
                <a:gd name="T0" fmla="*/ 45 w 89"/>
                <a:gd name="T1" fmla="*/ 86 h 86"/>
                <a:gd name="T2" fmla="*/ 26 w 89"/>
                <a:gd name="T3" fmla="*/ 83 h 86"/>
                <a:gd name="T4" fmla="*/ 12 w 89"/>
                <a:gd name="T5" fmla="*/ 73 h 86"/>
                <a:gd name="T6" fmla="*/ 3 w 89"/>
                <a:gd name="T7" fmla="*/ 59 h 86"/>
                <a:gd name="T8" fmla="*/ 0 w 89"/>
                <a:gd name="T9" fmla="*/ 43 h 86"/>
                <a:gd name="T10" fmla="*/ 3 w 89"/>
                <a:gd name="T11" fmla="*/ 26 h 86"/>
                <a:gd name="T12" fmla="*/ 12 w 89"/>
                <a:gd name="T13" fmla="*/ 13 h 86"/>
                <a:gd name="T14" fmla="*/ 26 w 89"/>
                <a:gd name="T15" fmla="*/ 3 h 86"/>
                <a:gd name="T16" fmla="*/ 45 w 89"/>
                <a:gd name="T17" fmla="*/ 0 h 86"/>
                <a:gd name="T18" fmla="*/ 64 w 89"/>
                <a:gd name="T19" fmla="*/ 3 h 86"/>
                <a:gd name="T20" fmla="*/ 78 w 89"/>
                <a:gd name="T21" fmla="*/ 13 h 86"/>
                <a:gd name="T22" fmla="*/ 86 w 89"/>
                <a:gd name="T23" fmla="*/ 26 h 86"/>
                <a:gd name="T24" fmla="*/ 89 w 89"/>
                <a:gd name="T25" fmla="*/ 43 h 86"/>
                <a:gd name="T26" fmla="*/ 86 w 89"/>
                <a:gd name="T27" fmla="*/ 59 h 86"/>
                <a:gd name="T28" fmla="*/ 78 w 89"/>
                <a:gd name="T29" fmla="*/ 73 h 86"/>
                <a:gd name="T30" fmla="*/ 64 w 89"/>
                <a:gd name="T31" fmla="*/ 83 h 86"/>
                <a:gd name="T32" fmla="*/ 45 w 89"/>
                <a:gd name="T33" fmla="*/ 86 h 86"/>
                <a:gd name="T34" fmla="*/ 26 w 89"/>
                <a:gd name="T35" fmla="*/ 43 h 86"/>
                <a:gd name="T36" fmla="*/ 31 w 89"/>
                <a:gd name="T37" fmla="*/ 59 h 86"/>
                <a:gd name="T38" fmla="*/ 45 w 89"/>
                <a:gd name="T39" fmla="*/ 65 h 86"/>
                <a:gd name="T40" fmla="*/ 52 w 89"/>
                <a:gd name="T41" fmla="*/ 63 h 86"/>
                <a:gd name="T42" fmla="*/ 58 w 89"/>
                <a:gd name="T43" fmla="*/ 59 h 86"/>
                <a:gd name="T44" fmla="*/ 62 w 89"/>
                <a:gd name="T45" fmla="*/ 52 h 86"/>
                <a:gd name="T46" fmla="*/ 63 w 89"/>
                <a:gd name="T47" fmla="*/ 43 h 86"/>
                <a:gd name="T48" fmla="*/ 58 w 89"/>
                <a:gd name="T49" fmla="*/ 27 h 86"/>
                <a:gd name="T50" fmla="*/ 45 w 89"/>
                <a:gd name="T51" fmla="*/ 21 h 86"/>
                <a:gd name="T52" fmla="*/ 37 w 89"/>
                <a:gd name="T53" fmla="*/ 23 h 86"/>
                <a:gd name="T54" fmla="*/ 31 w 89"/>
                <a:gd name="T55" fmla="*/ 27 h 86"/>
                <a:gd name="T56" fmla="*/ 28 w 89"/>
                <a:gd name="T57" fmla="*/ 34 h 86"/>
                <a:gd name="T58" fmla="*/ 26 w 89"/>
                <a:gd name="T5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6">
                  <a:moveTo>
                    <a:pt x="45" y="86"/>
                  </a:moveTo>
                  <a:cubicBezTo>
                    <a:pt x="38" y="86"/>
                    <a:pt x="31" y="85"/>
                    <a:pt x="26" y="83"/>
                  </a:cubicBezTo>
                  <a:cubicBezTo>
                    <a:pt x="20" y="80"/>
                    <a:pt x="15" y="77"/>
                    <a:pt x="12" y="73"/>
                  </a:cubicBezTo>
                  <a:cubicBezTo>
                    <a:pt x="8" y="69"/>
                    <a:pt x="5" y="65"/>
                    <a:pt x="3" y="59"/>
                  </a:cubicBezTo>
                  <a:cubicBezTo>
                    <a:pt x="1" y="54"/>
                    <a:pt x="0" y="49"/>
                    <a:pt x="0" y="43"/>
                  </a:cubicBezTo>
                  <a:cubicBezTo>
                    <a:pt x="0" y="37"/>
                    <a:pt x="1" y="32"/>
                    <a:pt x="3" y="26"/>
                  </a:cubicBezTo>
                  <a:cubicBezTo>
                    <a:pt x="5" y="21"/>
                    <a:pt x="8" y="17"/>
                    <a:pt x="12" y="13"/>
                  </a:cubicBezTo>
                  <a:cubicBezTo>
                    <a:pt x="15" y="9"/>
                    <a:pt x="20" y="5"/>
                    <a:pt x="26" y="3"/>
                  </a:cubicBezTo>
                  <a:cubicBezTo>
                    <a:pt x="31" y="1"/>
                    <a:pt x="38" y="0"/>
                    <a:pt x="45" y="0"/>
                  </a:cubicBezTo>
                  <a:cubicBezTo>
                    <a:pt x="52" y="0"/>
                    <a:pt x="58" y="1"/>
                    <a:pt x="64" y="3"/>
                  </a:cubicBezTo>
                  <a:cubicBezTo>
                    <a:pt x="69" y="5"/>
                    <a:pt x="74" y="9"/>
                    <a:pt x="78" y="13"/>
                  </a:cubicBezTo>
                  <a:cubicBezTo>
                    <a:pt x="81" y="17"/>
                    <a:pt x="84" y="21"/>
                    <a:pt x="86" y="26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49"/>
                    <a:pt x="88" y="54"/>
                    <a:pt x="86" y="59"/>
                  </a:cubicBezTo>
                  <a:cubicBezTo>
                    <a:pt x="85" y="65"/>
                    <a:pt x="82" y="69"/>
                    <a:pt x="78" y="73"/>
                  </a:cubicBezTo>
                  <a:cubicBezTo>
                    <a:pt x="74" y="77"/>
                    <a:pt x="69" y="80"/>
                    <a:pt x="64" y="83"/>
                  </a:cubicBezTo>
                  <a:cubicBezTo>
                    <a:pt x="58" y="85"/>
                    <a:pt x="52" y="86"/>
                    <a:pt x="45" y="86"/>
                  </a:cubicBezTo>
                  <a:close/>
                  <a:moveTo>
                    <a:pt x="26" y="43"/>
                  </a:moveTo>
                  <a:cubicBezTo>
                    <a:pt x="26" y="50"/>
                    <a:pt x="28" y="55"/>
                    <a:pt x="31" y="59"/>
                  </a:cubicBezTo>
                  <a:cubicBezTo>
                    <a:pt x="35" y="63"/>
                    <a:pt x="39" y="65"/>
                    <a:pt x="45" y="65"/>
                  </a:cubicBezTo>
                  <a:cubicBezTo>
                    <a:pt x="47" y="65"/>
                    <a:pt x="50" y="64"/>
                    <a:pt x="52" y="63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59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36"/>
                    <a:pt x="61" y="31"/>
                    <a:pt x="58" y="27"/>
                  </a:cubicBezTo>
                  <a:cubicBezTo>
                    <a:pt x="54" y="23"/>
                    <a:pt x="50" y="21"/>
                    <a:pt x="45" y="21"/>
                  </a:cubicBezTo>
                  <a:cubicBezTo>
                    <a:pt x="42" y="21"/>
                    <a:pt x="40" y="22"/>
                    <a:pt x="37" y="23"/>
                  </a:cubicBezTo>
                  <a:cubicBezTo>
                    <a:pt x="35" y="24"/>
                    <a:pt x="33" y="25"/>
                    <a:pt x="31" y="27"/>
                  </a:cubicBezTo>
                  <a:cubicBezTo>
                    <a:pt x="30" y="29"/>
                    <a:pt x="29" y="31"/>
                    <a:pt x="28" y="34"/>
                  </a:cubicBezTo>
                  <a:cubicBezTo>
                    <a:pt x="27" y="37"/>
                    <a:pt x="26" y="40"/>
                    <a:pt x="2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64"/>
            <p:cNvSpPr/>
            <p:nvPr/>
          </p:nvSpPr>
          <p:spPr bwMode="auto">
            <a:xfrm>
              <a:off x="5904084" y="2362201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8 h 85"/>
                <a:gd name="T6" fmla="*/ 52 w 80"/>
                <a:gd name="T7" fmla="*/ 26 h 85"/>
                <a:gd name="T8" fmla="*/ 44 w 80"/>
                <a:gd name="T9" fmla="*/ 22 h 85"/>
                <a:gd name="T10" fmla="*/ 38 w 80"/>
                <a:gd name="T11" fmla="*/ 23 h 85"/>
                <a:gd name="T12" fmla="*/ 33 w 80"/>
                <a:gd name="T13" fmla="*/ 26 h 85"/>
                <a:gd name="T14" fmla="*/ 29 w 80"/>
                <a:gd name="T15" fmla="*/ 31 h 85"/>
                <a:gd name="T16" fmla="*/ 25 w 80"/>
                <a:gd name="T17" fmla="*/ 37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1 h 85"/>
                <a:gd name="T24" fmla="*/ 23 w 80"/>
                <a:gd name="T25" fmla="*/ 1 h 85"/>
                <a:gd name="T26" fmla="*/ 23 w 80"/>
                <a:gd name="T27" fmla="*/ 15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2 h 85"/>
                <a:gd name="T34" fmla="*/ 76 w 80"/>
                <a:gd name="T35" fmla="*/ 10 h 85"/>
                <a:gd name="T36" fmla="*/ 80 w 80"/>
                <a:gd name="T37" fmla="*/ 20 h 85"/>
                <a:gd name="T38" fmla="*/ 80 w 80"/>
                <a:gd name="T39" fmla="*/ 31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2"/>
                    <a:pt x="54" y="28"/>
                    <a:pt x="52" y="26"/>
                  </a:cubicBezTo>
                  <a:cubicBezTo>
                    <a:pt x="50" y="23"/>
                    <a:pt x="47" y="22"/>
                    <a:pt x="44" y="22"/>
                  </a:cubicBezTo>
                  <a:cubicBezTo>
                    <a:pt x="42" y="22"/>
                    <a:pt x="40" y="22"/>
                    <a:pt x="38" y="23"/>
                  </a:cubicBezTo>
                  <a:cubicBezTo>
                    <a:pt x="37" y="24"/>
                    <a:pt x="35" y="25"/>
                    <a:pt x="33" y="26"/>
                  </a:cubicBezTo>
                  <a:cubicBezTo>
                    <a:pt x="31" y="27"/>
                    <a:pt x="30" y="29"/>
                    <a:pt x="29" y="31"/>
                  </a:cubicBezTo>
                  <a:cubicBezTo>
                    <a:pt x="27" y="33"/>
                    <a:pt x="26" y="35"/>
                    <a:pt x="25" y="3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6" y="10"/>
                    <a:pt x="30" y="6"/>
                    <a:pt x="36" y="4"/>
                  </a:cubicBezTo>
                  <a:cubicBezTo>
                    <a:pt x="42" y="1"/>
                    <a:pt x="48" y="0"/>
                    <a:pt x="55" y="0"/>
                  </a:cubicBezTo>
                  <a:cubicBezTo>
                    <a:pt x="61" y="0"/>
                    <a:pt x="65" y="0"/>
                    <a:pt x="68" y="2"/>
                  </a:cubicBezTo>
                  <a:cubicBezTo>
                    <a:pt x="72" y="4"/>
                    <a:pt x="74" y="7"/>
                    <a:pt x="76" y="10"/>
                  </a:cubicBezTo>
                  <a:cubicBezTo>
                    <a:pt x="78" y="13"/>
                    <a:pt x="79" y="17"/>
                    <a:pt x="80" y="20"/>
                  </a:cubicBezTo>
                  <a:cubicBezTo>
                    <a:pt x="80" y="24"/>
                    <a:pt x="80" y="28"/>
                    <a:pt x="80" y="31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65"/>
            <p:cNvSpPr>
              <a:spLocks noEditPoints="1"/>
            </p:cNvSpPr>
            <p:nvPr/>
          </p:nvSpPr>
          <p:spPr bwMode="auto">
            <a:xfrm>
              <a:off x="6358109" y="2257426"/>
              <a:ext cx="396875" cy="423863"/>
            </a:xfrm>
            <a:custGeom>
              <a:avLst/>
              <a:gdLst>
                <a:gd name="T0" fmla="*/ 97 w 250"/>
                <a:gd name="T1" fmla="*/ 0 h 267"/>
                <a:gd name="T2" fmla="*/ 153 w 250"/>
                <a:gd name="T3" fmla="*/ 0 h 267"/>
                <a:gd name="T4" fmla="*/ 250 w 250"/>
                <a:gd name="T5" fmla="*/ 267 h 267"/>
                <a:gd name="T6" fmla="*/ 186 w 250"/>
                <a:gd name="T7" fmla="*/ 267 h 267"/>
                <a:gd name="T8" fmla="*/ 168 w 250"/>
                <a:gd name="T9" fmla="*/ 206 h 267"/>
                <a:gd name="T10" fmla="*/ 83 w 250"/>
                <a:gd name="T11" fmla="*/ 206 h 267"/>
                <a:gd name="T12" fmla="*/ 64 w 250"/>
                <a:gd name="T13" fmla="*/ 267 h 267"/>
                <a:gd name="T14" fmla="*/ 0 w 250"/>
                <a:gd name="T15" fmla="*/ 267 h 267"/>
                <a:gd name="T16" fmla="*/ 97 w 250"/>
                <a:gd name="T17" fmla="*/ 0 h 267"/>
                <a:gd name="T18" fmla="*/ 97 w 250"/>
                <a:gd name="T19" fmla="*/ 0 h 267"/>
                <a:gd name="T20" fmla="*/ 156 w 250"/>
                <a:gd name="T21" fmla="*/ 163 h 267"/>
                <a:gd name="T22" fmla="*/ 125 w 250"/>
                <a:gd name="T23" fmla="*/ 68 h 267"/>
                <a:gd name="T24" fmla="*/ 94 w 250"/>
                <a:gd name="T25" fmla="*/ 163 h 267"/>
                <a:gd name="T26" fmla="*/ 156 w 250"/>
                <a:gd name="T27" fmla="*/ 163 h 267"/>
                <a:gd name="T28" fmla="*/ 156 w 250"/>
                <a:gd name="T29" fmla="*/ 16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0" h="267">
                  <a:moveTo>
                    <a:pt x="97" y="0"/>
                  </a:moveTo>
                  <a:lnTo>
                    <a:pt x="153" y="0"/>
                  </a:lnTo>
                  <a:lnTo>
                    <a:pt x="250" y="267"/>
                  </a:lnTo>
                  <a:lnTo>
                    <a:pt x="186" y="267"/>
                  </a:lnTo>
                  <a:lnTo>
                    <a:pt x="168" y="206"/>
                  </a:lnTo>
                  <a:lnTo>
                    <a:pt x="83" y="206"/>
                  </a:lnTo>
                  <a:lnTo>
                    <a:pt x="64" y="267"/>
                  </a:lnTo>
                  <a:lnTo>
                    <a:pt x="0" y="267"/>
                  </a:lnTo>
                  <a:lnTo>
                    <a:pt x="97" y="0"/>
                  </a:lnTo>
                  <a:lnTo>
                    <a:pt x="97" y="0"/>
                  </a:lnTo>
                  <a:close/>
                  <a:moveTo>
                    <a:pt x="156" y="163"/>
                  </a:moveTo>
                  <a:lnTo>
                    <a:pt x="125" y="68"/>
                  </a:lnTo>
                  <a:lnTo>
                    <a:pt x="94" y="163"/>
                  </a:lnTo>
                  <a:lnTo>
                    <a:pt x="156" y="163"/>
                  </a:lnTo>
                  <a:lnTo>
                    <a:pt x="156" y="1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66"/>
            <p:cNvSpPr>
              <a:spLocks noEditPoints="1"/>
            </p:cNvSpPr>
            <p:nvPr/>
          </p:nvSpPr>
          <p:spPr bwMode="auto">
            <a:xfrm>
              <a:off x="11125371" y="-3638549"/>
              <a:ext cx="420688" cy="427038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7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5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9 h 114"/>
                <a:gd name="T28" fmla="*/ 96 w 112"/>
                <a:gd name="T29" fmla="*/ 97 h 114"/>
                <a:gd name="T30" fmla="*/ 78 w 112"/>
                <a:gd name="T31" fmla="*/ 110 h 114"/>
                <a:gd name="T32" fmla="*/ 56 w 112"/>
                <a:gd name="T33" fmla="*/ 114 h 114"/>
                <a:gd name="T34" fmla="*/ 26 w 112"/>
                <a:gd name="T35" fmla="*/ 57 h 114"/>
                <a:gd name="T36" fmla="*/ 28 w 112"/>
                <a:gd name="T37" fmla="*/ 70 h 114"/>
                <a:gd name="T38" fmla="*/ 34 w 112"/>
                <a:gd name="T39" fmla="*/ 81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5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4 h 114"/>
                <a:gd name="T64" fmla="*/ 28 w 112"/>
                <a:gd name="T65" fmla="*/ 45 h 114"/>
                <a:gd name="T66" fmla="*/ 26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7" y="114"/>
                    <a:pt x="40" y="113"/>
                    <a:pt x="33" y="109"/>
                  </a:cubicBezTo>
                  <a:cubicBezTo>
                    <a:pt x="26" y="106"/>
                    <a:pt x="20" y="102"/>
                    <a:pt x="15" y="97"/>
                  </a:cubicBezTo>
                  <a:cubicBezTo>
                    <a:pt x="10" y="91"/>
                    <a:pt x="6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0" y="1"/>
                    <a:pt x="48" y="0"/>
                    <a:pt x="56" y="0"/>
                  </a:cubicBezTo>
                  <a:cubicBezTo>
                    <a:pt x="65" y="0"/>
                    <a:pt x="72" y="2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5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5"/>
                    <a:pt x="111" y="72"/>
                    <a:pt x="108" y="79"/>
                  </a:cubicBezTo>
                  <a:cubicBezTo>
                    <a:pt x="105" y="86"/>
                    <a:pt x="101" y="92"/>
                    <a:pt x="96" y="97"/>
                  </a:cubicBezTo>
                  <a:cubicBezTo>
                    <a:pt x="91" y="102"/>
                    <a:pt x="85" y="106"/>
                    <a:pt x="78" y="110"/>
                  </a:cubicBezTo>
                  <a:cubicBezTo>
                    <a:pt x="71" y="113"/>
                    <a:pt x="64" y="114"/>
                    <a:pt x="56" y="114"/>
                  </a:cubicBezTo>
                  <a:close/>
                  <a:moveTo>
                    <a:pt x="26" y="57"/>
                  </a:moveTo>
                  <a:cubicBezTo>
                    <a:pt x="26" y="61"/>
                    <a:pt x="27" y="66"/>
                    <a:pt x="28" y="70"/>
                  </a:cubicBezTo>
                  <a:cubicBezTo>
                    <a:pt x="29" y="74"/>
                    <a:pt x="31" y="78"/>
                    <a:pt x="34" y="81"/>
                  </a:cubicBezTo>
                  <a:cubicBezTo>
                    <a:pt x="36" y="84"/>
                    <a:pt x="39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4"/>
                    <a:pt x="78" y="80"/>
                  </a:cubicBezTo>
                  <a:cubicBezTo>
                    <a:pt x="81" y="77"/>
                    <a:pt x="82" y="73"/>
                    <a:pt x="84" y="69"/>
                  </a:cubicBezTo>
                  <a:cubicBezTo>
                    <a:pt x="85" y="65"/>
                    <a:pt x="85" y="61"/>
                    <a:pt x="85" y="57"/>
                  </a:cubicBezTo>
                  <a:cubicBezTo>
                    <a:pt x="85" y="52"/>
                    <a:pt x="85" y="48"/>
                    <a:pt x="84" y="44"/>
                  </a:cubicBezTo>
                  <a:cubicBezTo>
                    <a:pt x="82" y="40"/>
                    <a:pt x="80" y="36"/>
                    <a:pt x="78" y="33"/>
                  </a:cubicBezTo>
                  <a:cubicBezTo>
                    <a:pt x="75" y="30"/>
                    <a:pt x="72" y="28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1"/>
                    <a:pt x="34" y="34"/>
                  </a:cubicBezTo>
                  <a:cubicBezTo>
                    <a:pt x="31" y="37"/>
                    <a:pt x="29" y="41"/>
                    <a:pt x="28" y="45"/>
                  </a:cubicBezTo>
                  <a:cubicBezTo>
                    <a:pt x="27" y="49"/>
                    <a:pt x="26" y="53"/>
                    <a:pt x="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67"/>
            <p:cNvSpPr>
              <a:spLocks noEditPoints="1"/>
            </p:cNvSpPr>
            <p:nvPr/>
          </p:nvSpPr>
          <p:spPr bwMode="auto">
            <a:xfrm>
              <a:off x="11595271" y="-3533774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6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4 h 119"/>
                <a:gd name="T22" fmla="*/ 78 w 89"/>
                <a:gd name="T23" fmla="*/ 13 h 119"/>
                <a:gd name="T24" fmla="*/ 86 w 89"/>
                <a:gd name="T25" fmla="*/ 27 h 119"/>
                <a:gd name="T26" fmla="*/ 89 w 89"/>
                <a:gd name="T27" fmla="*/ 43 h 119"/>
                <a:gd name="T28" fmla="*/ 86 w 89"/>
                <a:gd name="T29" fmla="*/ 61 h 119"/>
                <a:gd name="T30" fmla="*/ 79 w 89"/>
                <a:gd name="T31" fmla="*/ 75 h 119"/>
                <a:gd name="T32" fmla="*/ 67 w 89"/>
                <a:gd name="T33" fmla="*/ 84 h 119"/>
                <a:gd name="T34" fmla="*/ 53 w 89"/>
                <a:gd name="T35" fmla="*/ 87 h 119"/>
                <a:gd name="T36" fmla="*/ 44 w 89"/>
                <a:gd name="T37" fmla="*/ 66 h 119"/>
                <a:gd name="T38" fmla="*/ 52 w 89"/>
                <a:gd name="T39" fmla="*/ 64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7 w 89"/>
                <a:gd name="T49" fmla="*/ 28 h 119"/>
                <a:gd name="T50" fmla="*/ 51 w 89"/>
                <a:gd name="T51" fmla="*/ 24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1 h 119"/>
                <a:gd name="T60" fmla="*/ 33 w 89"/>
                <a:gd name="T61" fmla="*/ 61 h 119"/>
                <a:gd name="T62" fmla="*/ 44 w 89"/>
                <a:gd name="T63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6"/>
                    <a:pt x="36" y="83"/>
                  </a:cubicBezTo>
                  <a:cubicBezTo>
                    <a:pt x="32" y="80"/>
                    <a:pt x="28" y="77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8" y="2"/>
                    <a:pt x="44" y="0"/>
                    <a:pt x="50" y="0"/>
                  </a:cubicBezTo>
                  <a:cubicBezTo>
                    <a:pt x="56" y="0"/>
                    <a:pt x="61" y="1"/>
                    <a:pt x="66" y="4"/>
                  </a:cubicBezTo>
                  <a:cubicBezTo>
                    <a:pt x="70" y="6"/>
                    <a:pt x="75" y="9"/>
                    <a:pt x="78" y="13"/>
                  </a:cubicBezTo>
                  <a:cubicBezTo>
                    <a:pt x="81" y="17"/>
                    <a:pt x="84" y="21"/>
                    <a:pt x="86" y="27"/>
                  </a:cubicBezTo>
                  <a:cubicBezTo>
                    <a:pt x="88" y="32"/>
                    <a:pt x="89" y="37"/>
                    <a:pt x="89" y="43"/>
                  </a:cubicBezTo>
                  <a:cubicBezTo>
                    <a:pt x="89" y="50"/>
                    <a:pt x="88" y="55"/>
                    <a:pt x="86" y="61"/>
                  </a:cubicBezTo>
                  <a:cubicBezTo>
                    <a:pt x="84" y="66"/>
                    <a:pt x="82" y="71"/>
                    <a:pt x="79" y="75"/>
                  </a:cubicBezTo>
                  <a:cubicBezTo>
                    <a:pt x="76" y="78"/>
                    <a:pt x="72" y="81"/>
                    <a:pt x="67" y="84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4" y="66"/>
                  </a:move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59"/>
                  </a:cubicBezTo>
                  <a:cubicBezTo>
                    <a:pt x="60" y="57"/>
                    <a:pt x="61" y="55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7" y="28"/>
                  </a:cubicBezTo>
                  <a:cubicBezTo>
                    <a:pt x="56" y="26"/>
                    <a:pt x="54" y="25"/>
                    <a:pt x="51" y="24"/>
                  </a:cubicBezTo>
                  <a:cubicBezTo>
                    <a:pt x="49" y="23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7" y="30"/>
                    <a:pt x="26" y="3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5"/>
                    <a:pt x="30" y="58"/>
                    <a:pt x="33" y="61"/>
                  </a:cubicBezTo>
                  <a:cubicBezTo>
                    <a:pt x="37" y="64"/>
                    <a:pt x="40" y="66"/>
                    <a:pt x="44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11950871" y="-3627437"/>
              <a:ext cx="225425" cy="420688"/>
            </a:xfrm>
            <a:custGeom>
              <a:avLst/>
              <a:gdLst>
                <a:gd name="T0" fmla="*/ 60 w 60"/>
                <a:gd name="T1" fmla="*/ 106 h 112"/>
                <a:gd name="T2" fmla="*/ 48 w 60"/>
                <a:gd name="T3" fmla="*/ 110 h 112"/>
                <a:gd name="T4" fmla="*/ 34 w 60"/>
                <a:gd name="T5" fmla="*/ 112 h 112"/>
                <a:gd name="T6" fmla="*/ 25 w 60"/>
                <a:gd name="T7" fmla="*/ 111 h 112"/>
                <a:gd name="T8" fmla="*/ 18 w 60"/>
                <a:gd name="T9" fmla="*/ 107 h 112"/>
                <a:gd name="T10" fmla="*/ 13 w 60"/>
                <a:gd name="T11" fmla="*/ 100 h 112"/>
                <a:gd name="T12" fmla="*/ 11 w 60"/>
                <a:gd name="T13" fmla="*/ 90 h 112"/>
                <a:gd name="T14" fmla="*/ 11 w 60"/>
                <a:gd name="T15" fmla="*/ 46 h 112"/>
                <a:gd name="T16" fmla="*/ 0 w 60"/>
                <a:gd name="T17" fmla="*/ 46 h 112"/>
                <a:gd name="T18" fmla="*/ 0 w 60"/>
                <a:gd name="T19" fmla="*/ 27 h 112"/>
                <a:gd name="T20" fmla="*/ 11 w 60"/>
                <a:gd name="T21" fmla="*/ 27 h 112"/>
                <a:gd name="T22" fmla="*/ 11 w 60"/>
                <a:gd name="T23" fmla="*/ 0 h 112"/>
                <a:gd name="T24" fmla="*/ 36 w 60"/>
                <a:gd name="T25" fmla="*/ 0 h 112"/>
                <a:gd name="T26" fmla="*/ 36 w 60"/>
                <a:gd name="T27" fmla="*/ 27 h 112"/>
                <a:gd name="T28" fmla="*/ 53 w 60"/>
                <a:gd name="T29" fmla="*/ 27 h 112"/>
                <a:gd name="T30" fmla="*/ 53 w 60"/>
                <a:gd name="T31" fmla="*/ 46 h 112"/>
                <a:gd name="T32" fmla="*/ 36 w 60"/>
                <a:gd name="T33" fmla="*/ 46 h 112"/>
                <a:gd name="T34" fmla="*/ 36 w 60"/>
                <a:gd name="T35" fmla="*/ 81 h 112"/>
                <a:gd name="T36" fmla="*/ 39 w 60"/>
                <a:gd name="T37" fmla="*/ 87 h 112"/>
                <a:gd name="T38" fmla="*/ 44 w 60"/>
                <a:gd name="T39" fmla="*/ 89 h 112"/>
                <a:gd name="T40" fmla="*/ 50 w 60"/>
                <a:gd name="T41" fmla="*/ 88 h 112"/>
                <a:gd name="T42" fmla="*/ 55 w 60"/>
                <a:gd name="T43" fmla="*/ 86 h 112"/>
                <a:gd name="T44" fmla="*/ 60 w 60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2">
                  <a:moveTo>
                    <a:pt x="60" y="106"/>
                  </a:moveTo>
                  <a:cubicBezTo>
                    <a:pt x="56" y="107"/>
                    <a:pt x="52" y="109"/>
                    <a:pt x="48" y="110"/>
                  </a:cubicBezTo>
                  <a:cubicBezTo>
                    <a:pt x="43" y="111"/>
                    <a:pt x="39" y="112"/>
                    <a:pt x="34" y="112"/>
                  </a:cubicBezTo>
                  <a:cubicBezTo>
                    <a:pt x="31" y="112"/>
                    <a:pt x="28" y="112"/>
                    <a:pt x="25" y="111"/>
                  </a:cubicBezTo>
                  <a:cubicBezTo>
                    <a:pt x="22" y="110"/>
                    <a:pt x="20" y="109"/>
                    <a:pt x="18" y="107"/>
                  </a:cubicBezTo>
                  <a:cubicBezTo>
                    <a:pt x="16" y="105"/>
                    <a:pt x="14" y="103"/>
                    <a:pt x="13" y="100"/>
                  </a:cubicBezTo>
                  <a:cubicBezTo>
                    <a:pt x="12" y="97"/>
                    <a:pt x="11" y="94"/>
                    <a:pt x="11" y="9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4"/>
                    <a:pt x="37" y="86"/>
                    <a:pt x="39" y="87"/>
                  </a:cubicBezTo>
                  <a:cubicBezTo>
                    <a:pt x="40" y="88"/>
                    <a:pt x="42" y="89"/>
                    <a:pt x="44" y="89"/>
                  </a:cubicBezTo>
                  <a:cubicBezTo>
                    <a:pt x="46" y="89"/>
                    <a:pt x="48" y="89"/>
                    <a:pt x="50" y="88"/>
                  </a:cubicBezTo>
                  <a:cubicBezTo>
                    <a:pt x="52" y="87"/>
                    <a:pt x="53" y="87"/>
                    <a:pt x="55" y="86"/>
                  </a:cubicBezTo>
                  <a:cubicBezTo>
                    <a:pt x="60" y="106"/>
                    <a:pt x="60" y="106"/>
                    <a:pt x="6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69"/>
            <p:cNvSpPr>
              <a:spLocks noEditPoints="1"/>
            </p:cNvSpPr>
            <p:nvPr/>
          </p:nvSpPr>
          <p:spPr bwMode="auto">
            <a:xfrm>
              <a:off x="12214396" y="-3649662"/>
              <a:ext cx="93663" cy="434975"/>
            </a:xfrm>
            <a:custGeom>
              <a:avLst/>
              <a:gdLst>
                <a:gd name="T0" fmla="*/ 0 w 59"/>
                <a:gd name="T1" fmla="*/ 274 h 274"/>
                <a:gd name="T2" fmla="*/ 0 w 59"/>
                <a:gd name="T3" fmla="*/ 78 h 274"/>
                <a:gd name="T4" fmla="*/ 59 w 59"/>
                <a:gd name="T5" fmla="*/ 78 h 274"/>
                <a:gd name="T6" fmla="*/ 59 w 59"/>
                <a:gd name="T7" fmla="*/ 274 h 274"/>
                <a:gd name="T8" fmla="*/ 0 w 59"/>
                <a:gd name="T9" fmla="*/ 274 h 274"/>
                <a:gd name="T10" fmla="*/ 0 w 59"/>
                <a:gd name="T11" fmla="*/ 274 h 274"/>
                <a:gd name="T12" fmla="*/ 0 w 59"/>
                <a:gd name="T13" fmla="*/ 54 h 274"/>
                <a:gd name="T14" fmla="*/ 0 w 59"/>
                <a:gd name="T15" fmla="*/ 0 h 274"/>
                <a:gd name="T16" fmla="*/ 59 w 59"/>
                <a:gd name="T17" fmla="*/ 0 h 274"/>
                <a:gd name="T18" fmla="*/ 59 w 59"/>
                <a:gd name="T19" fmla="*/ 54 h 274"/>
                <a:gd name="T20" fmla="*/ 0 w 59"/>
                <a:gd name="T21" fmla="*/ 54 h 274"/>
                <a:gd name="T22" fmla="*/ 0 w 59"/>
                <a:gd name="T23" fmla="*/ 5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4">
                  <a:moveTo>
                    <a:pt x="0" y="274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4"/>
                  </a:lnTo>
                  <a:lnTo>
                    <a:pt x="0" y="274"/>
                  </a:lnTo>
                  <a:lnTo>
                    <a:pt x="0" y="274"/>
                  </a:lnTo>
                  <a:close/>
                  <a:moveTo>
                    <a:pt x="0" y="54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0"/>
            <p:cNvSpPr>
              <a:spLocks noEditPoints="1"/>
            </p:cNvSpPr>
            <p:nvPr/>
          </p:nvSpPr>
          <p:spPr bwMode="auto">
            <a:xfrm>
              <a:off x="12355684" y="-3533774"/>
              <a:ext cx="334963" cy="327025"/>
            </a:xfrm>
            <a:custGeom>
              <a:avLst/>
              <a:gdLst>
                <a:gd name="T0" fmla="*/ 44 w 89"/>
                <a:gd name="T1" fmla="*/ 87 h 87"/>
                <a:gd name="T2" fmla="*/ 25 w 89"/>
                <a:gd name="T3" fmla="*/ 84 h 87"/>
                <a:gd name="T4" fmla="*/ 11 w 89"/>
                <a:gd name="T5" fmla="*/ 74 h 87"/>
                <a:gd name="T6" fmla="*/ 3 w 89"/>
                <a:gd name="T7" fmla="*/ 60 h 87"/>
                <a:gd name="T8" fmla="*/ 0 w 89"/>
                <a:gd name="T9" fmla="*/ 44 h 87"/>
                <a:gd name="T10" fmla="*/ 3 w 89"/>
                <a:gd name="T11" fmla="*/ 27 h 87"/>
                <a:gd name="T12" fmla="*/ 11 w 89"/>
                <a:gd name="T13" fmla="*/ 13 h 87"/>
                <a:gd name="T14" fmla="*/ 25 w 89"/>
                <a:gd name="T15" fmla="*/ 4 h 87"/>
                <a:gd name="T16" fmla="*/ 44 w 89"/>
                <a:gd name="T17" fmla="*/ 0 h 87"/>
                <a:gd name="T18" fmla="*/ 63 w 89"/>
                <a:gd name="T19" fmla="*/ 4 h 87"/>
                <a:gd name="T20" fmla="*/ 77 w 89"/>
                <a:gd name="T21" fmla="*/ 13 h 87"/>
                <a:gd name="T22" fmla="*/ 86 w 89"/>
                <a:gd name="T23" fmla="*/ 27 h 87"/>
                <a:gd name="T24" fmla="*/ 89 w 89"/>
                <a:gd name="T25" fmla="*/ 44 h 87"/>
                <a:gd name="T26" fmla="*/ 86 w 89"/>
                <a:gd name="T27" fmla="*/ 60 h 87"/>
                <a:gd name="T28" fmla="*/ 78 w 89"/>
                <a:gd name="T29" fmla="*/ 74 h 87"/>
                <a:gd name="T30" fmla="*/ 63 w 89"/>
                <a:gd name="T31" fmla="*/ 84 h 87"/>
                <a:gd name="T32" fmla="*/ 44 w 89"/>
                <a:gd name="T33" fmla="*/ 87 h 87"/>
                <a:gd name="T34" fmla="*/ 26 w 89"/>
                <a:gd name="T35" fmla="*/ 44 h 87"/>
                <a:gd name="T36" fmla="*/ 31 w 89"/>
                <a:gd name="T37" fmla="*/ 60 h 87"/>
                <a:gd name="T38" fmla="*/ 44 w 89"/>
                <a:gd name="T39" fmla="*/ 66 h 87"/>
                <a:gd name="T40" fmla="*/ 52 w 89"/>
                <a:gd name="T41" fmla="*/ 64 h 87"/>
                <a:gd name="T42" fmla="*/ 58 w 89"/>
                <a:gd name="T43" fmla="*/ 60 h 87"/>
                <a:gd name="T44" fmla="*/ 61 w 89"/>
                <a:gd name="T45" fmla="*/ 53 h 87"/>
                <a:gd name="T46" fmla="*/ 63 w 89"/>
                <a:gd name="T47" fmla="*/ 44 h 87"/>
                <a:gd name="T48" fmla="*/ 58 w 89"/>
                <a:gd name="T49" fmla="*/ 28 h 87"/>
                <a:gd name="T50" fmla="*/ 44 w 89"/>
                <a:gd name="T51" fmla="*/ 22 h 87"/>
                <a:gd name="T52" fmla="*/ 37 w 89"/>
                <a:gd name="T53" fmla="*/ 24 h 87"/>
                <a:gd name="T54" fmla="*/ 31 w 89"/>
                <a:gd name="T55" fmla="*/ 28 h 87"/>
                <a:gd name="T56" fmla="*/ 27 w 89"/>
                <a:gd name="T57" fmla="*/ 35 h 87"/>
                <a:gd name="T58" fmla="*/ 26 w 89"/>
                <a:gd name="T5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4" y="87"/>
                  </a:moveTo>
                  <a:cubicBezTo>
                    <a:pt x="37" y="87"/>
                    <a:pt x="31" y="86"/>
                    <a:pt x="25" y="84"/>
                  </a:cubicBezTo>
                  <a:cubicBezTo>
                    <a:pt x="20" y="81"/>
                    <a:pt x="15" y="78"/>
                    <a:pt x="11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50"/>
                    <a:pt x="0" y="44"/>
                  </a:cubicBezTo>
                  <a:cubicBezTo>
                    <a:pt x="0" y="38"/>
                    <a:pt x="1" y="33"/>
                    <a:pt x="3" y="27"/>
                  </a:cubicBezTo>
                  <a:cubicBezTo>
                    <a:pt x="5" y="22"/>
                    <a:pt x="8" y="17"/>
                    <a:pt x="11" y="13"/>
                  </a:cubicBezTo>
                  <a:cubicBezTo>
                    <a:pt x="15" y="9"/>
                    <a:pt x="20" y="6"/>
                    <a:pt x="25" y="4"/>
                  </a:cubicBezTo>
                  <a:cubicBezTo>
                    <a:pt x="31" y="2"/>
                    <a:pt x="37" y="0"/>
                    <a:pt x="44" y="0"/>
                  </a:cubicBezTo>
                  <a:cubicBezTo>
                    <a:pt x="52" y="0"/>
                    <a:pt x="58" y="2"/>
                    <a:pt x="63" y="4"/>
                  </a:cubicBezTo>
                  <a:cubicBezTo>
                    <a:pt x="69" y="6"/>
                    <a:pt x="74" y="9"/>
                    <a:pt x="77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3"/>
                    <a:pt x="89" y="38"/>
                    <a:pt x="89" y="44"/>
                  </a:cubicBezTo>
                  <a:cubicBezTo>
                    <a:pt x="89" y="50"/>
                    <a:pt x="88" y="55"/>
                    <a:pt x="86" y="60"/>
                  </a:cubicBezTo>
                  <a:cubicBezTo>
                    <a:pt x="84" y="65"/>
                    <a:pt x="81" y="70"/>
                    <a:pt x="78" y="74"/>
                  </a:cubicBezTo>
                  <a:cubicBezTo>
                    <a:pt x="74" y="78"/>
                    <a:pt x="69" y="81"/>
                    <a:pt x="63" y="84"/>
                  </a:cubicBezTo>
                  <a:cubicBezTo>
                    <a:pt x="58" y="86"/>
                    <a:pt x="52" y="87"/>
                    <a:pt x="44" y="87"/>
                  </a:cubicBezTo>
                  <a:close/>
                  <a:moveTo>
                    <a:pt x="26" y="44"/>
                  </a:moveTo>
                  <a:cubicBezTo>
                    <a:pt x="26" y="50"/>
                    <a:pt x="28" y="56"/>
                    <a:pt x="31" y="60"/>
                  </a:cubicBezTo>
                  <a:cubicBezTo>
                    <a:pt x="35" y="64"/>
                    <a:pt x="39" y="66"/>
                    <a:pt x="44" y="66"/>
                  </a:cubicBezTo>
                  <a:cubicBezTo>
                    <a:pt x="47" y="66"/>
                    <a:pt x="50" y="65"/>
                    <a:pt x="52" y="64"/>
                  </a:cubicBezTo>
                  <a:cubicBezTo>
                    <a:pt x="54" y="63"/>
                    <a:pt x="56" y="61"/>
                    <a:pt x="58" y="60"/>
                  </a:cubicBezTo>
                  <a:cubicBezTo>
                    <a:pt x="59" y="58"/>
                    <a:pt x="61" y="55"/>
                    <a:pt x="61" y="53"/>
                  </a:cubicBezTo>
                  <a:cubicBezTo>
                    <a:pt x="62" y="50"/>
                    <a:pt x="63" y="47"/>
                    <a:pt x="63" y="44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4" y="22"/>
                  </a:cubicBezTo>
                  <a:cubicBezTo>
                    <a:pt x="42" y="22"/>
                    <a:pt x="39" y="23"/>
                    <a:pt x="37" y="24"/>
                  </a:cubicBezTo>
                  <a:cubicBezTo>
                    <a:pt x="35" y="25"/>
                    <a:pt x="33" y="26"/>
                    <a:pt x="31" y="28"/>
                  </a:cubicBezTo>
                  <a:cubicBezTo>
                    <a:pt x="30" y="30"/>
                    <a:pt x="28" y="32"/>
                    <a:pt x="27" y="35"/>
                  </a:cubicBezTo>
                  <a:cubicBezTo>
                    <a:pt x="26" y="38"/>
                    <a:pt x="26" y="41"/>
                    <a:pt x="2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12738271" y="-3533774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9 h 85"/>
                <a:gd name="T6" fmla="*/ 52 w 80"/>
                <a:gd name="T7" fmla="*/ 27 h 85"/>
                <a:gd name="T8" fmla="*/ 43 w 80"/>
                <a:gd name="T9" fmla="*/ 23 h 85"/>
                <a:gd name="T10" fmla="*/ 38 w 80"/>
                <a:gd name="T11" fmla="*/ 24 h 85"/>
                <a:gd name="T12" fmla="*/ 33 w 80"/>
                <a:gd name="T13" fmla="*/ 27 h 85"/>
                <a:gd name="T14" fmla="*/ 28 w 80"/>
                <a:gd name="T15" fmla="*/ 32 h 85"/>
                <a:gd name="T16" fmla="*/ 25 w 80"/>
                <a:gd name="T17" fmla="*/ 38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79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5" y="33"/>
                    <a:pt x="54" y="29"/>
                    <a:pt x="52" y="27"/>
                  </a:cubicBezTo>
                  <a:cubicBezTo>
                    <a:pt x="50" y="24"/>
                    <a:pt x="47" y="23"/>
                    <a:pt x="43" y="23"/>
                  </a:cubicBezTo>
                  <a:cubicBezTo>
                    <a:pt x="42" y="23"/>
                    <a:pt x="40" y="23"/>
                    <a:pt x="38" y="24"/>
                  </a:cubicBezTo>
                  <a:cubicBezTo>
                    <a:pt x="36" y="25"/>
                    <a:pt x="35" y="26"/>
                    <a:pt x="33" y="27"/>
                  </a:cubicBezTo>
                  <a:cubicBezTo>
                    <a:pt x="31" y="28"/>
                    <a:pt x="30" y="30"/>
                    <a:pt x="28" y="32"/>
                  </a:cubicBezTo>
                  <a:cubicBezTo>
                    <a:pt x="27" y="33"/>
                    <a:pt x="26" y="35"/>
                    <a:pt x="25" y="38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1" y="2"/>
                    <a:pt x="48" y="0"/>
                    <a:pt x="55" y="0"/>
                  </a:cubicBezTo>
                  <a:cubicBezTo>
                    <a:pt x="60" y="0"/>
                    <a:pt x="65" y="1"/>
                    <a:pt x="68" y="3"/>
                  </a:cubicBezTo>
                  <a:cubicBezTo>
                    <a:pt x="71" y="5"/>
                    <a:pt x="74" y="8"/>
                    <a:pt x="76" y="11"/>
                  </a:cubicBezTo>
                  <a:cubicBezTo>
                    <a:pt x="78" y="14"/>
                    <a:pt x="79" y="17"/>
                    <a:pt x="79" y="21"/>
                  </a:cubicBezTo>
                  <a:cubicBezTo>
                    <a:pt x="80" y="25"/>
                    <a:pt x="80" y="29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2"/>
            <p:cNvSpPr>
              <a:spLocks noEditPoints="1"/>
            </p:cNvSpPr>
            <p:nvPr/>
          </p:nvSpPr>
          <p:spPr bwMode="auto">
            <a:xfrm>
              <a:off x="13249446" y="-3635374"/>
              <a:ext cx="371475" cy="420688"/>
            </a:xfrm>
            <a:custGeom>
              <a:avLst/>
              <a:gdLst>
                <a:gd name="T0" fmla="*/ 0 w 99"/>
                <a:gd name="T1" fmla="*/ 112 h 112"/>
                <a:gd name="T2" fmla="*/ 0 w 99"/>
                <a:gd name="T3" fmla="*/ 0 h 112"/>
                <a:gd name="T4" fmla="*/ 42 w 99"/>
                <a:gd name="T5" fmla="*/ 0 h 112"/>
                <a:gd name="T6" fmla="*/ 67 w 99"/>
                <a:gd name="T7" fmla="*/ 4 h 112"/>
                <a:gd name="T8" fmla="*/ 84 w 99"/>
                <a:gd name="T9" fmla="*/ 16 h 112"/>
                <a:gd name="T10" fmla="*/ 95 w 99"/>
                <a:gd name="T11" fmla="*/ 34 h 112"/>
                <a:gd name="T12" fmla="*/ 99 w 99"/>
                <a:gd name="T13" fmla="*/ 56 h 112"/>
                <a:gd name="T14" fmla="*/ 95 w 99"/>
                <a:gd name="T15" fmla="*/ 79 h 112"/>
                <a:gd name="T16" fmla="*/ 83 w 99"/>
                <a:gd name="T17" fmla="*/ 97 h 112"/>
                <a:gd name="T18" fmla="*/ 66 w 99"/>
                <a:gd name="T19" fmla="*/ 108 h 112"/>
                <a:gd name="T20" fmla="*/ 42 w 99"/>
                <a:gd name="T21" fmla="*/ 112 h 112"/>
                <a:gd name="T22" fmla="*/ 0 w 99"/>
                <a:gd name="T23" fmla="*/ 112 h 112"/>
                <a:gd name="T24" fmla="*/ 72 w 99"/>
                <a:gd name="T25" fmla="*/ 56 h 112"/>
                <a:gd name="T26" fmla="*/ 70 w 99"/>
                <a:gd name="T27" fmla="*/ 42 h 112"/>
                <a:gd name="T28" fmla="*/ 64 w 99"/>
                <a:gd name="T29" fmla="*/ 32 h 112"/>
                <a:gd name="T30" fmla="*/ 55 w 99"/>
                <a:gd name="T31" fmla="*/ 25 h 112"/>
                <a:gd name="T32" fmla="*/ 42 w 99"/>
                <a:gd name="T33" fmla="*/ 22 h 112"/>
                <a:gd name="T34" fmla="*/ 26 w 99"/>
                <a:gd name="T35" fmla="*/ 22 h 112"/>
                <a:gd name="T36" fmla="*/ 26 w 99"/>
                <a:gd name="T37" fmla="*/ 90 h 112"/>
                <a:gd name="T38" fmla="*/ 42 w 99"/>
                <a:gd name="T39" fmla="*/ 90 h 112"/>
                <a:gd name="T40" fmla="*/ 55 w 99"/>
                <a:gd name="T41" fmla="*/ 87 h 112"/>
                <a:gd name="T42" fmla="*/ 64 w 99"/>
                <a:gd name="T43" fmla="*/ 80 h 112"/>
                <a:gd name="T44" fmla="*/ 70 w 99"/>
                <a:gd name="T45" fmla="*/ 69 h 112"/>
                <a:gd name="T46" fmla="*/ 72 w 99"/>
                <a:gd name="T47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112">
                  <a:moveTo>
                    <a:pt x="0" y="1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60" y="1"/>
                    <a:pt x="67" y="4"/>
                  </a:cubicBezTo>
                  <a:cubicBezTo>
                    <a:pt x="74" y="7"/>
                    <a:pt x="80" y="11"/>
                    <a:pt x="84" y="16"/>
                  </a:cubicBezTo>
                  <a:cubicBezTo>
                    <a:pt x="89" y="21"/>
                    <a:pt x="93" y="27"/>
                    <a:pt x="95" y="34"/>
                  </a:cubicBezTo>
                  <a:cubicBezTo>
                    <a:pt x="98" y="41"/>
                    <a:pt x="99" y="48"/>
                    <a:pt x="99" y="56"/>
                  </a:cubicBezTo>
                  <a:cubicBezTo>
                    <a:pt x="99" y="64"/>
                    <a:pt x="97" y="72"/>
                    <a:pt x="95" y="79"/>
                  </a:cubicBezTo>
                  <a:cubicBezTo>
                    <a:pt x="92" y="86"/>
                    <a:pt x="88" y="92"/>
                    <a:pt x="83" y="97"/>
                  </a:cubicBezTo>
                  <a:cubicBezTo>
                    <a:pt x="78" y="102"/>
                    <a:pt x="72" y="106"/>
                    <a:pt x="66" y="108"/>
                  </a:cubicBezTo>
                  <a:cubicBezTo>
                    <a:pt x="59" y="111"/>
                    <a:pt x="51" y="112"/>
                    <a:pt x="42" y="112"/>
                  </a:cubicBezTo>
                  <a:cubicBezTo>
                    <a:pt x="0" y="112"/>
                    <a:pt x="0" y="112"/>
                    <a:pt x="0" y="112"/>
                  </a:cubicBezTo>
                  <a:close/>
                  <a:moveTo>
                    <a:pt x="72" y="56"/>
                  </a:moveTo>
                  <a:cubicBezTo>
                    <a:pt x="72" y="51"/>
                    <a:pt x="71" y="46"/>
                    <a:pt x="70" y="42"/>
                  </a:cubicBezTo>
                  <a:cubicBezTo>
                    <a:pt x="69" y="38"/>
                    <a:pt x="67" y="35"/>
                    <a:pt x="64" y="32"/>
                  </a:cubicBezTo>
                  <a:cubicBezTo>
                    <a:pt x="62" y="29"/>
                    <a:pt x="59" y="26"/>
                    <a:pt x="55" y="25"/>
                  </a:cubicBezTo>
                  <a:cubicBezTo>
                    <a:pt x="51" y="23"/>
                    <a:pt x="47" y="22"/>
                    <a:pt x="42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7" y="90"/>
                    <a:pt x="51" y="89"/>
                    <a:pt x="55" y="87"/>
                  </a:cubicBezTo>
                  <a:cubicBezTo>
                    <a:pt x="59" y="85"/>
                    <a:pt x="62" y="83"/>
                    <a:pt x="64" y="80"/>
                  </a:cubicBezTo>
                  <a:cubicBezTo>
                    <a:pt x="67" y="77"/>
                    <a:pt x="69" y="73"/>
                    <a:pt x="70" y="69"/>
                  </a:cubicBezTo>
                  <a:cubicBezTo>
                    <a:pt x="71" y="65"/>
                    <a:pt x="72" y="61"/>
                    <a:pt x="7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11125371" y="50801"/>
              <a:ext cx="420688" cy="427038"/>
            </a:xfrm>
            <a:custGeom>
              <a:avLst/>
              <a:gdLst>
                <a:gd name="T0" fmla="*/ 56 w 112"/>
                <a:gd name="T1" fmla="*/ 114 h 114"/>
                <a:gd name="T2" fmla="*/ 33 w 112"/>
                <a:gd name="T3" fmla="*/ 109 h 114"/>
                <a:gd name="T4" fmla="*/ 15 w 112"/>
                <a:gd name="T5" fmla="*/ 96 h 114"/>
                <a:gd name="T6" fmla="*/ 4 w 112"/>
                <a:gd name="T7" fmla="*/ 78 h 114"/>
                <a:gd name="T8" fmla="*/ 0 w 112"/>
                <a:gd name="T9" fmla="*/ 57 h 114"/>
                <a:gd name="T10" fmla="*/ 4 w 112"/>
                <a:gd name="T11" fmla="*/ 35 h 114"/>
                <a:gd name="T12" fmla="*/ 16 w 112"/>
                <a:gd name="T13" fmla="*/ 17 h 114"/>
                <a:gd name="T14" fmla="*/ 34 w 112"/>
                <a:gd name="T15" fmla="*/ 4 h 114"/>
                <a:gd name="T16" fmla="*/ 56 w 112"/>
                <a:gd name="T17" fmla="*/ 0 h 114"/>
                <a:gd name="T18" fmla="*/ 79 w 112"/>
                <a:gd name="T19" fmla="*/ 5 h 114"/>
                <a:gd name="T20" fmla="*/ 97 w 112"/>
                <a:gd name="T21" fmla="*/ 18 h 114"/>
                <a:gd name="T22" fmla="*/ 108 w 112"/>
                <a:gd name="T23" fmla="*/ 36 h 114"/>
                <a:gd name="T24" fmla="*/ 112 w 112"/>
                <a:gd name="T25" fmla="*/ 57 h 114"/>
                <a:gd name="T26" fmla="*/ 108 w 112"/>
                <a:gd name="T27" fmla="*/ 78 h 114"/>
                <a:gd name="T28" fmla="*/ 96 w 112"/>
                <a:gd name="T29" fmla="*/ 97 h 114"/>
                <a:gd name="T30" fmla="*/ 78 w 112"/>
                <a:gd name="T31" fmla="*/ 109 h 114"/>
                <a:gd name="T32" fmla="*/ 56 w 112"/>
                <a:gd name="T33" fmla="*/ 114 h 114"/>
                <a:gd name="T34" fmla="*/ 26 w 112"/>
                <a:gd name="T35" fmla="*/ 57 h 114"/>
                <a:gd name="T36" fmla="*/ 28 w 112"/>
                <a:gd name="T37" fmla="*/ 69 h 114"/>
                <a:gd name="T38" fmla="*/ 34 w 112"/>
                <a:gd name="T39" fmla="*/ 80 h 114"/>
                <a:gd name="T40" fmla="*/ 43 w 112"/>
                <a:gd name="T41" fmla="*/ 88 h 114"/>
                <a:gd name="T42" fmla="*/ 56 w 112"/>
                <a:gd name="T43" fmla="*/ 91 h 114"/>
                <a:gd name="T44" fmla="*/ 69 w 112"/>
                <a:gd name="T45" fmla="*/ 88 h 114"/>
                <a:gd name="T46" fmla="*/ 78 w 112"/>
                <a:gd name="T47" fmla="*/ 80 h 114"/>
                <a:gd name="T48" fmla="*/ 84 w 112"/>
                <a:gd name="T49" fmla="*/ 69 h 114"/>
                <a:gd name="T50" fmla="*/ 85 w 112"/>
                <a:gd name="T51" fmla="*/ 57 h 114"/>
                <a:gd name="T52" fmla="*/ 84 w 112"/>
                <a:gd name="T53" fmla="*/ 44 h 114"/>
                <a:gd name="T54" fmla="*/ 78 w 112"/>
                <a:gd name="T55" fmla="*/ 33 h 114"/>
                <a:gd name="T56" fmla="*/ 69 w 112"/>
                <a:gd name="T57" fmla="*/ 26 h 114"/>
                <a:gd name="T58" fmla="*/ 56 w 112"/>
                <a:gd name="T59" fmla="*/ 23 h 114"/>
                <a:gd name="T60" fmla="*/ 43 w 112"/>
                <a:gd name="T61" fmla="*/ 26 h 114"/>
                <a:gd name="T62" fmla="*/ 34 w 112"/>
                <a:gd name="T63" fmla="*/ 33 h 114"/>
                <a:gd name="T64" fmla="*/ 28 w 112"/>
                <a:gd name="T65" fmla="*/ 44 h 114"/>
                <a:gd name="T66" fmla="*/ 26 w 112"/>
                <a:gd name="T67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114">
                  <a:moveTo>
                    <a:pt x="56" y="114"/>
                  </a:moveTo>
                  <a:cubicBezTo>
                    <a:pt x="47" y="114"/>
                    <a:pt x="40" y="112"/>
                    <a:pt x="33" y="109"/>
                  </a:cubicBezTo>
                  <a:cubicBezTo>
                    <a:pt x="26" y="106"/>
                    <a:pt x="20" y="102"/>
                    <a:pt x="15" y="96"/>
                  </a:cubicBezTo>
                  <a:cubicBezTo>
                    <a:pt x="10" y="91"/>
                    <a:pt x="6" y="85"/>
                    <a:pt x="4" y="78"/>
                  </a:cubicBezTo>
                  <a:cubicBezTo>
                    <a:pt x="1" y="71"/>
                    <a:pt x="0" y="64"/>
                    <a:pt x="0" y="57"/>
                  </a:cubicBezTo>
                  <a:cubicBezTo>
                    <a:pt x="0" y="49"/>
                    <a:pt x="1" y="42"/>
                    <a:pt x="4" y="35"/>
                  </a:cubicBezTo>
                  <a:cubicBezTo>
                    <a:pt x="7" y="28"/>
                    <a:pt x="11" y="22"/>
                    <a:pt x="16" y="17"/>
                  </a:cubicBezTo>
                  <a:cubicBezTo>
                    <a:pt x="21" y="12"/>
                    <a:pt x="27" y="7"/>
                    <a:pt x="34" y="4"/>
                  </a:cubicBezTo>
                  <a:cubicBezTo>
                    <a:pt x="40" y="1"/>
                    <a:pt x="48" y="0"/>
                    <a:pt x="56" y="0"/>
                  </a:cubicBezTo>
                  <a:cubicBezTo>
                    <a:pt x="65" y="0"/>
                    <a:pt x="72" y="1"/>
                    <a:pt x="79" y="5"/>
                  </a:cubicBezTo>
                  <a:cubicBezTo>
                    <a:pt x="86" y="8"/>
                    <a:pt x="92" y="12"/>
                    <a:pt x="97" y="18"/>
                  </a:cubicBezTo>
                  <a:cubicBezTo>
                    <a:pt x="102" y="23"/>
                    <a:pt x="105" y="29"/>
                    <a:pt x="108" y="36"/>
                  </a:cubicBezTo>
                  <a:cubicBezTo>
                    <a:pt x="111" y="43"/>
                    <a:pt x="112" y="50"/>
                    <a:pt x="112" y="57"/>
                  </a:cubicBezTo>
                  <a:cubicBezTo>
                    <a:pt x="112" y="64"/>
                    <a:pt x="111" y="72"/>
                    <a:pt x="108" y="78"/>
                  </a:cubicBezTo>
                  <a:cubicBezTo>
                    <a:pt x="105" y="85"/>
                    <a:pt x="101" y="91"/>
                    <a:pt x="96" y="97"/>
                  </a:cubicBezTo>
                  <a:cubicBezTo>
                    <a:pt x="91" y="102"/>
                    <a:pt x="85" y="106"/>
                    <a:pt x="78" y="109"/>
                  </a:cubicBezTo>
                  <a:cubicBezTo>
                    <a:pt x="71" y="113"/>
                    <a:pt x="64" y="114"/>
                    <a:pt x="56" y="114"/>
                  </a:cubicBezTo>
                  <a:close/>
                  <a:moveTo>
                    <a:pt x="26" y="57"/>
                  </a:moveTo>
                  <a:cubicBezTo>
                    <a:pt x="26" y="61"/>
                    <a:pt x="27" y="65"/>
                    <a:pt x="28" y="69"/>
                  </a:cubicBezTo>
                  <a:cubicBezTo>
                    <a:pt x="29" y="74"/>
                    <a:pt x="31" y="77"/>
                    <a:pt x="34" y="80"/>
                  </a:cubicBezTo>
                  <a:cubicBezTo>
                    <a:pt x="36" y="84"/>
                    <a:pt x="39" y="86"/>
                    <a:pt x="43" y="88"/>
                  </a:cubicBezTo>
                  <a:cubicBezTo>
                    <a:pt x="47" y="90"/>
                    <a:pt x="51" y="91"/>
                    <a:pt x="56" y="91"/>
                  </a:cubicBezTo>
                  <a:cubicBezTo>
                    <a:pt x="61" y="91"/>
                    <a:pt x="65" y="90"/>
                    <a:pt x="69" y="88"/>
                  </a:cubicBezTo>
                  <a:cubicBezTo>
                    <a:pt x="73" y="86"/>
                    <a:pt x="76" y="83"/>
                    <a:pt x="78" y="80"/>
                  </a:cubicBezTo>
                  <a:cubicBezTo>
                    <a:pt x="81" y="77"/>
                    <a:pt x="82" y="73"/>
                    <a:pt x="84" y="69"/>
                  </a:cubicBezTo>
                  <a:cubicBezTo>
                    <a:pt x="85" y="65"/>
                    <a:pt x="85" y="61"/>
                    <a:pt x="85" y="57"/>
                  </a:cubicBezTo>
                  <a:cubicBezTo>
                    <a:pt x="85" y="52"/>
                    <a:pt x="85" y="48"/>
                    <a:pt x="84" y="44"/>
                  </a:cubicBezTo>
                  <a:cubicBezTo>
                    <a:pt x="82" y="40"/>
                    <a:pt x="80" y="36"/>
                    <a:pt x="78" y="33"/>
                  </a:cubicBezTo>
                  <a:cubicBezTo>
                    <a:pt x="75" y="30"/>
                    <a:pt x="72" y="27"/>
                    <a:pt x="69" y="26"/>
                  </a:cubicBezTo>
                  <a:cubicBezTo>
                    <a:pt x="65" y="24"/>
                    <a:pt x="61" y="23"/>
                    <a:pt x="56" y="23"/>
                  </a:cubicBezTo>
                  <a:cubicBezTo>
                    <a:pt x="51" y="23"/>
                    <a:pt x="47" y="24"/>
                    <a:pt x="43" y="26"/>
                  </a:cubicBezTo>
                  <a:cubicBezTo>
                    <a:pt x="39" y="28"/>
                    <a:pt x="36" y="30"/>
                    <a:pt x="34" y="33"/>
                  </a:cubicBezTo>
                  <a:cubicBezTo>
                    <a:pt x="31" y="37"/>
                    <a:pt x="29" y="40"/>
                    <a:pt x="28" y="44"/>
                  </a:cubicBezTo>
                  <a:cubicBezTo>
                    <a:pt x="27" y="48"/>
                    <a:pt x="26" y="53"/>
                    <a:pt x="26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11595271" y="155576"/>
              <a:ext cx="333375" cy="446088"/>
            </a:xfrm>
            <a:custGeom>
              <a:avLst/>
              <a:gdLst>
                <a:gd name="T0" fmla="*/ 53 w 89"/>
                <a:gd name="T1" fmla="*/ 87 h 119"/>
                <a:gd name="T2" fmla="*/ 36 w 89"/>
                <a:gd name="T3" fmla="*/ 83 h 119"/>
                <a:gd name="T4" fmla="*/ 26 w 89"/>
                <a:gd name="T5" fmla="*/ 72 h 119"/>
                <a:gd name="T6" fmla="*/ 26 w 89"/>
                <a:gd name="T7" fmla="*/ 119 h 119"/>
                <a:gd name="T8" fmla="*/ 0 w 89"/>
                <a:gd name="T9" fmla="*/ 119 h 119"/>
                <a:gd name="T10" fmla="*/ 0 w 89"/>
                <a:gd name="T11" fmla="*/ 2 h 119"/>
                <a:gd name="T12" fmla="*/ 22 w 89"/>
                <a:gd name="T13" fmla="*/ 2 h 119"/>
                <a:gd name="T14" fmla="*/ 22 w 89"/>
                <a:gd name="T15" fmla="*/ 15 h 119"/>
                <a:gd name="T16" fmla="*/ 34 w 89"/>
                <a:gd name="T17" fmla="*/ 4 h 119"/>
                <a:gd name="T18" fmla="*/ 50 w 89"/>
                <a:gd name="T19" fmla="*/ 0 h 119"/>
                <a:gd name="T20" fmla="*/ 66 w 89"/>
                <a:gd name="T21" fmla="*/ 3 h 119"/>
                <a:gd name="T22" fmla="*/ 78 w 89"/>
                <a:gd name="T23" fmla="*/ 13 h 119"/>
                <a:gd name="T24" fmla="*/ 86 w 89"/>
                <a:gd name="T25" fmla="*/ 26 h 119"/>
                <a:gd name="T26" fmla="*/ 89 w 89"/>
                <a:gd name="T27" fmla="*/ 43 h 119"/>
                <a:gd name="T28" fmla="*/ 86 w 89"/>
                <a:gd name="T29" fmla="*/ 61 h 119"/>
                <a:gd name="T30" fmla="*/ 79 w 89"/>
                <a:gd name="T31" fmla="*/ 74 h 119"/>
                <a:gd name="T32" fmla="*/ 67 w 89"/>
                <a:gd name="T33" fmla="*/ 83 h 119"/>
                <a:gd name="T34" fmla="*/ 53 w 89"/>
                <a:gd name="T35" fmla="*/ 87 h 119"/>
                <a:gd name="T36" fmla="*/ 44 w 89"/>
                <a:gd name="T37" fmla="*/ 65 h 119"/>
                <a:gd name="T38" fmla="*/ 52 w 89"/>
                <a:gd name="T39" fmla="*/ 63 h 119"/>
                <a:gd name="T40" fmla="*/ 58 w 89"/>
                <a:gd name="T41" fmla="*/ 59 h 119"/>
                <a:gd name="T42" fmla="*/ 62 w 89"/>
                <a:gd name="T43" fmla="*/ 52 h 119"/>
                <a:gd name="T44" fmla="*/ 63 w 89"/>
                <a:gd name="T45" fmla="*/ 43 h 119"/>
                <a:gd name="T46" fmla="*/ 62 w 89"/>
                <a:gd name="T47" fmla="*/ 35 h 119"/>
                <a:gd name="T48" fmla="*/ 57 w 89"/>
                <a:gd name="T49" fmla="*/ 28 h 119"/>
                <a:gd name="T50" fmla="*/ 51 w 89"/>
                <a:gd name="T51" fmla="*/ 23 h 119"/>
                <a:gd name="T52" fmla="*/ 43 w 89"/>
                <a:gd name="T53" fmla="*/ 22 h 119"/>
                <a:gd name="T54" fmla="*/ 33 w 89"/>
                <a:gd name="T55" fmla="*/ 25 h 119"/>
                <a:gd name="T56" fmla="*/ 26 w 89"/>
                <a:gd name="T57" fmla="*/ 33 h 119"/>
                <a:gd name="T58" fmla="*/ 26 w 89"/>
                <a:gd name="T59" fmla="*/ 50 h 119"/>
                <a:gd name="T60" fmla="*/ 33 w 89"/>
                <a:gd name="T61" fmla="*/ 61 h 119"/>
                <a:gd name="T62" fmla="*/ 44 w 89"/>
                <a:gd name="T63" fmla="*/ 6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19">
                  <a:moveTo>
                    <a:pt x="53" y="87"/>
                  </a:moveTo>
                  <a:cubicBezTo>
                    <a:pt x="47" y="87"/>
                    <a:pt x="41" y="85"/>
                    <a:pt x="36" y="83"/>
                  </a:cubicBezTo>
                  <a:cubicBezTo>
                    <a:pt x="32" y="80"/>
                    <a:pt x="28" y="76"/>
                    <a:pt x="26" y="72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8" y="1"/>
                    <a:pt x="44" y="0"/>
                    <a:pt x="50" y="0"/>
                  </a:cubicBezTo>
                  <a:cubicBezTo>
                    <a:pt x="56" y="0"/>
                    <a:pt x="61" y="1"/>
                    <a:pt x="66" y="3"/>
                  </a:cubicBezTo>
                  <a:cubicBezTo>
                    <a:pt x="70" y="6"/>
                    <a:pt x="75" y="9"/>
                    <a:pt x="78" y="13"/>
                  </a:cubicBezTo>
                  <a:cubicBezTo>
                    <a:pt x="81" y="16"/>
                    <a:pt x="84" y="21"/>
                    <a:pt x="86" y="26"/>
                  </a:cubicBezTo>
                  <a:cubicBezTo>
                    <a:pt x="88" y="31"/>
                    <a:pt x="89" y="37"/>
                    <a:pt x="89" y="43"/>
                  </a:cubicBezTo>
                  <a:cubicBezTo>
                    <a:pt x="89" y="49"/>
                    <a:pt x="88" y="55"/>
                    <a:pt x="86" y="61"/>
                  </a:cubicBezTo>
                  <a:cubicBezTo>
                    <a:pt x="84" y="66"/>
                    <a:pt x="82" y="70"/>
                    <a:pt x="79" y="74"/>
                  </a:cubicBezTo>
                  <a:cubicBezTo>
                    <a:pt x="76" y="78"/>
                    <a:pt x="72" y="81"/>
                    <a:pt x="67" y="83"/>
                  </a:cubicBezTo>
                  <a:cubicBezTo>
                    <a:pt x="63" y="86"/>
                    <a:pt x="58" y="87"/>
                    <a:pt x="53" y="87"/>
                  </a:cubicBezTo>
                  <a:close/>
                  <a:moveTo>
                    <a:pt x="44" y="65"/>
                  </a:moveTo>
                  <a:cubicBezTo>
                    <a:pt x="47" y="65"/>
                    <a:pt x="50" y="65"/>
                    <a:pt x="52" y="63"/>
                  </a:cubicBezTo>
                  <a:cubicBezTo>
                    <a:pt x="54" y="62"/>
                    <a:pt x="56" y="61"/>
                    <a:pt x="58" y="59"/>
                  </a:cubicBezTo>
                  <a:cubicBezTo>
                    <a:pt x="60" y="57"/>
                    <a:pt x="61" y="54"/>
                    <a:pt x="62" y="52"/>
                  </a:cubicBezTo>
                  <a:cubicBezTo>
                    <a:pt x="63" y="49"/>
                    <a:pt x="63" y="46"/>
                    <a:pt x="63" y="43"/>
                  </a:cubicBezTo>
                  <a:cubicBezTo>
                    <a:pt x="63" y="40"/>
                    <a:pt x="63" y="37"/>
                    <a:pt x="62" y="35"/>
                  </a:cubicBezTo>
                  <a:cubicBezTo>
                    <a:pt x="61" y="32"/>
                    <a:pt x="59" y="30"/>
                    <a:pt x="57" y="28"/>
                  </a:cubicBezTo>
                  <a:cubicBezTo>
                    <a:pt x="56" y="26"/>
                    <a:pt x="54" y="24"/>
                    <a:pt x="51" y="23"/>
                  </a:cubicBezTo>
                  <a:cubicBezTo>
                    <a:pt x="49" y="22"/>
                    <a:pt x="46" y="22"/>
                    <a:pt x="43" y="22"/>
                  </a:cubicBezTo>
                  <a:cubicBezTo>
                    <a:pt x="40" y="22"/>
                    <a:pt x="36" y="23"/>
                    <a:pt x="33" y="25"/>
                  </a:cubicBezTo>
                  <a:cubicBezTo>
                    <a:pt x="30" y="27"/>
                    <a:pt x="27" y="30"/>
                    <a:pt x="26" y="3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5"/>
                    <a:pt x="30" y="58"/>
                    <a:pt x="33" y="61"/>
                  </a:cubicBezTo>
                  <a:cubicBezTo>
                    <a:pt x="37" y="64"/>
                    <a:pt x="40" y="65"/>
                    <a:pt x="4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11950871" y="61914"/>
              <a:ext cx="225425" cy="420688"/>
            </a:xfrm>
            <a:custGeom>
              <a:avLst/>
              <a:gdLst>
                <a:gd name="T0" fmla="*/ 60 w 60"/>
                <a:gd name="T1" fmla="*/ 106 h 112"/>
                <a:gd name="T2" fmla="*/ 48 w 60"/>
                <a:gd name="T3" fmla="*/ 110 h 112"/>
                <a:gd name="T4" fmla="*/ 34 w 60"/>
                <a:gd name="T5" fmla="*/ 112 h 112"/>
                <a:gd name="T6" fmla="*/ 25 w 60"/>
                <a:gd name="T7" fmla="*/ 111 h 112"/>
                <a:gd name="T8" fmla="*/ 18 w 60"/>
                <a:gd name="T9" fmla="*/ 107 h 112"/>
                <a:gd name="T10" fmla="*/ 13 w 60"/>
                <a:gd name="T11" fmla="*/ 100 h 112"/>
                <a:gd name="T12" fmla="*/ 11 w 60"/>
                <a:gd name="T13" fmla="*/ 89 h 112"/>
                <a:gd name="T14" fmla="*/ 11 w 60"/>
                <a:gd name="T15" fmla="*/ 46 h 112"/>
                <a:gd name="T16" fmla="*/ 0 w 60"/>
                <a:gd name="T17" fmla="*/ 46 h 112"/>
                <a:gd name="T18" fmla="*/ 0 w 60"/>
                <a:gd name="T19" fmla="*/ 27 h 112"/>
                <a:gd name="T20" fmla="*/ 11 w 60"/>
                <a:gd name="T21" fmla="*/ 27 h 112"/>
                <a:gd name="T22" fmla="*/ 11 w 60"/>
                <a:gd name="T23" fmla="*/ 0 h 112"/>
                <a:gd name="T24" fmla="*/ 36 w 60"/>
                <a:gd name="T25" fmla="*/ 0 h 112"/>
                <a:gd name="T26" fmla="*/ 36 w 60"/>
                <a:gd name="T27" fmla="*/ 27 h 112"/>
                <a:gd name="T28" fmla="*/ 53 w 60"/>
                <a:gd name="T29" fmla="*/ 27 h 112"/>
                <a:gd name="T30" fmla="*/ 53 w 60"/>
                <a:gd name="T31" fmla="*/ 46 h 112"/>
                <a:gd name="T32" fmla="*/ 36 w 60"/>
                <a:gd name="T33" fmla="*/ 46 h 112"/>
                <a:gd name="T34" fmla="*/ 36 w 60"/>
                <a:gd name="T35" fmla="*/ 81 h 112"/>
                <a:gd name="T36" fmla="*/ 39 w 60"/>
                <a:gd name="T37" fmla="*/ 87 h 112"/>
                <a:gd name="T38" fmla="*/ 44 w 60"/>
                <a:gd name="T39" fmla="*/ 89 h 112"/>
                <a:gd name="T40" fmla="*/ 50 w 60"/>
                <a:gd name="T41" fmla="*/ 88 h 112"/>
                <a:gd name="T42" fmla="*/ 55 w 60"/>
                <a:gd name="T43" fmla="*/ 86 h 112"/>
                <a:gd name="T44" fmla="*/ 60 w 60"/>
                <a:gd name="T45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112">
                  <a:moveTo>
                    <a:pt x="60" y="106"/>
                  </a:moveTo>
                  <a:cubicBezTo>
                    <a:pt x="56" y="107"/>
                    <a:pt x="52" y="109"/>
                    <a:pt x="48" y="110"/>
                  </a:cubicBezTo>
                  <a:cubicBezTo>
                    <a:pt x="43" y="111"/>
                    <a:pt x="39" y="112"/>
                    <a:pt x="34" y="112"/>
                  </a:cubicBezTo>
                  <a:cubicBezTo>
                    <a:pt x="31" y="112"/>
                    <a:pt x="28" y="111"/>
                    <a:pt x="25" y="111"/>
                  </a:cubicBezTo>
                  <a:cubicBezTo>
                    <a:pt x="22" y="110"/>
                    <a:pt x="20" y="108"/>
                    <a:pt x="18" y="107"/>
                  </a:cubicBezTo>
                  <a:cubicBezTo>
                    <a:pt x="16" y="105"/>
                    <a:pt x="14" y="103"/>
                    <a:pt x="13" y="100"/>
                  </a:cubicBezTo>
                  <a:cubicBezTo>
                    <a:pt x="12" y="97"/>
                    <a:pt x="11" y="94"/>
                    <a:pt x="11" y="8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83"/>
                    <a:pt x="37" y="85"/>
                    <a:pt x="39" y="87"/>
                  </a:cubicBezTo>
                  <a:cubicBezTo>
                    <a:pt x="40" y="88"/>
                    <a:pt x="42" y="89"/>
                    <a:pt x="44" y="89"/>
                  </a:cubicBezTo>
                  <a:cubicBezTo>
                    <a:pt x="46" y="89"/>
                    <a:pt x="48" y="88"/>
                    <a:pt x="50" y="88"/>
                  </a:cubicBezTo>
                  <a:cubicBezTo>
                    <a:pt x="52" y="87"/>
                    <a:pt x="53" y="86"/>
                    <a:pt x="55" y="86"/>
                  </a:cubicBezTo>
                  <a:cubicBezTo>
                    <a:pt x="60" y="106"/>
                    <a:pt x="60" y="106"/>
                    <a:pt x="60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6"/>
            <p:cNvSpPr>
              <a:spLocks noEditPoints="1"/>
            </p:cNvSpPr>
            <p:nvPr/>
          </p:nvSpPr>
          <p:spPr bwMode="auto">
            <a:xfrm>
              <a:off x="12214396" y="39689"/>
              <a:ext cx="93663" cy="434975"/>
            </a:xfrm>
            <a:custGeom>
              <a:avLst/>
              <a:gdLst>
                <a:gd name="T0" fmla="*/ 0 w 59"/>
                <a:gd name="T1" fmla="*/ 274 h 274"/>
                <a:gd name="T2" fmla="*/ 0 w 59"/>
                <a:gd name="T3" fmla="*/ 78 h 274"/>
                <a:gd name="T4" fmla="*/ 59 w 59"/>
                <a:gd name="T5" fmla="*/ 78 h 274"/>
                <a:gd name="T6" fmla="*/ 59 w 59"/>
                <a:gd name="T7" fmla="*/ 274 h 274"/>
                <a:gd name="T8" fmla="*/ 0 w 59"/>
                <a:gd name="T9" fmla="*/ 274 h 274"/>
                <a:gd name="T10" fmla="*/ 0 w 59"/>
                <a:gd name="T11" fmla="*/ 274 h 274"/>
                <a:gd name="T12" fmla="*/ 0 w 59"/>
                <a:gd name="T13" fmla="*/ 54 h 274"/>
                <a:gd name="T14" fmla="*/ 0 w 59"/>
                <a:gd name="T15" fmla="*/ 0 h 274"/>
                <a:gd name="T16" fmla="*/ 59 w 59"/>
                <a:gd name="T17" fmla="*/ 0 h 274"/>
                <a:gd name="T18" fmla="*/ 59 w 59"/>
                <a:gd name="T19" fmla="*/ 54 h 274"/>
                <a:gd name="T20" fmla="*/ 0 w 59"/>
                <a:gd name="T21" fmla="*/ 54 h 274"/>
                <a:gd name="T22" fmla="*/ 0 w 59"/>
                <a:gd name="T23" fmla="*/ 5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274">
                  <a:moveTo>
                    <a:pt x="0" y="274"/>
                  </a:moveTo>
                  <a:lnTo>
                    <a:pt x="0" y="78"/>
                  </a:lnTo>
                  <a:lnTo>
                    <a:pt x="59" y="78"/>
                  </a:lnTo>
                  <a:lnTo>
                    <a:pt x="59" y="274"/>
                  </a:lnTo>
                  <a:lnTo>
                    <a:pt x="0" y="274"/>
                  </a:lnTo>
                  <a:lnTo>
                    <a:pt x="0" y="274"/>
                  </a:lnTo>
                  <a:close/>
                  <a:moveTo>
                    <a:pt x="0" y="54"/>
                  </a:moveTo>
                  <a:lnTo>
                    <a:pt x="0" y="0"/>
                  </a:lnTo>
                  <a:lnTo>
                    <a:pt x="59" y="0"/>
                  </a:lnTo>
                  <a:lnTo>
                    <a:pt x="59" y="54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7"/>
            <p:cNvSpPr>
              <a:spLocks noEditPoints="1"/>
            </p:cNvSpPr>
            <p:nvPr/>
          </p:nvSpPr>
          <p:spPr bwMode="auto">
            <a:xfrm>
              <a:off x="12355684" y="155576"/>
              <a:ext cx="334963" cy="327025"/>
            </a:xfrm>
            <a:custGeom>
              <a:avLst/>
              <a:gdLst>
                <a:gd name="T0" fmla="*/ 44 w 89"/>
                <a:gd name="T1" fmla="*/ 87 h 87"/>
                <a:gd name="T2" fmla="*/ 25 w 89"/>
                <a:gd name="T3" fmla="*/ 83 h 87"/>
                <a:gd name="T4" fmla="*/ 11 w 89"/>
                <a:gd name="T5" fmla="*/ 74 h 87"/>
                <a:gd name="T6" fmla="*/ 3 w 89"/>
                <a:gd name="T7" fmla="*/ 60 h 87"/>
                <a:gd name="T8" fmla="*/ 0 w 89"/>
                <a:gd name="T9" fmla="*/ 43 h 87"/>
                <a:gd name="T10" fmla="*/ 3 w 89"/>
                <a:gd name="T11" fmla="*/ 27 h 87"/>
                <a:gd name="T12" fmla="*/ 11 w 89"/>
                <a:gd name="T13" fmla="*/ 13 h 87"/>
                <a:gd name="T14" fmla="*/ 25 w 89"/>
                <a:gd name="T15" fmla="*/ 4 h 87"/>
                <a:gd name="T16" fmla="*/ 44 w 89"/>
                <a:gd name="T17" fmla="*/ 0 h 87"/>
                <a:gd name="T18" fmla="*/ 63 w 89"/>
                <a:gd name="T19" fmla="*/ 4 h 87"/>
                <a:gd name="T20" fmla="*/ 77 w 89"/>
                <a:gd name="T21" fmla="*/ 13 h 87"/>
                <a:gd name="T22" fmla="*/ 86 w 89"/>
                <a:gd name="T23" fmla="*/ 27 h 87"/>
                <a:gd name="T24" fmla="*/ 89 w 89"/>
                <a:gd name="T25" fmla="*/ 43 h 87"/>
                <a:gd name="T26" fmla="*/ 86 w 89"/>
                <a:gd name="T27" fmla="*/ 60 h 87"/>
                <a:gd name="T28" fmla="*/ 78 w 89"/>
                <a:gd name="T29" fmla="*/ 74 h 87"/>
                <a:gd name="T30" fmla="*/ 63 w 89"/>
                <a:gd name="T31" fmla="*/ 83 h 87"/>
                <a:gd name="T32" fmla="*/ 44 w 89"/>
                <a:gd name="T33" fmla="*/ 87 h 87"/>
                <a:gd name="T34" fmla="*/ 26 w 89"/>
                <a:gd name="T35" fmla="*/ 43 h 87"/>
                <a:gd name="T36" fmla="*/ 31 w 89"/>
                <a:gd name="T37" fmla="*/ 59 h 87"/>
                <a:gd name="T38" fmla="*/ 44 w 89"/>
                <a:gd name="T39" fmla="*/ 65 h 87"/>
                <a:gd name="T40" fmla="*/ 52 w 89"/>
                <a:gd name="T41" fmla="*/ 64 h 87"/>
                <a:gd name="T42" fmla="*/ 58 w 89"/>
                <a:gd name="T43" fmla="*/ 59 h 87"/>
                <a:gd name="T44" fmla="*/ 61 w 89"/>
                <a:gd name="T45" fmla="*/ 52 h 87"/>
                <a:gd name="T46" fmla="*/ 63 w 89"/>
                <a:gd name="T47" fmla="*/ 43 h 87"/>
                <a:gd name="T48" fmla="*/ 58 w 89"/>
                <a:gd name="T49" fmla="*/ 28 h 87"/>
                <a:gd name="T50" fmla="*/ 44 w 89"/>
                <a:gd name="T51" fmla="*/ 22 h 87"/>
                <a:gd name="T52" fmla="*/ 37 w 89"/>
                <a:gd name="T53" fmla="*/ 23 h 87"/>
                <a:gd name="T54" fmla="*/ 31 w 89"/>
                <a:gd name="T55" fmla="*/ 28 h 87"/>
                <a:gd name="T56" fmla="*/ 27 w 89"/>
                <a:gd name="T57" fmla="*/ 35 h 87"/>
                <a:gd name="T58" fmla="*/ 26 w 89"/>
                <a:gd name="T59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87">
                  <a:moveTo>
                    <a:pt x="44" y="87"/>
                  </a:moveTo>
                  <a:cubicBezTo>
                    <a:pt x="37" y="87"/>
                    <a:pt x="31" y="86"/>
                    <a:pt x="25" y="83"/>
                  </a:cubicBezTo>
                  <a:cubicBezTo>
                    <a:pt x="20" y="81"/>
                    <a:pt x="15" y="78"/>
                    <a:pt x="11" y="74"/>
                  </a:cubicBezTo>
                  <a:cubicBezTo>
                    <a:pt x="8" y="70"/>
                    <a:pt x="5" y="65"/>
                    <a:pt x="3" y="60"/>
                  </a:cubicBezTo>
                  <a:cubicBezTo>
                    <a:pt x="1" y="55"/>
                    <a:pt x="0" y="49"/>
                    <a:pt x="0" y="43"/>
                  </a:cubicBezTo>
                  <a:cubicBezTo>
                    <a:pt x="0" y="38"/>
                    <a:pt x="1" y="32"/>
                    <a:pt x="3" y="27"/>
                  </a:cubicBezTo>
                  <a:cubicBezTo>
                    <a:pt x="5" y="22"/>
                    <a:pt x="8" y="17"/>
                    <a:pt x="11" y="13"/>
                  </a:cubicBezTo>
                  <a:cubicBezTo>
                    <a:pt x="15" y="9"/>
                    <a:pt x="20" y="6"/>
                    <a:pt x="25" y="4"/>
                  </a:cubicBezTo>
                  <a:cubicBezTo>
                    <a:pt x="31" y="1"/>
                    <a:pt x="37" y="0"/>
                    <a:pt x="44" y="0"/>
                  </a:cubicBezTo>
                  <a:cubicBezTo>
                    <a:pt x="52" y="0"/>
                    <a:pt x="58" y="1"/>
                    <a:pt x="63" y="4"/>
                  </a:cubicBezTo>
                  <a:cubicBezTo>
                    <a:pt x="69" y="6"/>
                    <a:pt x="74" y="9"/>
                    <a:pt x="77" y="13"/>
                  </a:cubicBezTo>
                  <a:cubicBezTo>
                    <a:pt x="81" y="17"/>
                    <a:pt x="84" y="22"/>
                    <a:pt x="86" y="27"/>
                  </a:cubicBezTo>
                  <a:cubicBezTo>
                    <a:pt x="88" y="32"/>
                    <a:pt x="89" y="38"/>
                    <a:pt x="89" y="43"/>
                  </a:cubicBezTo>
                  <a:cubicBezTo>
                    <a:pt x="89" y="49"/>
                    <a:pt x="88" y="55"/>
                    <a:pt x="86" y="60"/>
                  </a:cubicBezTo>
                  <a:cubicBezTo>
                    <a:pt x="84" y="65"/>
                    <a:pt x="81" y="70"/>
                    <a:pt x="78" y="74"/>
                  </a:cubicBezTo>
                  <a:cubicBezTo>
                    <a:pt x="74" y="78"/>
                    <a:pt x="69" y="81"/>
                    <a:pt x="63" y="83"/>
                  </a:cubicBezTo>
                  <a:cubicBezTo>
                    <a:pt x="58" y="86"/>
                    <a:pt x="52" y="87"/>
                    <a:pt x="44" y="87"/>
                  </a:cubicBezTo>
                  <a:close/>
                  <a:moveTo>
                    <a:pt x="26" y="43"/>
                  </a:moveTo>
                  <a:cubicBezTo>
                    <a:pt x="26" y="50"/>
                    <a:pt x="28" y="55"/>
                    <a:pt x="31" y="59"/>
                  </a:cubicBezTo>
                  <a:cubicBezTo>
                    <a:pt x="35" y="63"/>
                    <a:pt x="39" y="65"/>
                    <a:pt x="44" y="65"/>
                  </a:cubicBezTo>
                  <a:cubicBezTo>
                    <a:pt x="47" y="65"/>
                    <a:pt x="50" y="65"/>
                    <a:pt x="52" y="64"/>
                  </a:cubicBezTo>
                  <a:cubicBezTo>
                    <a:pt x="54" y="63"/>
                    <a:pt x="56" y="61"/>
                    <a:pt x="58" y="59"/>
                  </a:cubicBezTo>
                  <a:cubicBezTo>
                    <a:pt x="59" y="57"/>
                    <a:pt x="61" y="55"/>
                    <a:pt x="61" y="52"/>
                  </a:cubicBezTo>
                  <a:cubicBezTo>
                    <a:pt x="62" y="50"/>
                    <a:pt x="63" y="47"/>
                    <a:pt x="63" y="43"/>
                  </a:cubicBezTo>
                  <a:cubicBezTo>
                    <a:pt x="63" y="37"/>
                    <a:pt x="61" y="32"/>
                    <a:pt x="58" y="28"/>
                  </a:cubicBezTo>
                  <a:cubicBezTo>
                    <a:pt x="54" y="24"/>
                    <a:pt x="50" y="22"/>
                    <a:pt x="44" y="22"/>
                  </a:cubicBezTo>
                  <a:cubicBezTo>
                    <a:pt x="42" y="22"/>
                    <a:pt x="39" y="22"/>
                    <a:pt x="37" y="23"/>
                  </a:cubicBezTo>
                  <a:cubicBezTo>
                    <a:pt x="35" y="24"/>
                    <a:pt x="33" y="26"/>
                    <a:pt x="31" y="28"/>
                  </a:cubicBezTo>
                  <a:cubicBezTo>
                    <a:pt x="30" y="30"/>
                    <a:pt x="28" y="32"/>
                    <a:pt x="27" y="35"/>
                  </a:cubicBezTo>
                  <a:cubicBezTo>
                    <a:pt x="26" y="37"/>
                    <a:pt x="26" y="40"/>
                    <a:pt x="26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12738271" y="155576"/>
              <a:ext cx="300038" cy="319088"/>
            </a:xfrm>
            <a:custGeom>
              <a:avLst/>
              <a:gdLst>
                <a:gd name="T0" fmla="*/ 80 w 80"/>
                <a:gd name="T1" fmla="*/ 85 h 85"/>
                <a:gd name="T2" fmla="*/ 55 w 80"/>
                <a:gd name="T3" fmla="*/ 85 h 85"/>
                <a:gd name="T4" fmla="*/ 55 w 80"/>
                <a:gd name="T5" fmla="*/ 38 h 85"/>
                <a:gd name="T6" fmla="*/ 52 w 80"/>
                <a:gd name="T7" fmla="*/ 26 h 85"/>
                <a:gd name="T8" fmla="*/ 43 w 80"/>
                <a:gd name="T9" fmla="*/ 22 h 85"/>
                <a:gd name="T10" fmla="*/ 38 w 80"/>
                <a:gd name="T11" fmla="*/ 24 h 85"/>
                <a:gd name="T12" fmla="*/ 33 w 80"/>
                <a:gd name="T13" fmla="*/ 27 h 85"/>
                <a:gd name="T14" fmla="*/ 28 w 80"/>
                <a:gd name="T15" fmla="*/ 31 h 85"/>
                <a:gd name="T16" fmla="*/ 25 w 80"/>
                <a:gd name="T17" fmla="*/ 37 h 85"/>
                <a:gd name="T18" fmla="*/ 25 w 80"/>
                <a:gd name="T19" fmla="*/ 85 h 85"/>
                <a:gd name="T20" fmla="*/ 0 w 80"/>
                <a:gd name="T21" fmla="*/ 85 h 85"/>
                <a:gd name="T22" fmla="*/ 0 w 80"/>
                <a:gd name="T23" fmla="*/ 2 h 85"/>
                <a:gd name="T24" fmla="*/ 23 w 80"/>
                <a:gd name="T25" fmla="*/ 2 h 85"/>
                <a:gd name="T26" fmla="*/ 23 w 80"/>
                <a:gd name="T27" fmla="*/ 16 h 85"/>
                <a:gd name="T28" fmla="*/ 36 w 80"/>
                <a:gd name="T29" fmla="*/ 4 h 85"/>
                <a:gd name="T30" fmla="*/ 55 w 80"/>
                <a:gd name="T31" fmla="*/ 0 h 85"/>
                <a:gd name="T32" fmla="*/ 68 w 80"/>
                <a:gd name="T33" fmla="*/ 3 h 85"/>
                <a:gd name="T34" fmla="*/ 76 w 80"/>
                <a:gd name="T35" fmla="*/ 11 h 85"/>
                <a:gd name="T36" fmla="*/ 79 w 80"/>
                <a:gd name="T37" fmla="*/ 21 h 85"/>
                <a:gd name="T38" fmla="*/ 80 w 80"/>
                <a:gd name="T39" fmla="*/ 32 h 85"/>
                <a:gd name="T40" fmla="*/ 80 w 80"/>
                <a:gd name="T4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85">
                  <a:moveTo>
                    <a:pt x="80" y="85"/>
                  </a:moveTo>
                  <a:cubicBezTo>
                    <a:pt x="55" y="85"/>
                    <a:pt x="55" y="85"/>
                    <a:pt x="55" y="85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33"/>
                    <a:pt x="54" y="29"/>
                    <a:pt x="52" y="26"/>
                  </a:cubicBezTo>
                  <a:cubicBezTo>
                    <a:pt x="50" y="24"/>
                    <a:pt x="47" y="22"/>
                    <a:pt x="43" y="22"/>
                  </a:cubicBezTo>
                  <a:cubicBezTo>
                    <a:pt x="42" y="22"/>
                    <a:pt x="40" y="23"/>
                    <a:pt x="38" y="24"/>
                  </a:cubicBezTo>
                  <a:cubicBezTo>
                    <a:pt x="36" y="24"/>
                    <a:pt x="35" y="25"/>
                    <a:pt x="33" y="27"/>
                  </a:cubicBezTo>
                  <a:cubicBezTo>
                    <a:pt x="31" y="28"/>
                    <a:pt x="30" y="30"/>
                    <a:pt x="28" y="31"/>
                  </a:cubicBezTo>
                  <a:cubicBezTo>
                    <a:pt x="27" y="33"/>
                    <a:pt x="26" y="35"/>
                    <a:pt x="25" y="3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6" y="11"/>
                    <a:pt x="30" y="7"/>
                    <a:pt x="36" y="4"/>
                  </a:cubicBezTo>
                  <a:cubicBezTo>
                    <a:pt x="41" y="1"/>
                    <a:pt x="48" y="0"/>
                    <a:pt x="55" y="0"/>
                  </a:cubicBezTo>
                  <a:cubicBezTo>
                    <a:pt x="60" y="0"/>
                    <a:pt x="65" y="1"/>
                    <a:pt x="68" y="3"/>
                  </a:cubicBezTo>
                  <a:cubicBezTo>
                    <a:pt x="71" y="5"/>
                    <a:pt x="74" y="8"/>
                    <a:pt x="76" y="11"/>
                  </a:cubicBezTo>
                  <a:cubicBezTo>
                    <a:pt x="78" y="14"/>
                    <a:pt x="79" y="17"/>
                    <a:pt x="79" y="21"/>
                  </a:cubicBezTo>
                  <a:cubicBezTo>
                    <a:pt x="80" y="25"/>
                    <a:pt x="80" y="28"/>
                    <a:pt x="80" y="32"/>
                  </a:cubicBezTo>
                  <a:cubicBezTo>
                    <a:pt x="80" y="85"/>
                    <a:pt x="80" y="85"/>
                    <a:pt x="80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9"/>
            <p:cNvSpPr>
              <a:spLocks noEditPoints="1"/>
            </p:cNvSpPr>
            <p:nvPr/>
          </p:nvSpPr>
          <p:spPr bwMode="auto">
            <a:xfrm>
              <a:off x="13249446" y="50801"/>
              <a:ext cx="352425" cy="423863"/>
            </a:xfrm>
            <a:custGeom>
              <a:avLst/>
              <a:gdLst>
                <a:gd name="T0" fmla="*/ 94 w 94"/>
                <a:gd name="T1" fmla="*/ 84 h 113"/>
                <a:gd name="T2" fmla="*/ 91 w 94"/>
                <a:gd name="T3" fmla="*/ 97 h 113"/>
                <a:gd name="T4" fmla="*/ 82 w 94"/>
                <a:gd name="T5" fmla="*/ 106 h 113"/>
                <a:gd name="T6" fmla="*/ 70 w 94"/>
                <a:gd name="T7" fmla="*/ 111 h 113"/>
                <a:gd name="T8" fmla="*/ 55 w 94"/>
                <a:gd name="T9" fmla="*/ 113 h 113"/>
                <a:gd name="T10" fmla="*/ 0 w 94"/>
                <a:gd name="T11" fmla="*/ 113 h 113"/>
                <a:gd name="T12" fmla="*/ 0 w 94"/>
                <a:gd name="T13" fmla="*/ 0 h 113"/>
                <a:gd name="T14" fmla="*/ 63 w 94"/>
                <a:gd name="T15" fmla="*/ 0 h 113"/>
                <a:gd name="T16" fmla="*/ 74 w 94"/>
                <a:gd name="T17" fmla="*/ 3 h 113"/>
                <a:gd name="T18" fmla="*/ 82 w 94"/>
                <a:gd name="T19" fmla="*/ 9 h 113"/>
                <a:gd name="T20" fmla="*/ 87 w 94"/>
                <a:gd name="T21" fmla="*/ 19 h 113"/>
                <a:gd name="T22" fmla="*/ 89 w 94"/>
                <a:gd name="T23" fmla="*/ 29 h 113"/>
                <a:gd name="T24" fmla="*/ 85 w 94"/>
                <a:gd name="T25" fmla="*/ 44 h 113"/>
                <a:gd name="T26" fmla="*/ 73 w 94"/>
                <a:gd name="T27" fmla="*/ 55 h 113"/>
                <a:gd name="T28" fmla="*/ 88 w 94"/>
                <a:gd name="T29" fmla="*/ 65 h 113"/>
                <a:gd name="T30" fmla="*/ 94 w 94"/>
                <a:gd name="T31" fmla="*/ 84 h 113"/>
                <a:gd name="T32" fmla="*/ 67 w 94"/>
                <a:gd name="T33" fmla="*/ 79 h 113"/>
                <a:gd name="T34" fmla="*/ 64 w 94"/>
                <a:gd name="T35" fmla="*/ 70 h 113"/>
                <a:gd name="T36" fmla="*/ 56 w 94"/>
                <a:gd name="T37" fmla="*/ 66 h 113"/>
                <a:gd name="T38" fmla="*/ 26 w 94"/>
                <a:gd name="T39" fmla="*/ 66 h 113"/>
                <a:gd name="T40" fmla="*/ 26 w 94"/>
                <a:gd name="T41" fmla="*/ 91 h 113"/>
                <a:gd name="T42" fmla="*/ 55 w 94"/>
                <a:gd name="T43" fmla="*/ 91 h 113"/>
                <a:gd name="T44" fmla="*/ 64 w 94"/>
                <a:gd name="T45" fmla="*/ 88 h 113"/>
                <a:gd name="T46" fmla="*/ 67 w 94"/>
                <a:gd name="T47" fmla="*/ 79 h 113"/>
                <a:gd name="T48" fmla="*/ 26 w 94"/>
                <a:gd name="T49" fmla="*/ 22 h 113"/>
                <a:gd name="T50" fmla="*/ 26 w 94"/>
                <a:gd name="T51" fmla="*/ 46 h 113"/>
                <a:gd name="T52" fmla="*/ 52 w 94"/>
                <a:gd name="T53" fmla="*/ 46 h 113"/>
                <a:gd name="T54" fmla="*/ 60 w 94"/>
                <a:gd name="T55" fmla="*/ 43 h 113"/>
                <a:gd name="T56" fmla="*/ 63 w 94"/>
                <a:gd name="T57" fmla="*/ 34 h 113"/>
                <a:gd name="T58" fmla="*/ 60 w 94"/>
                <a:gd name="T59" fmla="*/ 26 h 113"/>
                <a:gd name="T60" fmla="*/ 53 w 94"/>
                <a:gd name="T61" fmla="*/ 22 h 113"/>
                <a:gd name="T62" fmla="*/ 26 w 94"/>
                <a:gd name="T63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13">
                  <a:moveTo>
                    <a:pt x="94" y="84"/>
                  </a:moveTo>
                  <a:cubicBezTo>
                    <a:pt x="94" y="89"/>
                    <a:pt x="93" y="93"/>
                    <a:pt x="91" y="97"/>
                  </a:cubicBezTo>
                  <a:cubicBezTo>
                    <a:pt x="89" y="101"/>
                    <a:pt x="86" y="104"/>
                    <a:pt x="82" y="106"/>
                  </a:cubicBezTo>
                  <a:cubicBezTo>
                    <a:pt x="79" y="108"/>
                    <a:pt x="75" y="110"/>
                    <a:pt x="70" y="111"/>
                  </a:cubicBezTo>
                  <a:cubicBezTo>
                    <a:pt x="65" y="113"/>
                    <a:pt x="60" y="113"/>
                    <a:pt x="55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1" y="1"/>
                    <a:pt x="74" y="3"/>
                  </a:cubicBezTo>
                  <a:cubicBezTo>
                    <a:pt x="77" y="4"/>
                    <a:pt x="80" y="7"/>
                    <a:pt x="82" y="9"/>
                  </a:cubicBezTo>
                  <a:cubicBezTo>
                    <a:pt x="84" y="12"/>
                    <a:pt x="86" y="15"/>
                    <a:pt x="87" y="19"/>
                  </a:cubicBezTo>
                  <a:cubicBezTo>
                    <a:pt x="88" y="22"/>
                    <a:pt x="89" y="26"/>
                    <a:pt x="89" y="29"/>
                  </a:cubicBezTo>
                  <a:cubicBezTo>
                    <a:pt x="89" y="35"/>
                    <a:pt x="87" y="40"/>
                    <a:pt x="85" y="44"/>
                  </a:cubicBezTo>
                  <a:cubicBezTo>
                    <a:pt x="82" y="49"/>
                    <a:pt x="78" y="53"/>
                    <a:pt x="73" y="55"/>
                  </a:cubicBezTo>
                  <a:cubicBezTo>
                    <a:pt x="79" y="57"/>
                    <a:pt x="84" y="61"/>
                    <a:pt x="88" y="65"/>
                  </a:cubicBezTo>
                  <a:cubicBezTo>
                    <a:pt x="92" y="70"/>
                    <a:pt x="94" y="77"/>
                    <a:pt x="94" y="84"/>
                  </a:cubicBezTo>
                  <a:close/>
                  <a:moveTo>
                    <a:pt x="67" y="79"/>
                  </a:moveTo>
                  <a:cubicBezTo>
                    <a:pt x="67" y="75"/>
                    <a:pt x="66" y="72"/>
                    <a:pt x="64" y="70"/>
                  </a:cubicBezTo>
                  <a:cubicBezTo>
                    <a:pt x="62" y="68"/>
                    <a:pt x="59" y="66"/>
                    <a:pt x="5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91"/>
                    <a:pt x="61" y="90"/>
                    <a:pt x="64" y="88"/>
                  </a:cubicBezTo>
                  <a:cubicBezTo>
                    <a:pt x="66" y="85"/>
                    <a:pt x="67" y="83"/>
                    <a:pt x="67" y="79"/>
                  </a:cubicBezTo>
                  <a:close/>
                  <a:moveTo>
                    <a:pt x="26" y="22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5" y="46"/>
                    <a:pt x="57" y="45"/>
                    <a:pt x="60" y="43"/>
                  </a:cubicBezTo>
                  <a:cubicBezTo>
                    <a:pt x="62" y="41"/>
                    <a:pt x="63" y="38"/>
                    <a:pt x="63" y="34"/>
                  </a:cubicBezTo>
                  <a:cubicBezTo>
                    <a:pt x="63" y="30"/>
                    <a:pt x="62" y="28"/>
                    <a:pt x="60" y="26"/>
                  </a:cubicBezTo>
                  <a:cubicBezTo>
                    <a:pt x="58" y="23"/>
                    <a:pt x="56" y="22"/>
                    <a:pt x="53" y="22"/>
                  </a:cubicBezTo>
                  <a:cubicBezTo>
                    <a:pt x="26" y="22"/>
                    <a:pt x="26" y="22"/>
                    <a:pt x="26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888273" y="2132672"/>
            <a:ext cx="2808736" cy="1560788"/>
            <a:chOff x="4604769" y="2309048"/>
            <a:chExt cx="2808736" cy="1560788"/>
          </a:xfrm>
        </p:grpSpPr>
        <p:sp>
          <p:nvSpPr>
            <p:cNvPr id="70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1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2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88273" y="4062158"/>
            <a:ext cx="2808736" cy="1560788"/>
            <a:chOff x="4604769" y="2309048"/>
            <a:chExt cx="2808736" cy="1560788"/>
          </a:xfrm>
        </p:grpSpPr>
        <p:sp>
          <p:nvSpPr>
            <p:cNvPr id="74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75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76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only </a:t>
              </a:r>
              <a:endParaRPr lang="en-US" altLang="zh-CN" sz="800" dirty="0" smtClean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paste fonts. Choose the 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only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78" name="组合 7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7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82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相关建议与论文总结</a:t>
            </a:r>
          </a:p>
        </p:txBody>
      </p:sp>
      <p:cxnSp>
        <p:nvCxnSpPr>
          <p:cNvPr id="83" name="直接连接符 82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圆角矩形 84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86" name="圆角矩形 85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87" name="圆角矩形 86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88" name="圆角矩形 87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60"/>
          <p:cNvSpPr/>
          <p:nvPr/>
        </p:nvSpPr>
        <p:spPr>
          <a:xfrm>
            <a:off x="3309329" y="2803286"/>
            <a:ext cx="5573342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algn="ctr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7200" b="1" dirty="0">
                <a:solidFill>
                  <a:srgbClr val="1AB49C"/>
                </a:solidFill>
                <a:latin typeface="微软雅黑" panose="020B0503020204020204" charset="-122"/>
                <a:sym typeface="微软雅黑" panose="020B0503020204020204" charset="-122"/>
              </a:rPr>
              <a:t>绪论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09871" y="1680192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01</a:t>
            </a:r>
            <a:endParaRPr lang="zh-CN" altLang="en-US" sz="8000" b="1" dirty="0">
              <a:solidFill>
                <a:srgbClr val="1AB49C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4147136" y="4064864"/>
            <a:ext cx="4149660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2135" b="1" dirty="0">
                <a:solidFill>
                  <a:srgbClr val="1AB49C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Lorem ipsum dolor sit amet</a:t>
            </a:r>
            <a:endParaRPr lang="en-US" altLang="zh-CN" sz="2135" b="1" dirty="0">
              <a:solidFill>
                <a:srgbClr val="1AB49C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79444" y="4587560"/>
            <a:ext cx="421359" cy="0"/>
          </a:xfrm>
          <a:prstGeom prst="line">
            <a:avLst/>
          </a:prstGeom>
          <a:ln w="28575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79409" y="4653189"/>
            <a:ext cx="98773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圆角矩形 52"/>
          <p:cNvSpPr/>
          <p:nvPr/>
        </p:nvSpPr>
        <p:spPr>
          <a:xfrm>
            <a:off x="1059185" y="79100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390088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研究意义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3644791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4899494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4515218" y="2465259"/>
            <a:ext cx="3251200" cy="3165475"/>
            <a:chOff x="3062288" y="1982788"/>
            <a:chExt cx="3251200" cy="3165475"/>
          </a:xfrm>
        </p:grpSpPr>
        <p:sp>
          <p:nvSpPr>
            <p:cNvPr id="101" name="Freeform 28"/>
            <p:cNvSpPr>
              <a:spLocks noEditPoints="1"/>
            </p:cNvSpPr>
            <p:nvPr/>
          </p:nvSpPr>
          <p:spPr bwMode="auto">
            <a:xfrm>
              <a:off x="3500438" y="2379663"/>
              <a:ext cx="2371725" cy="2371725"/>
            </a:xfrm>
            <a:custGeom>
              <a:avLst/>
              <a:gdLst>
                <a:gd name="T0" fmla="*/ 862 w 1494"/>
                <a:gd name="T1" fmla="*/ 8 h 1494"/>
                <a:gd name="T2" fmla="*/ 1038 w 1494"/>
                <a:gd name="T3" fmla="*/ 58 h 1494"/>
                <a:gd name="T4" fmla="*/ 1194 w 1494"/>
                <a:gd name="T5" fmla="*/ 148 h 1494"/>
                <a:gd name="T6" fmla="*/ 1324 w 1494"/>
                <a:gd name="T7" fmla="*/ 272 h 1494"/>
                <a:gd name="T8" fmla="*/ 1420 w 1494"/>
                <a:gd name="T9" fmla="*/ 422 h 1494"/>
                <a:gd name="T10" fmla="*/ 1480 w 1494"/>
                <a:gd name="T11" fmla="*/ 596 h 1494"/>
                <a:gd name="T12" fmla="*/ 1494 w 1494"/>
                <a:gd name="T13" fmla="*/ 746 h 1494"/>
                <a:gd name="T14" fmla="*/ 1470 w 1494"/>
                <a:gd name="T15" fmla="*/ 934 h 1494"/>
                <a:gd name="T16" fmla="*/ 1404 w 1494"/>
                <a:gd name="T17" fmla="*/ 1102 h 1494"/>
                <a:gd name="T18" fmla="*/ 1300 w 1494"/>
                <a:gd name="T19" fmla="*/ 1248 h 1494"/>
                <a:gd name="T20" fmla="*/ 1166 w 1494"/>
                <a:gd name="T21" fmla="*/ 1366 h 1494"/>
                <a:gd name="T22" fmla="*/ 1004 w 1494"/>
                <a:gd name="T23" fmla="*/ 1448 h 1494"/>
                <a:gd name="T24" fmla="*/ 824 w 1494"/>
                <a:gd name="T25" fmla="*/ 1490 h 1494"/>
                <a:gd name="T26" fmla="*/ 670 w 1494"/>
                <a:gd name="T27" fmla="*/ 1490 h 1494"/>
                <a:gd name="T28" fmla="*/ 490 w 1494"/>
                <a:gd name="T29" fmla="*/ 1448 h 1494"/>
                <a:gd name="T30" fmla="*/ 330 w 1494"/>
                <a:gd name="T31" fmla="*/ 1366 h 1494"/>
                <a:gd name="T32" fmla="*/ 194 w 1494"/>
                <a:gd name="T33" fmla="*/ 1248 h 1494"/>
                <a:gd name="T34" fmla="*/ 90 w 1494"/>
                <a:gd name="T35" fmla="*/ 1102 h 1494"/>
                <a:gd name="T36" fmla="*/ 24 w 1494"/>
                <a:gd name="T37" fmla="*/ 934 h 1494"/>
                <a:gd name="T38" fmla="*/ 0 w 1494"/>
                <a:gd name="T39" fmla="*/ 746 h 1494"/>
                <a:gd name="T40" fmla="*/ 16 w 1494"/>
                <a:gd name="T41" fmla="*/ 596 h 1494"/>
                <a:gd name="T42" fmla="*/ 74 w 1494"/>
                <a:gd name="T43" fmla="*/ 422 h 1494"/>
                <a:gd name="T44" fmla="*/ 170 w 1494"/>
                <a:gd name="T45" fmla="*/ 272 h 1494"/>
                <a:gd name="T46" fmla="*/ 300 w 1494"/>
                <a:gd name="T47" fmla="*/ 148 h 1494"/>
                <a:gd name="T48" fmla="*/ 456 w 1494"/>
                <a:gd name="T49" fmla="*/ 58 h 1494"/>
                <a:gd name="T50" fmla="*/ 634 w 1494"/>
                <a:gd name="T51" fmla="*/ 8 h 1494"/>
                <a:gd name="T52" fmla="*/ 748 w 1494"/>
                <a:gd name="T53" fmla="*/ 118 h 1494"/>
                <a:gd name="T54" fmla="*/ 874 w 1494"/>
                <a:gd name="T55" fmla="*/ 130 h 1494"/>
                <a:gd name="T56" fmla="*/ 1020 w 1494"/>
                <a:gd name="T57" fmla="*/ 180 h 1494"/>
                <a:gd name="T58" fmla="*/ 1148 w 1494"/>
                <a:gd name="T59" fmla="*/ 260 h 1494"/>
                <a:gd name="T60" fmla="*/ 1252 w 1494"/>
                <a:gd name="T61" fmla="*/ 370 h 1494"/>
                <a:gd name="T62" fmla="*/ 1328 w 1494"/>
                <a:gd name="T63" fmla="*/ 502 h 1494"/>
                <a:gd name="T64" fmla="*/ 1370 w 1494"/>
                <a:gd name="T65" fmla="*/ 650 h 1494"/>
                <a:gd name="T66" fmla="*/ 1376 w 1494"/>
                <a:gd name="T67" fmla="*/ 778 h 1494"/>
                <a:gd name="T68" fmla="*/ 1348 w 1494"/>
                <a:gd name="T69" fmla="*/ 934 h 1494"/>
                <a:gd name="T70" fmla="*/ 1286 w 1494"/>
                <a:gd name="T71" fmla="*/ 1072 h 1494"/>
                <a:gd name="T72" fmla="*/ 1192 w 1494"/>
                <a:gd name="T73" fmla="*/ 1192 h 1494"/>
                <a:gd name="T74" fmla="*/ 1074 w 1494"/>
                <a:gd name="T75" fmla="*/ 1284 h 1494"/>
                <a:gd name="T76" fmla="*/ 934 w 1494"/>
                <a:gd name="T77" fmla="*/ 1348 h 1494"/>
                <a:gd name="T78" fmla="*/ 780 w 1494"/>
                <a:gd name="T79" fmla="*/ 1376 h 1494"/>
                <a:gd name="T80" fmla="*/ 652 w 1494"/>
                <a:gd name="T81" fmla="*/ 1368 h 1494"/>
                <a:gd name="T82" fmla="*/ 502 w 1494"/>
                <a:gd name="T83" fmla="*/ 1326 h 1494"/>
                <a:gd name="T84" fmla="*/ 370 w 1494"/>
                <a:gd name="T85" fmla="*/ 1250 h 1494"/>
                <a:gd name="T86" fmla="*/ 262 w 1494"/>
                <a:gd name="T87" fmla="*/ 1146 h 1494"/>
                <a:gd name="T88" fmla="*/ 180 w 1494"/>
                <a:gd name="T89" fmla="*/ 1020 h 1494"/>
                <a:gd name="T90" fmla="*/ 130 w 1494"/>
                <a:gd name="T91" fmla="*/ 874 h 1494"/>
                <a:gd name="T92" fmla="*/ 118 w 1494"/>
                <a:gd name="T93" fmla="*/ 746 h 1494"/>
                <a:gd name="T94" fmla="*/ 138 w 1494"/>
                <a:gd name="T95" fmla="*/ 590 h 1494"/>
                <a:gd name="T96" fmla="*/ 194 w 1494"/>
                <a:gd name="T97" fmla="*/ 446 h 1494"/>
                <a:gd name="T98" fmla="*/ 282 w 1494"/>
                <a:gd name="T99" fmla="*/ 324 h 1494"/>
                <a:gd name="T100" fmla="*/ 396 w 1494"/>
                <a:gd name="T101" fmla="*/ 224 h 1494"/>
                <a:gd name="T102" fmla="*/ 530 w 1494"/>
                <a:gd name="T103" fmla="*/ 156 h 1494"/>
                <a:gd name="T104" fmla="*/ 682 w 1494"/>
                <a:gd name="T105" fmla="*/ 12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4" h="1494">
                  <a:moveTo>
                    <a:pt x="748" y="0"/>
                  </a:moveTo>
                  <a:lnTo>
                    <a:pt x="748" y="0"/>
                  </a:lnTo>
                  <a:lnTo>
                    <a:pt x="786" y="0"/>
                  </a:lnTo>
                  <a:lnTo>
                    <a:pt x="824" y="4"/>
                  </a:lnTo>
                  <a:lnTo>
                    <a:pt x="862" y="8"/>
                  </a:lnTo>
                  <a:lnTo>
                    <a:pt x="898" y="14"/>
                  </a:lnTo>
                  <a:lnTo>
                    <a:pt x="934" y="24"/>
                  </a:lnTo>
                  <a:lnTo>
                    <a:pt x="970" y="34"/>
                  </a:lnTo>
                  <a:lnTo>
                    <a:pt x="1004" y="44"/>
                  </a:lnTo>
                  <a:lnTo>
                    <a:pt x="1038" y="58"/>
                  </a:lnTo>
                  <a:lnTo>
                    <a:pt x="1072" y="74"/>
                  </a:lnTo>
                  <a:lnTo>
                    <a:pt x="1104" y="90"/>
                  </a:lnTo>
                  <a:lnTo>
                    <a:pt x="1134" y="108"/>
                  </a:lnTo>
                  <a:lnTo>
                    <a:pt x="1166" y="128"/>
                  </a:lnTo>
                  <a:lnTo>
                    <a:pt x="1194" y="148"/>
                  </a:lnTo>
                  <a:lnTo>
                    <a:pt x="1222" y="170"/>
                  </a:lnTo>
                  <a:lnTo>
                    <a:pt x="1250" y="194"/>
                  </a:lnTo>
                  <a:lnTo>
                    <a:pt x="1276" y="218"/>
                  </a:lnTo>
                  <a:lnTo>
                    <a:pt x="1300" y="244"/>
                  </a:lnTo>
                  <a:lnTo>
                    <a:pt x="1324" y="272"/>
                  </a:lnTo>
                  <a:lnTo>
                    <a:pt x="1346" y="300"/>
                  </a:lnTo>
                  <a:lnTo>
                    <a:pt x="1366" y="328"/>
                  </a:lnTo>
                  <a:lnTo>
                    <a:pt x="1386" y="360"/>
                  </a:lnTo>
                  <a:lnTo>
                    <a:pt x="1404" y="390"/>
                  </a:lnTo>
                  <a:lnTo>
                    <a:pt x="1420" y="422"/>
                  </a:lnTo>
                  <a:lnTo>
                    <a:pt x="1436" y="456"/>
                  </a:lnTo>
                  <a:lnTo>
                    <a:pt x="1450" y="490"/>
                  </a:lnTo>
                  <a:lnTo>
                    <a:pt x="1460" y="524"/>
                  </a:lnTo>
                  <a:lnTo>
                    <a:pt x="1470" y="560"/>
                  </a:lnTo>
                  <a:lnTo>
                    <a:pt x="1480" y="596"/>
                  </a:lnTo>
                  <a:lnTo>
                    <a:pt x="1486" y="632"/>
                  </a:lnTo>
                  <a:lnTo>
                    <a:pt x="1490" y="670"/>
                  </a:lnTo>
                  <a:lnTo>
                    <a:pt x="1494" y="708"/>
                  </a:lnTo>
                  <a:lnTo>
                    <a:pt x="1494" y="746"/>
                  </a:lnTo>
                  <a:lnTo>
                    <a:pt x="1494" y="746"/>
                  </a:lnTo>
                  <a:lnTo>
                    <a:pt x="1494" y="786"/>
                  </a:lnTo>
                  <a:lnTo>
                    <a:pt x="1490" y="822"/>
                  </a:lnTo>
                  <a:lnTo>
                    <a:pt x="1486" y="860"/>
                  </a:lnTo>
                  <a:lnTo>
                    <a:pt x="1480" y="898"/>
                  </a:lnTo>
                  <a:lnTo>
                    <a:pt x="1470" y="934"/>
                  </a:lnTo>
                  <a:lnTo>
                    <a:pt x="1460" y="968"/>
                  </a:lnTo>
                  <a:lnTo>
                    <a:pt x="1450" y="1004"/>
                  </a:lnTo>
                  <a:lnTo>
                    <a:pt x="1436" y="1038"/>
                  </a:lnTo>
                  <a:lnTo>
                    <a:pt x="1420" y="1070"/>
                  </a:lnTo>
                  <a:lnTo>
                    <a:pt x="1404" y="1102"/>
                  </a:lnTo>
                  <a:lnTo>
                    <a:pt x="1386" y="1134"/>
                  </a:lnTo>
                  <a:lnTo>
                    <a:pt x="1366" y="1164"/>
                  </a:lnTo>
                  <a:lnTo>
                    <a:pt x="1346" y="1194"/>
                  </a:lnTo>
                  <a:lnTo>
                    <a:pt x="1324" y="1222"/>
                  </a:lnTo>
                  <a:lnTo>
                    <a:pt x="1300" y="1248"/>
                  </a:lnTo>
                  <a:lnTo>
                    <a:pt x="1276" y="1274"/>
                  </a:lnTo>
                  <a:lnTo>
                    <a:pt x="1250" y="1300"/>
                  </a:lnTo>
                  <a:lnTo>
                    <a:pt x="1222" y="1324"/>
                  </a:lnTo>
                  <a:lnTo>
                    <a:pt x="1194" y="1346"/>
                  </a:lnTo>
                  <a:lnTo>
                    <a:pt x="1166" y="1366"/>
                  </a:lnTo>
                  <a:lnTo>
                    <a:pt x="1134" y="1386"/>
                  </a:lnTo>
                  <a:lnTo>
                    <a:pt x="1104" y="1404"/>
                  </a:lnTo>
                  <a:lnTo>
                    <a:pt x="1072" y="1420"/>
                  </a:lnTo>
                  <a:lnTo>
                    <a:pt x="1038" y="1434"/>
                  </a:lnTo>
                  <a:lnTo>
                    <a:pt x="1004" y="1448"/>
                  </a:lnTo>
                  <a:lnTo>
                    <a:pt x="970" y="1460"/>
                  </a:lnTo>
                  <a:lnTo>
                    <a:pt x="934" y="1470"/>
                  </a:lnTo>
                  <a:lnTo>
                    <a:pt x="898" y="1478"/>
                  </a:lnTo>
                  <a:lnTo>
                    <a:pt x="862" y="1486"/>
                  </a:lnTo>
                  <a:lnTo>
                    <a:pt x="824" y="1490"/>
                  </a:lnTo>
                  <a:lnTo>
                    <a:pt x="786" y="1492"/>
                  </a:lnTo>
                  <a:lnTo>
                    <a:pt x="748" y="1494"/>
                  </a:lnTo>
                  <a:lnTo>
                    <a:pt x="748" y="1494"/>
                  </a:lnTo>
                  <a:lnTo>
                    <a:pt x="708" y="1492"/>
                  </a:lnTo>
                  <a:lnTo>
                    <a:pt x="670" y="1490"/>
                  </a:lnTo>
                  <a:lnTo>
                    <a:pt x="634" y="1486"/>
                  </a:lnTo>
                  <a:lnTo>
                    <a:pt x="596" y="1478"/>
                  </a:lnTo>
                  <a:lnTo>
                    <a:pt x="560" y="1470"/>
                  </a:lnTo>
                  <a:lnTo>
                    <a:pt x="526" y="1460"/>
                  </a:lnTo>
                  <a:lnTo>
                    <a:pt x="490" y="1448"/>
                  </a:lnTo>
                  <a:lnTo>
                    <a:pt x="456" y="1434"/>
                  </a:lnTo>
                  <a:lnTo>
                    <a:pt x="424" y="1420"/>
                  </a:lnTo>
                  <a:lnTo>
                    <a:pt x="392" y="1404"/>
                  </a:lnTo>
                  <a:lnTo>
                    <a:pt x="360" y="1386"/>
                  </a:lnTo>
                  <a:lnTo>
                    <a:pt x="330" y="1366"/>
                  </a:lnTo>
                  <a:lnTo>
                    <a:pt x="300" y="1346"/>
                  </a:lnTo>
                  <a:lnTo>
                    <a:pt x="272" y="1324"/>
                  </a:lnTo>
                  <a:lnTo>
                    <a:pt x="244" y="1300"/>
                  </a:lnTo>
                  <a:lnTo>
                    <a:pt x="220" y="1274"/>
                  </a:lnTo>
                  <a:lnTo>
                    <a:pt x="194" y="1248"/>
                  </a:lnTo>
                  <a:lnTo>
                    <a:pt x="170" y="1222"/>
                  </a:lnTo>
                  <a:lnTo>
                    <a:pt x="148" y="1194"/>
                  </a:lnTo>
                  <a:lnTo>
                    <a:pt x="128" y="1164"/>
                  </a:lnTo>
                  <a:lnTo>
                    <a:pt x="108" y="1134"/>
                  </a:lnTo>
                  <a:lnTo>
                    <a:pt x="90" y="1102"/>
                  </a:lnTo>
                  <a:lnTo>
                    <a:pt x="74" y="1070"/>
                  </a:lnTo>
                  <a:lnTo>
                    <a:pt x="58" y="1038"/>
                  </a:lnTo>
                  <a:lnTo>
                    <a:pt x="46" y="1004"/>
                  </a:lnTo>
                  <a:lnTo>
                    <a:pt x="34" y="968"/>
                  </a:lnTo>
                  <a:lnTo>
                    <a:pt x="24" y="934"/>
                  </a:lnTo>
                  <a:lnTo>
                    <a:pt x="16" y="898"/>
                  </a:lnTo>
                  <a:lnTo>
                    <a:pt x="8" y="860"/>
                  </a:lnTo>
                  <a:lnTo>
                    <a:pt x="4" y="822"/>
                  </a:lnTo>
                  <a:lnTo>
                    <a:pt x="2" y="786"/>
                  </a:lnTo>
                  <a:lnTo>
                    <a:pt x="0" y="746"/>
                  </a:lnTo>
                  <a:lnTo>
                    <a:pt x="0" y="746"/>
                  </a:lnTo>
                  <a:lnTo>
                    <a:pt x="2" y="708"/>
                  </a:lnTo>
                  <a:lnTo>
                    <a:pt x="4" y="670"/>
                  </a:lnTo>
                  <a:lnTo>
                    <a:pt x="8" y="632"/>
                  </a:lnTo>
                  <a:lnTo>
                    <a:pt x="16" y="596"/>
                  </a:lnTo>
                  <a:lnTo>
                    <a:pt x="24" y="560"/>
                  </a:lnTo>
                  <a:lnTo>
                    <a:pt x="34" y="524"/>
                  </a:lnTo>
                  <a:lnTo>
                    <a:pt x="46" y="490"/>
                  </a:lnTo>
                  <a:lnTo>
                    <a:pt x="58" y="456"/>
                  </a:lnTo>
                  <a:lnTo>
                    <a:pt x="74" y="422"/>
                  </a:lnTo>
                  <a:lnTo>
                    <a:pt x="90" y="390"/>
                  </a:lnTo>
                  <a:lnTo>
                    <a:pt x="108" y="360"/>
                  </a:lnTo>
                  <a:lnTo>
                    <a:pt x="128" y="328"/>
                  </a:lnTo>
                  <a:lnTo>
                    <a:pt x="148" y="300"/>
                  </a:lnTo>
                  <a:lnTo>
                    <a:pt x="170" y="272"/>
                  </a:lnTo>
                  <a:lnTo>
                    <a:pt x="194" y="244"/>
                  </a:lnTo>
                  <a:lnTo>
                    <a:pt x="220" y="218"/>
                  </a:lnTo>
                  <a:lnTo>
                    <a:pt x="244" y="194"/>
                  </a:lnTo>
                  <a:lnTo>
                    <a:pt x="272" y="170"/>
                  </a:lnTo>
                  <a:lnTo>
                    <a:pt x="300" y="148"/>
                  </a:lnTo>
                  <a:lnTo>
                    <a:pt x="330" y="128"/>
                  </a:lnTo>
                  <a:lnTo>
                    <a:pt x="360" y="108"/>
                  </a:lnTo>
                  <a:lnTo>
                    <a:pt x="392" y="90"/>
                  </a:lnTo>
                  <a:lnTo>
                    <a:pt x="424" y="74"/>
                  </a:lnTo>
                  <a:lnTo>
                    <a:pt x="456" y="58"/>
                  </a:lnTo>
                  <a:lnTo>
                    <a:pt x="490" y="44"/>
                  </a:lnTo>
                  <a:lnTo>
                    <a:pt x="526" y="34"/>
                  </a:lnTo>
                  <a:lnTo>
                    <a:pt x="560" y="24"/>
                  </a:lnTo>
                  <a:lnTo>
                    <a:pt x="596" y="14"/>
                  </a:lnTo>
                  <a:lnTo>
                    <a:pt x="634" y="8"/>
                  </a:lnTo>
                  <a:lnTo>
                    <a:pt x="670" y="4"/>
                  </a:lnTo>
                  <a:lnTo>
                    <a:pt x="708" y="0"/>
                  </a:lnTo>
                  <a:lnTo>
                    <a:pt x="748" y="0"/>
                  </a:lnTo>
                  <a:lnTo>
                    <a:pt x="748" y="0"/>
                  </a:lnTo>
                  <a:close/>
                  <a:moveTo>
                    <a:pt x="748" y="118"/>
                  </a:moveTo>
                  <a:lnTo>
                    <a:pt x="748" y="118"/>
                  </a:lnTo>
                  <a:lnTo>
                    <a:pt x="780" y="118"/>
                  </a:lnTo>
                  <a:lnTo>
                    <a:pt x="812" y="120"/>
                  </a:lnTo>
                  <a:lnTo>
                    <a:pt x="844" y="124"/>
                  </a:lnTo>
                  <a:lnTo>
                    <a:pt x="874" y="130"/>
                  </a:lnTo>
                  <a:lnTo>
                    <a:pt x="904" y="138"/>
                  </a:lnTo>
                  <a:lnTo>
                    <a:pt x="934" y="146"/>
                  </a:lnTo>
                  <a:lnTo>
                    <a:pt x="964" y="156"/>
                  </a:lnTo>
                  <a:lnTo>
                    <a:pt x="992" y="166"/>
                  </a:lnTo>
                  <a:lnTo>
                    <a:pt x="1020" y="180"/>
                  </a:lnTo>
                  <a:lnTo>
                    <a:pt x="1048" y="194"/>
                  </a:lnTo>
                  <a:lnTo>
                    <a:pt x="1074" y="208"/>
                  </a:lnTo>
                  <a:lnTo>
                    <a:pt x="1100" y="224"/>
                  </a:lnTo>
                  <a:lnTo>
                    <a:pt x="1124" y="242"/>
                  </a:lnTo>
                  <a:lnTo>
                    <a:pt x="1148" y="260"/>
                  </a:lnTo>
                  <a:lnTo>
                    <a:pt x="1170" y="280"/>
                  </a:lnTo>
                  <a:lnTo>
                    <a:pt x="1192" y="302"/>
                  </a:lnTo>
                  <a:lnTo>
                    <a:pt x="1214" y="324"/>
                  </a:lnTo>
                  <a:lnTo>
                    <a:pt x="1232" y="346"/>
                  </a:lnTo>
                  <a:lnTo>
                    <a:pt x="1252" y="370"/>
                  </a:lnTo>
                  <a:lnTo>
                    <a:pt x="1270" y="394"/>
                  </a:lnTo>
                  <a:lnTo>
                    <a:pt x="1286" y="420"/>
                  </a:lnTo>
                  <a:lnTo>
                    <a:pt x="1300" y="446"/>
                  </a:lnTo>
                  <a:lnTo>
                    <a:pt x="1314" y="474"/>
                  </a:lnTo>
                  <a:lnTo>
                    <a:pt x="1328" y="502"/>
                  </a:lnTo>
                  <a:lnTo>
                    <a:pt x="1338" y="530"/>
                  </a:lnTo>
                  <a:lnTo>
                    <a:pt x="1348" y="560"/>
                  </a:lnTo>
                  <a:lnTo>
                    <a:pt x="1356" y="590"/>
                  </a:lnTo>
                  <a:lnTo>
                    <a:pt x="1364" y="620"/>
                  </a:lnTo>
                  <a:lnTo>
                    <a:pt x="1370" y="650"/>
                  </a:lnTo>
                  <a:lnTo>
                    <a:pt x="1374" y="682"/>
                  </a:lnTo>
                  <a:lnTo>
                    <a:pt x="1376" y="714"/>
                  </a:lnTo>
                  <a:lnTo>
                    <a:pt x="1376" y="746"/>
                  </a:lnTo>
                  <a:lnTo>
                    <a:pt x="1376" y="746"/>
                  </a:lnTo>
                  <a:lnTo>
                    <a:pt x="1376" y="778"/>
                  </a:lnTo>
                  <a:lnTo>
                    <a:pt x="1374" y="810"/>
                  </a:lnTo>
                  <a:lnTo>
                    <a:pt x="1370" y="842"/>
                  </a:lnTo>
                  <a:lnTo>
                    <a:pt x="1364" y="874"/>
                  </a:lnTo>
                  <a:lnTo>
                    <a:pt x="1356" y="904"/>
                  </a:lnTo>
                  <a:lnTo>
                    <a:pt x="1348" y="934"/>
                  </a:lnTo>
                  <a:lnTo>
                    <a:pt x="1338" y="962"/>
                  </a:lnTo>
                  <a:lnTo>
                    <a:pt x="1328" y="992"/>
                  </a:lnTo>
                  <a:lnTo>
                    <a:pt x="1314" y="1020"/>
                  </a:lnTo>
                  <a:lnTo>
                    <a:pt x="1300" y="1046"/>
                  </a:lnTo>
                  <a:lnTo>
                    <a:pt x="1286" y="1072"/>
                  </a:lnTo>
                  <a:lnTo>
                    <a:pt x="1270" y="1098"/>
                  </a:lnTo>
                  <a:lnTo>
                    <a:pt x="1252" y="1124"/>
                  </a:lnTo>
                  <a:lnTo>
                    <a:pt x="1232" y="1146"/>
                  </a:lnTo>
                  <a:lnTo>
                    <a:pt x="1214" y="1170"/>
                  </a:lnTo>
                  <a:lnTo>
                    <a:pt x="1192" y="1192"/>
                  </a:lnTo>
                  <a:lnTo>
                    <a:pt x="1170" y="1212"/>
                  </a:lnTo>
                  <a:lnTo>
                    <a:pt x="1148" y="1232"/>
                  </a:lnTo>
                  <a:lnTo>
                    <a:pt x="1124" y="1250"/>
                  </a:lnTo>
                  <a:lnTo>
                    <a:pt x="1100" y="1268"/>
                  </a:lnTo>
                  <a:lnTo>
                    <a:pt x="1074" y="1284"/>
                  </a:lnTo>
                  <a:lnTo>
                    <a:pt x="1048" y="1300"/>
                  </a:lnTo>
                  <a:lnTo>
                    <a:pt x="1020" y="1314"/>
                  </a:lnTo>
                  <a:lnTo>
                    <a:pt x="992" y="1326"/>
                  </a:lnTo>
                  <a:lnTo>
                    <a:pt x="964" y="1338"/>
                  </a:lnTo>
                  <a:lnTo>
                    <a:pt x="934" y="1348"/>
                  </a:lnTo>
                  <a:lnTo>
                    <a:pt x="904" y="1356"/>
                  </a:lnTo>
                  <a:lnTo>
                    <a:pt x="874" y="1364"/>
                  </a:lnTo>
                  <a:lnTo>
                    <a:pt x="844" y="1368"/>
                  </a:lnTo>
                  <a:lnTo>
                    <a:pt x="812" y="1372"/>
                  </a:lnTo>
                  <a:lnTo>
                    <a:pt x="780" y="1376"/>
                  </a:lnTo>
                  <a:lnTo>
                    <a:pt x="748" y="1376"/>
                  </a:lnTo>
                  <a:lnTo>
                    <a:pt x="748" y="1376"/>
                  </a:lnTo>
                  <a:lnTo>
                    <a:pt x="714" y="1376"/>
                  </a:lnTo>
                  <a:lnTo>
                    <a:pt x="682" y="1372"/>
                  </a:lnTo>
                  <a:lnTo>
                    <a:pt x="652" y="1368"/>
                  </a:lnTo>
                  <a:lnTo>
                    <a:pt x="620" y="1364"/>
                  </a:lnTo>
                  <a:lnTo>
                    <a:pt x="590" y="1356"/>
                  </a:lnTo>
                  <a:lnTo>
                    <a:pt x="560" y="1348"/>
                  </a:lnTo>
                  <a:lnTo>
                    <a:pt x="530" y="1338"/>
                  </a:lnTo>
                  <a:lnTo>
                    <a:pt x="502" y="1326"/>
                  </a:lnTo>
                  <a:lnTo>
                    <a:pt x="474" y="1314"/>
                  </a:lnTo>
                  <a:lnTo>
                    <a:pt x="448" y="1300"/>
                  </a:lnTo>
                  <a:lnTo>
                    <a:pt x="420" y="1284"/>
                  </a:lnTo>
                  <a:lnTo>
                    <a:pt x="396" y="1268"/>
                  </a:lnTo>
                  <a:lnTo>
                    <a:pt x="370" y="1250"/>
                  </a:lnTo>
                  <a:lnTo>
                    <a:pt x="346" y="1232"/>
                  </a:lnTo>
                  <a:lnTo>
                    <a:pt x="324" y="1212"/>
                  </a:lnTo>
                  <a:lnTo>
                    <a:pt x="302" y="1192"/>
                  </a:lnTo>
                  <a:lnTo>
                    <a:pt x="282" y="1170"/>
                  </a:lnTo>
                  <a:lnTo>
                    <a:pt x="262" y="1146"/>
                  </a:lnTo>
                  <a:lnTo>
                    <a:pt x="242" y="1124"/>
                  </a:lnTo>
                  <a:lnTo>
                    <a:pt x="226" y="1098"/>
                  </a:lnTo>
                  <a:lnTo>
                    <a:pt x="210" y="1072"/>
                  </a:lnTo>
                  <a:lnTo>
                    <a:pt x="194" y="1046"/>
                  </a:lnTo>
                  <a:lnTo>
                    <a:pt x="180" y="1020"/>
                  </a:lnTo>
                  <a:lnTo>
                    <a:pt x="168" y="992"/>
                  </a:lnTo>
                  <a:lnTo>
                    <a:pt x="156" y="962"/>
                  </a:lnTo>
                  <a:lnTo>
                    <a:pt x="146" y="934"/>
                  </a:lnTo>
                  <a:lnTo>
                    <a:pt x="138" y="904"/>
                  </a:lnTo>
                  <a:lnTo>
                    <a:pt x="130" y="874"/>
                  </a:lnTo>
                  <a:lnTo>
                    <a:pt x="126" y="842"/>
                  </a:lnTo>
                  <a:lnTo>
                    <a:pt x="122" y="810"/>
                  </a:lnTo>
                  <a:lnTo>
                    <a:pt x="118" y="778"/>
                  </a:lnTo>
                  <a:lnTo>
                    <a:pt x="118" y="746"/>
                  </a:lnTo>
                  <a:lnTo>
                    <a:pt x="118" y="746"/>
                  </a:lnTo>
                  <a:lnTo>
                    <a:pt x="118" y="714"/>
                  </a:lnTo>
                  <a:lnTo>
                    <a:pt x="122" y="682"/>
                  </a:lnTo>
                  <a:lnTo>
                    <a:pt x="126" y="650"/>
                  </a:lnTo>
                  <a:lnTo>
                    <a:pt x="130" y="620"/>
                  </a:lnTo>
                  <a:lnTo>
                    <a:pt x="138" y="590"/>
                  </a:lnTo>
                  <a:lnTo>
                    <a:pt x="146" y="560"/>
                  </a:lnTo>
                  <a:lnTo>
                    <a:pt x="156" y="530"/>
                  </a:lnTo>
                  <a:lnTo>
                    <a:pt x="168" y="502"/>
                  </a:lnTo>
                  <a:lnTo>
                    <a:pt x="180" y="474"/>
                  </a:lnTo>
                  <a:lnTo>
                    <a:pt x="194" y="446"/>
                  </a:lnTo>
                  <a:lnTo>
                    <a:pt x="210" y="420"/>
                  </a:lnTo>
                  <a:lnTo>
                    <a:pt x="226" y="394"/>
                  </a:lnTo>
                  <a:lnTo>
                    <a:pt x="242" y="370"/>
                  </a:lnTo>
                  <a:lnTo>
                    <a:pt x="262" y="346"/>
                  </a:lnTo>
                  <a:lnTo>
                    <a:pt x="282" y="324"/>
                  </a:lnTo>
                  <a:lnTo>
                    <a:pt x="302" y="302"/>
                  </a:lnTo>
                  <a:lnTo>
                    <a:pt x="324" y="280"/>
                  </a:lnTo>
                  <a:lnTo>
                    <a:pt x="346" y="260"/>
                  </a:lnTo>
                  <a:lnTo>
                    <a:pt x="370" y="242"/>
                  </a:lnTo>
                  <a:lnTo>
                    <a:pt x="396" y="224"/>
                  </a:lnTo>
                  <a:lnTo>
                    <a:pt x="420" y="208"/>
                  </a:lnTo>
                  <a:lnTo>
                    <a:pt x="448" y="194"/>
                  </a:lnTo>
                  <a:lnTo>
                    <a:pt x="474" y="180"/>
                  </a:lnTo>
                  <a:lnTo>
                    <a:pt x="502" y="166"/>
                  </a:lnTo>
                  <a:lnTo>
                    <a:pt x="530" y="156"/>
                  </a:lnTo>
                  <a:lnTo>
                    <a:pt x="560" y="146"/>
                  </a:lnTo>
                  <a:lnTo>
                    <a:pt x="590" y="138"/>
                  </a:lnTo>
                  <a:lnTo>
                    <a:pt x="620" y="130"/>
                  </a:lnTo>
                  <a:lnTo>
                    <a:pt x="652" y="124"/>
                  </a:lnTo>
                  <a:lnTo>
                    <a:pt x="682" y="120"/>
                  </a:lnTo>
                  <a:lnTo>
                    <a:pt x="714" y="118"/>
                  </a:lnTo>
                  <a:lnTo>
                    <a:pt x="748" y="118"/>
                  </a:lnTo>
                  <a:lnTo>
                    <a:pt x="748" y="118"/>
                  </a:ln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"/>
            <p:cNvSpPr/>
            <p:nvPr/>
          </p:nvSpPr>
          <p:spPr bwMode="auto">
            <a:xfrm>
              <a:off x="5030788" y="3789363"/>
              <a:ext cx="1282700" cy="920750"/>
            </a:xfrm>
            <a:custGeom>
              <a:avLst/>
              <a:gdLst>
                <a:gd name="T0" fmla="*/ 530 w 808"/>
                <a:gd name="T1" fmla="*/ 580 h 580"/>
                <a:gd name="T2" fmla="*/ 808 w 808"/>
                <a:gd name="T3" fmla="*/ 302 h 580"/>
                <a:gd name="T4" fmla="*/ 778 w 808"/>
                <a:gd name="T5" fmla="*/ 196 h 580"/>
                <a:gd name="T6" fmla="*/ 48 w 808"/>
                <a:gd name="T7" fmla="*/ 0 h 580"/>
                <a:gd name="T8" fmla="*/ 0 w 808"/>
                <a:gd name="T9" fmla="*/ 48 h 580"/>
                <a:gd name="T10" fmla="*/ 530 w 808"/>
                <a:gd name="T11" fmla="*/ 580 h 580"/>
                <a:gd name="T12" fmla="*/ 530 w 808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80">
                  <a:moveTo>
                    <a:pt x="530" y="580"/>
                  </a:moveTo>
                  <a:lnTo>
                    <a:pt x="808" y="302"/>
                  </a:lnTo>
                  <a:lnTo>
                    <a:pt x="778" y="196"/>
                  </a:lnTo>
                  <a:lnTo>
                    <a:pt x="48" y="0"/>
                  </a:lnTo>
                  <a:lnTo>
                    <a:pt x="0" y="48"/>
                  </a:lnTo>
                  <a:lnTo>
                    <a:pt x="530" y="580"/>
                  </a:lnTo>
                  <a:lnTo>
                    <a:pt x="530" y="58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0"/>
            <p:cNvSpPr/>
            <p:nvPr/>
          </p:nvSpPr>
          <p:spPr bwMode="auto">
            <a:xfrm>
              <a:off x="3500438" y="3865563"/>
              <a:ext cx="917575" cy="1282700"/>
            </a:xfrm>
            <a:custGeom>
              <a:avLst/>
              <a:gdLst>
                <a:gd name="T0" fmla="*/ 0 w 578"/>
                <a:gd name="T1" fmla="*/ 532 h 808"/>
                <a:gd name="T2" fmla="*/ 276 w 578"/>
                <a:gd name="T3" fmla="*/ 808 h 808"/>
                <a:gd name="T4" fmla="*/ 382 w 578"/>
                <a:gd name="T5" fmla="*/ 780 h 808"/>
                <a:gd name="T6" fmla="*/ 578 w 578"/>
                <a:gd name="T7" fmla="*/ 48 h 808"/>
                <a:gd name="T8" fmla="*/ 530 w 578"/>
                <a:gd name="T9" fmla="*/ 0 h 808"/>
                <a:gd name="T10" fmla="*/ 0 w 578"/>
                <a:gd name="T11" fmla="*/ 532 h 808"/>
                <a:gd name="T12" fmla="*/ 0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0" y="532"/>
                  </a:moveTo>
                  <a:lnTo>
                    <a:pt x="276" y="808"/>
                  </a:lnTo>
                  <a:lnTo>
                    <a:pt x="382" y="780"/>
                  </a:lnTo>
                  <a:lnTo>
                    <a:pt x="578" y="48"/>
                  </a:lnTo>
                  <a:lnTo>
                    <a:pt x="530" y="0"/>
                  </a:lnTo>
                  <a:lnTo>
                    <a:pt x="0" y="532"/>
                  </a:lnTo>
                  <a:lnTo>
                    <a:pt x="0" y="532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1"/>
            <p:cNvSpPr/>
            <p:nvPr/>
          </p:nvSpPr>
          <p:spPr bwMode="auto">
            <a:xfrm>
              <a:off x="4954588" y="1982788"/>
              <a:ext cx="917575" cy="1279525"/>
            </a:xfrm>
            <a:custGeom>
              <a:avLst/>
              <a:gdLst>
                <a:gd name="T0" fmla="*/ 578 w 578"/>
                <a:gd name="T1" fmla="*/ 276 h 806"/>
                <a:gd name="T2" fmla="*/ 302 w 578"/>
                <a:gd name="T3" fmla="*/ 0 h 806"/>
                <a:gd name="T4" fmla="*/ 196 w 578"/>
                <a:gd name="T5" fmla="*/ 28 h 806"/>
                <a:gd name="T6" fmla="*/ 0 w 578"/>
                <a:gd name="T7" fmla="*/ 758 h 806"/>
                <a:gd name="T8" fmla="*/ 48 w 578"/>
                <a:gd name="T9" fmla="*/ 806 h 806"/>
                <a:gd name="T10" fmla="*/ 578 w 578"/>
                <a:gd name="T11" fmla="*/ 276 h 806"/>
                <a:gd name="T12" fmla="*/ 578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578" y="276"/>
                  </a:moveTo>
                  <a:lnTo>
                    <a:pt x="302" y="0"/>
                  </a:lnTo>
                  <a:lnTo>
                    <a:pt x="196" y="28"/>
                  </a:lnTo>
                  <a:lnTo>
                    <a:pt x="0" y="758"/>
                  </a:lnTo>
                  <a:lnTo>
                    <a:pt x="48" y="806"/>
                  </a:lnTo>
                  <a:lnTo>
                    <a:pt x="578" y="276"/>
                  </a:lnTo>
                  <a:lnTo>
                    <a:pt x="578" y="276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2"/>
            <p:cNvSpPr/>
            <p:nvPr/>
          </p:nvSpPr>
          <p:spPr bwMode="auto">
            <a:xfrm>
              <a:off x="3062288" y="2420938"/>
              <a:ext cx="1279525" cy="917575"/>
            </a:xfrm>
            <a:custGeom>
              <a:avLst/>
              <a:gdLst>
                <a:gd name="T0" fmla="*/ 276 w 806"/>
                <a:gd name="T1" fmla="*/ 0 h 578"/>
                <a:gd name="T2" fmla="*/ 0 w 806"/>
                <a:gd name="T3" fmla="*/ 276 h 578"/>
                <a:gd name="T4" fmla="*/ 28 w 806"/>
                <a:gd name="T5" fmla="*/ 382 h 578"/>
                <a:gd name="T6" fmla="*/ 760 w 806"/>
                <a:gd name="T7" fmla="*/ 578 h 578"/>
                <a:gd name="T8" fmla="*/ 806 w 806"/>
                <a:gd name="T9" fmla="*/ 530 h 578"/>
                <a:gd name="T10" fmla="*/ 276 w 806"/>
                <a:gd name="T11" fmla="*/ 0 h 578"/>
                <a:gd name="T12" fmla="*/ 276 w 806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78">
                  <a:moveTo>
                    <a:pt x="276" y="0"/>
                  </a:moveTo>
                  <a:lnTo>
                    <a:pt x="0" y="276"/>
                  </a:lnTo>
                  <a:lnTo>
                    <a:pt x="28" y="382"/>
                  </a:lnTo>
                  <a:lnTo>
                    <a:pt x="760" y="578"/>
                  </a:lnTo>
                  <a:lnTo>
                    <a:pt x="806" y="530"/>
                  </a:lnTo>
                  <a:lnTo>
                    <a:pt x="276" y="0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3"/>
            <p:cNvSpPr/>
            <p:nvPr/>
          </p:nvSpPr>
          <p:spPr bwMode="auto">
            <a:xfrm>
              <a:off x="3687763" y="2566988"/>
              <a:ext cx="1997075" cy="1997075"/>
            </a:xfrm>
            <a:custGeom>
              <a:avLst/>
              <a:gdLst>
                <a:gd name="T0" fmla="*/ 662 w 1258"/>
                <a:gd name="T1" fmla="*/ 0 h 1258"/>
                <a:gd name="T2" fmla="*/ 756 w 1258"/>
                <a:gd name="T3" fmla="*/ 12 h 1258"/>
                <a:gd name="T4" fmla="*/ 846 w 1258"/>
                <a:gd name="T5" fmla="*/ 38 h 1258"/>
                <a:gd name="T6" fmla="*/ 930 w 1258"/>
                <a:gd name="T7" fmla="*/ 76 h 1258"/>
                <a:gd name="T8" fmla="*/ 1006 w 1258"/>
                <a:gd name="T9" fmla="*/ 124 h 1258"/>
                <a:gd name="T10" fmla="*/ 1074 w 1258"/>
                <a:gd name="T11" fmla="*/ 184 h 1258"/>
                <a:gd name="T12" fmla="*/ 1134 w 1258"/>
                <a:gd name="T13" fmla="*/ 252 h 1258"/>
                <a:gd name="T14" fmla="*/ 1182 w 1258"/>
                <a:gd name="T15" fmla="*/ 328 h 1258"/>
                <a:gd name="T16" fmla="*/ 1220 w 1258"/>
                <a:gd name="T17" fmla="*/ 412 h 1258"/>
                <a:gd name="T18" fmla="*/ 1246 w 1258"/>
                <a:gd name="T19" fmla="*/ 502 h 1258"/>
                <a:gd name="T20" fmla="*/ 1258 w 1258"/>
                <a:gd name="T21" fmla="*/ 596 h 1258"/>
                <a:gd name="T22" fmla="*/ 1258 w 1258"/>
                <a:gd name="T23" fmla="*/ 660 h 1258"/>
                <a:gd name="T24" fmla="*/ 1246 w 1258"/>
                <a:gd name="T25" fmla="*/ 756 h 1258"/>
                <a:gd name="T26" fmla="*/ 1220 w 1258"/>
                <a:gd name="T27" fmla="*/ 844 h 1258"/>
                <a:gd name="T28" fmla="*/ 1182 w 1258"/>
                <a:gd name="T29" fmla="*/ 928 h 1258"/>
                <a:gd name="T30" fmla="*/ 1134 w 1258"/>
                <a:gd name="T31" fmla="*/ 1006 h 1258"/>
                <a:gd name="T32" fmla="*/ 1074 w 1258"/>
                <a:gd name="T33" fmla="*/ 1074 h 1258"/>
                <a:gd name="T34" fmla="*/ 1006 w 1258"/>
                <a:gd name="T35" fmla="*/ 1132 h 1258"/>
                <a:gd name="T36" fmla="*/ 930 w 1258"/>
                <a:gd name="T37" fmla="*/ 1182 h 1258"/>
                <a:gd name="T38" fmla="*/ 846 w 1258"/>
                <a:gd name="T39" fmla="*/ 1220 h 1258"/>
                <a:gd name="T40" fmla="*/ 756 w 1258"/>
                <a:gd name="T41" fmla="*/ 1246 h 1258"/>
                <a:gd name="T42" fmla="*/ 662 w 1258"/>
                <a:gd name="T43" fmla="*/ 1258 h 1258"/>
                <a:gd name="T44" fmla="*/ 596 w 1258"/>
                <a:gd name="T45" fmla="*/ 1258 h 1258"/>
                <a:gd name="T46" fmla="*/ 502 w 1258"/>
                <a:gd name="T47" fmla="*/ 1246 h 1258"/>
                <a:gd name="T48" fmla="*/ 412 w 1258"/>
                <a:gd name="T49" fmla="*/ 1220 h 1258"/>
                <a:gd name="T50" fmla="*/ 330 w 1258"/>
                <a:gd name="T51" fmla="*/ 1182 h 1258"/>
                <a:gd name="T52" fmla="*/ 252 w 1258"/>
                <a:gd name="T53" fmla="*/ 1132 h 1258"/>
                <a:gd name="T54" fmla="*/ 184 w 1258"/>
                <a:gd name="T55" fmla="*/ 1074 h 1258"/>
                <a:gd name="T56" fmla="*/ 124 w 1258"/>
                <a:gd name="T57" fmla="*/ 1006 h 1258"/>
                <a:gd name="T58" fmla="*/ 76 w 1258"/>
                <a:gd name="T59" fmla="*/ 928 h 1258"/>
                <a:gd name="T60" fmla="*/ 38 w 1258"/>
                <a:gd name="T61" fmla="*/ 844 h 1258"/>
                <a:gd name="T62" fmla="*/ 12 w 1258"/>
                <a:gd name="T63" fmla="*/ 756 h 1258"/>
                <a:gd name="T64" fmla="*/ 0 w 1258"/>
                <a:gd name="T65" fmla="*/ 660 h 1258"/>
                <a:gd name="T66" fmla="*/ 0 w 1258"/>
                <a:gd name="T67" fmla="*/ 596 h 1258"/>
                <a:gd name="T68" fmla="*/ 12 w 1258"/>
                <a:gd name="T69" fmla="*/ 502 h 1258"/>
                <a:gd name="T70" fmla="*/ 38 w 1258"/>
                <a:gd name="T71" fmla="*/ 412 h 1258"/>
                <a:gd name="T72" fmla="*/ 76 w 1258"/>
                <a:gd name="T73" fmla="*/ 328 h 1258"/>
                <a:gd name="T74" fmla="*/ 124 w 1258"/>
                <a:gd name="T75" fmla="*/ 252 h 1258"/>
                <a:gd name="T76" fmla="*/ 184 w 1258"/>
                <a:gd name="T77" fmla="*/ 184 h 1258"/>
                <a:gd name="T78" fmla="*/ 252 w 1258"/>
                <a:gd name="T79" fmla="*/ 124 h 1258"/>
                <a:gd name="T80" fmla="*/ 330 w 1258"/>
                <a:gd name="T81" fmla="*/ 76 h 1258"/>
                <a:gd name="T82" fmla="*/ 412 w 1258"/>
                <a:gd name="T83" fmla="*/ 38 h 1258"/>
                <a:gd name="T84" fmla="*/ 502 w 1258"/>
                <a:gd name="T85" fmla="*/ 12 h 1258"/>
                <a:gd name="T86" fmla="*/ 596 w 1258"/>
                <a:gd name="T87" fmla="*/ 0 h 1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8" h="1258">
                  <a:moveTo>
                    <a:pt x="630" y="0"/>
                  </a:moveTo>
                  <a:lnTo>
                    <a:pt x="630" y="0"/>
                  </a:lnTo>
                  <a:lnTo>
                    <a:pt x="662" y="0"/>
                  </a:lnTo>
                  <a:lnTo>
                    <a:pt x="694" y="2"/>
                  </a:lnTo>
                  <a:lnTo>
                    <a:pt x="726" y="6"/>
                  </a:lnTo>
                  <a:lnTo>
                    <a:pt x="756" y="12"/>
                  </a:lnTo>
                  <a:lnTo>
                    <a:pt x="786" y="20"/>
                  </a:lnTo>
                  <a:lnTo>
                    <a:pt x="816" y="28"/>
                  </a:lnTo>
                  <a:lnTo>
                    <a:pt x="846" y="38"/>
                  </a:lnTo>
                  <a:lnTo>
                    <a:pt x="874" y="48"/>
                  </a:lnTo>
                  <a:lnTo>
                    <a:pt x="902" y="62"/>
                  </a:lnTo>
                  <a:lnTo>
                    <a:pt x="930" y="76"/>
                  </a:lnTo>
                  <a:lnTo>
                    <a:pt x="956" y="90"/>
                  </a:lnTo>
                  <a:lnTo>
                    <a:pt x="982" y="106"/>
                  </a:lnTo>
                  <a:lnTo>
                    <a:pt x="1006" y="124"/>
                  </a:lnTo>
                  <a:lnTo>
                    <a:pt x="1030" y="142"/>
                  </a:lnTo>
                  <a:lnTo>
                    <a:pt x="1052" y="162"/>
                  </a:lnTo>
                  <a:lnTo>
                    <a:pt x="1074" y="184"/>
                  </a:lnTo>
                  <a:lnTo>
                    <a:pt x="1096" y="206"/>
                  </a:lnTo>
                  <a:lnTo>
                    <a:pt x="1114" y="228"/>
                  </a:lnTo>
                  <a:lnTo>
                    <a:pt x="1134" y="252"/>
                  </a:lnTo>
                  <a:lnTo>
                    <a:pt x="1152" y="276"/>
                  </a:lnTo>
                  <a:lnTo>
                    <a:pt x="1168" y="302"/>
                  </a:lnTo>
                  <a:lnTo>
                    <a:pt x="1182" y="328"/>
                  </a:lnTo>
                  <a:lnTo>
                    <a:pt x="1196" y="356"/>
                  </a:lnTo>
                  <a:lnTo>
                    <a:pt x="1210" y="384"/>
                  </a:lnTo>
                  <a:lnTo>
                    <a:pt x="1220" y="412"/>
                  </a:lnTo>
                  <a:lnTo>
                    <a:pt x="1230" y="442"/>
                  </a:lnTo>
                  <a:lnTo>
                    <a:pt x="1238" y="472"/>
                  </a:lnTo>
                  <a:lnTo>
                    <a:pt x="1246" y="502"/>
                  </a:lnTo>
                  <a:lnTo>
                    <a:pt x="1252" y="532"/>
                  </a:lnTo>
                  <a:lnTo>
                    <a:pt x="1256" y="564"/>
                  </a:lnTo>
                  <a:lnTo>
                    <a:pt x="1258" y="596"/>
                  </a:lnTo>
                  <a:lnTo>
                    <a:pt x="1258" y="628"/>
                  </a:lnTo>
                  <a:lnTo>
                    <a:pt x="1258" y="628"/>
                  </a:lnTo>
                  <a:lnTo>
                    <a:pt x="1258" y="660"/>
                  </a:lnTo>
                  <a:lnTo>
                    <a:pt x="1256" y="692"/>
                  </a:lnTo>
                  <a:lnTo>
                    <a:pt x="1252" y="724"/>
                  </a:lnTo>
                  <a:lnTo>
                    <a:pt x="1246" y="756"/>
                  </a:lnTo>
                  <a:lnTo>
                    <a:pt x="1238" y="786"/>
                  </a:lnTo>
                  <a:lnTo>
                    <a:pt x="1230" y="816"/>
                  </a:lnTo>
                  <a:lnTo>
                    <a:pt x="1220" y="844"/>
                  </a:lnTo>
                  <a:lnTo>
                    <a:pt x="1210" y="874"/>
                  </a:lnTo>
                  <a:lnTo>
                    <a:pt x="1196" y="902"/>
                  </a:lnTo>
                  <a:lnTo>
                    <a:pt x="1182" y="928"/>
                  </a:lnTo>
                  <a:lnTo>
                    <a:pt x="1168" y="954"/>
                  </a:lnTo>
                  <a:lnTo>
                    <a:pt x="1152" y="980"/>
                  </a:lnTo>
                  <a:lnTo>
                    <a:pt x="1134" y="1006"/>
                  </a:lnTo>
                  <a:lnTo>
                    <a:pt x="1114" y="1028"/>
                  </a:lnTo>
                  <a:lnTo>
                    <a:pt x="1096" y="1052"/>
                  </a:lnTo>
                  <a:lnTo>
                    <a:pt x="1074" y="1074"/>
                  </a:lnTo>
                  <a:lnTo>
                    <a:pt x="1052" y="1094"/>
                  </a:lnTo>
                  <a:lnTo>
                    <a:pt x="1030" y="1114"/>
                  </a:lnTo>
                  <a:lnTo>
                    <a:pt x="1006" y="1132"/>
                  </a:lnTo>
                  <a:lnTo>
                    <a:pt x="982" y="1150"/>
                  </a:lnTo>
                  <a:lnTo>
                    <a:pt x="956" y="1166"/>
                  </a:lnTo>
                  <a:lnTo>
                    <a:pt x="930" y="1182"/>
                  </a:lnTo>
                  <a:lnTo>
                    <a:pt x="902" y="1196"/>
                  </a:lnTo>
                  <a:lnTo>
                    <a:pt x="874" y="1208"/>
                  </a:lnTo>
                  <a:lnTo>
                    <a:pt x="846" y="1220"/>
                  </a:lnTo>
                  <a:lnTo>
                    <a:pt x="816" y="1230"/>
                  </a:lnTo>
                  <a:lnTo>
                    <a:pt x="786" y="1238"/>
                  </a:lnTo>
                  <a:lnTo>
                    <a:pt x="756" y="1246"/>
                  </a:lnTo>
                  <a:lnTo>
                    <a:pt x="726" y="1250"/>
                  </a:lnTo>
                  <a:lnTo>
                    <a:pt x="694" y="1254"/>
                  </a:lnTo>
                  <a:lnTo>
                    <a:pt x="662" y="1258"/>
                  </a:lnTo>
                  <a:lnTo>
                    <a:pt x="630" y="1258"/>
                  </a:lnTo>
                  <a:lnTo>
                    <a:pt x="630" y="1258"/>
                  </a:lnTo>
                  <a:lnTo>
                    <a:pt x="596" y="1258"/>
                  </a:lnTo>
                  <a:lnTo>
                    <a:pt x="564" y="1254"/>
                  </a:lnTo>
                  <a:lnTo>
                    <a:pt x="534" y="1250"/>
                  </a:lnTo>
                  <a:lnTo>
                    <a:pt x="502" y="1246"/>
                  </a:lnTo>
                  <a:lnTo>
                    <a:pt x="472" y="1238"/>
                  </a:lnTo>
                  <a:lnTo>
                    <a:pt x="442" y="1230"/>
                  </a:lnTo>
                  <a:lnTo>
                    <a:pt x="412" y="1220"/>
                  </a:lnTo>
                  <a:lnTo>
                    <a:pt x="384" y="1208"/>
                  </a:lnTo>
                  <a:lnTo>
                    <a:pt x="356" y="1196"/>
                  </a:lnTo>
                  <a:lnTo>
                    <a:pt x="330" y="1182"/>
                  </a:lnTo>
                  <a:lnTo>
                    <a:pt x="302" y="1166"/>
                  </a:lnTo>
                  <a:lnTo>
                    <a:pt x="278" y="1150"/>
                  </a:lnTo>
                  <a:lnTo>
                    <a:pt x="252" y="1132"/>
                  </a:lnTo>
                  <a:lnTo>
                    <a:pt x="228" y="1114"/>
                  </a:lnTo>
                  <a:lnTo>
                    <a:pt x="206" y="1094"/>
                  </a:lnTo>
                  <a:lnTo>
                    <a:pt x="184" y="1074"/>
                  </a:lnTo>
                  <a:lnTo>
                    <a:pt x="164" y="1052"/>
                  </a:lnTo>
                  <a:lnTo>
                    <a:pt x="144" y="1028"/>
                  </a:lnTo>
                  <a:lnTo>
                    <a:pt x="124" y="1006"/>
                  </a:lnTo>
                  <a:lnTo>
                    <a:pt x="108" y="980"/>
                  </a:lnTo>
                  <a:lnTo>
                    <a:pt x="92" y="954"/>
                  </a:lnTo>
                  <a:lnTo>
                    <a:pt x="76" y="928"/>
                  </a:lnTo>
                  <a:lnTo>
                    <a:pt x="62" y="902"/>
                  </a:lnTo>
                  <a:lnTo>
                    <a:pt x="50" y="874"/>
                  </a:lnTo>
                  <a:lnTo>
                    <a:pt x="38" y="844"/>
                  </a:lnTo>
                  <a:lnTo>
                    <a:pt x="28" y="816"/>
                  </a:lnTo>
                  <a:lnTo>
                    <a:pt x="20" y="786"/>
                  </a:lnTo>
                  <a:lnTo>
                    <a:pt x="12" y="756"/>
                  </a:lnTo>
                  <a:lnTo>
                    <a:pt x="8" y="724"/>
                  </a:lnTo>
                  <a:lnTo>
                    <a:pt x="4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4" y="564"/>
                  </a:lnTo>
                  <a:lnTo>
                    <a:pt x="8" y="532"/>
                  </a:lnTo>
                  <a:lnTo>
                    <a:pt x="12" y="502"/>
                  </a:lnTo>
                  <a:lnTo>
                    <a:pt x="20" y="472"/>
                  </a:lnTo>
                  <a:lnTo>
                    <a:pt x="28" y="442"/>
                  </a:lnTo>
                  <a:lnTo>
                    <a:pt x="38" y="412"/>
                  </a:lnTo>
                  <a:lnTo>
                    <a:pt x="50" y="384"/>
                  </a:lnTo>
                  <a:lnTo>
                    <a:pt x="62" y="356"/>
                  </a:lnTo>
                  <a:lnTo>
                    <a:pt x="76" y="328"/>
                  </a:lnTo>
                  <a:lnTo>
                    <a:pt x="92" y="302"/>
                  </a:lnTo>
                  <a:lnTo>
                    <a:pt x="108" y="276"/>
                  </a:lnTo>
                  <a:lnTo>
                    <a:pt x="124" y="252"/>
                  </a:lnTo>
                  <a:lnTo>
                    <a:pt x="144" y="228"/>
                  </a:lnTo>
                  <a:lnTo>
                    <a:pt x="164" y="206"/>
                  </a:lnTo>
                  <a:lnTo>
                    <a:pt x="184" y="184"/>
                  </a:lnTo>
                  <a:lnTo>
                    <a:pt x="206" y="162"/>
                  </a:lnTo>
                  <a:lnTo>
                    <a:pt x="228" y="142"/>
                  </a:lnTo>
                  <a:lnTo>
                    <a:pt x="252" y="124"/>
                  </a:lnTo>
                  <a:lnTo>
                    <a:pt x="278" y="106"/>
                  </a:lnTo>
                  <a:lnTo>
                    <a:pt x="302" y="90"/>
                  </a:lnTo>
                  <a:lnTo>
                    <a:pt x="330" y="76"/>
                  </a:lnTo>
                  <a:lnTo>
                    <a:pt x="356" y="62"/>
                  </a:lnTo>
                  <a:lnTo>
                    <a:pt x="384" y="48"/>
                  </a:lnTo>
                  <a:lnTo>
                    <a:pt x="412" y="38"/>
                  </a:lnTo>
                  <a:lnTo>
                    <a:pt x="442" y="28"/>
                  </a:lnTo>
                  <a:lnTo>
                    <a:pt x="472" y="20"/>
                  </a:lnTo>
                  <a:lnTo>
                    <a:pt x="502" y="12"/>
                  </a:lnTo>
                  <a:lnTo>
                    <a:pt x="534" y="6"/>
                  </a:lnTo>
                  <a:lnTo>
                    <a:pt x="564" y="2"/>
                  </a:lnTo>
                  <a:lnTo>
                    <a:pt x="596" y="0"/>
                  </a:lnTo>
                  <a:lnTo>
                    <a:pt x="630" y="0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4"/>
            <p:cNvSpPr/>
            <p:nvPr/>
          </p:nvSpPr>
          <p:spPr bwMode="auto">
            <a:xfrm>
              <a:off x="4954588" y="3865563"/>
              <a:ext cx="917575" cy="1282700"/>
            </a:xfrm>
            <a:custGeom>
              <a:avLst/>
              <a:gdLst>
                <a:gd name="T0" fmla="*/ 578 w 578"/>
                <a:gd name="T1" fmla="*/ 532 h 808"/>
                <a:gd name="T2" fmla="*/ 302 w 578"/>
                <a:gd name="T3" fmla="*/ 808 h 808"/>
                <a:gd name="T4" fmla="*/ 196 w 578"/>
                <a:gd name="T5" fmla="*/ 780 h 808"/>
                <a:gd name="T6" fmla="*/ 0 w 578"/>
                <a:gd name="T7" fmla="*/ 48 h 808"/>
                <a:gd name="T8" fmla="*/ 48 w 578"/>
                <a:gd name="T9" fmla="*/ 0 h 808"/>
                <a:gd name="T10" fmla="*/ 578 w 578"/>
                <a:gd name="T11" fmla="*/ 532 h 808"/>
                <a:gd name="T12" fmla="*/ 578 w 578"/>
                <a:gd name="T13" fmla="*/ 532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8">
                  <a:moveTo>
                    <a:pt x="578" y="532"/>
                  </a:moveTo>
                  <a:lnTo>
                    <a:pt x="302" y="808"/>
                  </a:lnTo>
                  <a:lnTo>
                    <a:pt x="196" y="78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578" y="532"/>
                  </a:lnTo>
                  <a:lnTo>
                    <a:pt x="578" y="5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5"/>
            <p:cNvSpPr/>
            <p:nvPr/>
          </p:nvSpPr>
          <p:spPr bwMode="auto">
            <a:xfrm>
              <a:off x="3062288" y="3789363"/>
              <a:ext cx="1279525" cy="920750"/>
            </a:xfrm>
            <a:custGeom>
              <a:avLst/>
              <a:gdLst>
                <a:gd name="T0" fmla="*/ 276 w 806"/>
                <a:gd name="T1" fmla="*/ 580 h 580"/>
                <a:gd name="T2" fmla="*/ 0 w 806"/>
                <a:gd name="T3" fmla="*/ 302 h 580"/>
                <a:gd name="T4" fmla="*/ 28 w 806"/>
                <a:gd name="T5" fmla="*/ 196 h 580"/>
                <a:gd name="T6" fmla="*/ 760 w 806"/>
                <a:gd name="T7" fmla="*/ 0 h 580"/>
                <a:gd name="T8" fmla="*/ 806 w 806"/>
                <a:gd name="T9" fmla="*/ 48 h 580"/>
                <a:gd name="T10" fmla="*/ 276 w 806"/>
                <a:gd name="T11" fmla="*/ 580 h 580"/>
                <a:gd name="T12" fmla="*/ 276 w 80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80">
                  <a:moveTo>
                    <a:pt x="276" y="580"/>
                  </a:moveTo>
                  <a:lnTo>
                    <a:pt x="0" y="302"/>
                  </a:lnTo>
                  <a:lnTo>
                    <a:pt x="28" y="196"/>
                  </a:lnTo>
                  <a:lnTo>
                    <a:pt x="760" y="0"/>
                  </a:lnTo>
                  <a:lnTo>
                    <a:pt x="806" y="48"/>
                  </a:lnTo>
                  <a:lnTo>
                    <a:pt x="276" y="580"/>
                  </a:lnTo>
                  <a:lnTo>
                    <a:pt x="276" y="58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6"/>
            <p:cNvSpPr/>
            <p:nvPr/>
          </p:nvSpPr>
          <p:spPr bwMode="auto">
            <a:xfrm>
              <a:off x="5030788" y="2420938"/>
              <a:ext cx="1282700" cy="917575"/>
            </a:xfrm>
            <a:custGeom>
              <a:avLst/>
              <a:gdLst>
                <a:gd name="T0" fmla="*/ 530 w 808"/>
                <a:gd name="T1" fmla="*/ 0 h 578"/>
                <a:gd name="T2" fmla="*/ 808 w 808"/>
                <a:gd name="T3" fmla="*/ 276 h 578"/>
                <a:gd name="T4" fmla="*/ 778 w 808"/>
                <a:gd name="T5" fmla="*/ 382 h 578"/>
                <a:gd name="T6" fmla="*/ 48 w 808"/>
                <a:gd name="T7" fmla="*/ 578 h 578"/>
                <a:gd name="T8" fmla="*/ 0 w 808"/>
                <a:gd name="T9" fmla="*/ 530 h 578"/>
                <a:gd name="T10" fmla="*/ 530 w 808"/>
                <a:gd name="T11" fmla="*/ 0 h 578"/>
                <a:gd name="T12" fmla="*/ 530 w 808"/>
                <a:gd name="T1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8" h="578">
                  <a:moveTo>
                    <a:pt x="530" y="0"/>
                  </a:moveTo>
                  <a:lnTo>
                    <a:pt x="808" y="276"/>
                  </a:lnTo>
                  <a:lnTo>
                    <a:pt x="778" y="382"/>
                  </a:lnTo>
                  <a:lnTo>
                    <a:pt x="48" y="578"/>
                  </a:lnTo>
                  <a:lnTo>
                    <a:pt x="0" y="530"/>
                  </a:lnTo>
                  <a:lnTo>
                    <a:pt x="530" y="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1AB4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7"/>
            <p:cNvSpPr/>
            <p:nvPr/>
          </p:nvSpPr>
          <p:spPr bwMode="auto">
            <a:xfrm>
              <a:off x="3500438" y="1982788"/>
              <a:ext cx="917575" cy="1279525"/>
            </a:xfrm>
            <a:custGeom>
              <a:avLst/>
              <a:gdLst>
                <a:gd name="T0" fmla="*/ 0 w 578"/>
                <a:gd name="T1" fmla="*/ 276 h 806"/>
                <a:gd name="T2" fmla="*/ 276 w 578"/>
                <a:gd name="T3" fmla="*/ 0 h 806"/>
                <a:gd name="T4" fmla="*/ 382 w 578"/>
                <a:gd name="T5" fmla="*/ 28 h 806"/>
                <a:gd name="T6" fmla="*/ 578 w 578"/>
                <a:gd name="T7" fmla="*/ 758 h 806"/>
                <a:gd name="T8" fmla="*/ 530 w 578"/>
                <a:gd name="T9" fmla="*/ 806 h 806"/>
                <a:gd name="T10" fmla="*/ 0 w 578"/>
                <a:gd name="T11" fmla="*/ 276 h 806"/>
                <a:gd name="T12" fmla="*/ 0 w 578"/>
                <a:gd name="T13" fmla="*/ 27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8" h="806">
                  <a:moveTo>
                    <a:pt x="0" y="276"/>
                  </a:moveTo>
                  <a:lnTo>
                    <a:pt x="276" y="0"/>
                  </a:lnTo>
                  <a:lnTo>
                    <a:pt x="382" y="28"/>
                  </a:lnTo>
                  <a:lnTo>
                    <a:pt x="578" y="758"/>
                  </a:lnTo>
                  <a:lnTo>
                    <a:pt x="530" y="806"/>
                  </a:lnTo>
                  <a:lnTo>
                    <a:pt x="0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8"/>
            <p:cNvSpPr/>
            <p:nvPr/>
          </p:nvSpPr>
          <p:spPr bwMode="auto">
            <a:xfrm>
              <a:off x="3868738" y="2386013"/>
              <a:ext cx="12700" cy="22225"/>
            </a:xfrm>
            <a:custGeom>
              <a:avLst/>
              <a:gdLst>
                <a:gd name="T0" fmla="*/ 0 w 8"/>
                <a:gd name="T1" fmla="*/ 6 h 14"/>
                <a:gd name="T2" fmla="*/ 0 w 8"/>
                <a:gd name="T3" fmla="*/ 6 h 14"/>
                <a:gd name="T4" fmla="*/ 0 w 8"/>
                <a:gd name="T5" fmla="*/ 10 h 14"/>
                <a:gd name="T6" fmla="*/ 2 w 8"/>
                <a:gd name="T7" fmla="*/ 12 h 14"/>
                <a:gd name="T8" fmla="*/ 8 w 8"/>
                <a:gd name="T9" fmla="*/ 14 h 14"/>
                <a:gd name="T10" fmla="*/ 8 w 8"/>
                <a:gd name="T11" fmla="*/ 0 h 14"/>
                <a:gd name="T12" fmla="*/ 8 w 8"/>
                <a:gd name="T13" fmla="*/ 0 h 14"/>
                <a:gd name="T14" fmla="*/ 2 w 8"/>
                <a:gd name="T15" fmla="*/ 2 h 14"/>
                <a:gd name="T16" fmla="*/ 2 w 8"/>
                <a:gd name="T17" fmla="*/ 2 h 14"/>
                <a:gd name="T18" fmla="*/ 2 w 8"/>
                <a:gd name="T19" fmla="*/ 4 h 14"/>
                <a:gd name="T20" fmla="*/ 0 w 8"/>
                <a:gd name="T21" fmla="*/ 6 h 14"/>
                <a:gd name="T22" fmla="*/ 0 w 8"/>
                <a:gd name="T2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8" y="14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9"/>
            <p:cNvSpPr/>
            <p:nvPr/>
          </p:nvSpPr>
          <p:spPr bwMode="auto">
            <a:xfrm>
              <a:off x="3890963" y="2424113"/>
              <a:ext cx="15875" cy="25400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16 h 16"/>
                <a:gd name="T4" fmla="*/ 0 w 10"/>
                <a:gd name="T5" fmla="*/ 16 h 16"/>
                <a:gd name="T6" fmla="*/ 4 w 10"/>
                <a:gd name="T7" fmla="*/ 16 h 16"/>
                <a:gd name="T8" fmla="*/ 8 w 10"/>
                <a:gd name="T9" fmla="*/ 14 h 16"/>
                <a:gd name="T10" fmla="*/ 8 w 10"/>
                <a:gd name="T11" fmla="*/ 14 h 16"/>
                <a:gd name="T12" fmla="*/ 10 w 10"/>
                <a:gd name="T13" fmla="*/ 12 h 16"/>
                <a:gd name="T14" fmla="*/ 10 w 10"/>
                <a:gd name="T15" fmla="*/ 8 h 16"/>
                <a:gd name="T16" fmla="*/ 10 w 10"/>
                <a:gd name="T17" fmla="*/ 8 h 16"/>
                <a:gd name="T18" fmla="*/ 10 w 10"/>
                <a:gd name="T19" fmla="*/ 6 h 16"/>
                <a:gd name="T20" fmla="*/ 8 w 10"/>
                <a:gd name="T21" fmla="*/ 4 h 16"/>
                <a:gd name="T22" fmla="*/ 0 w 10"/>
                <a:gd name="T23" fmla="*/ 0 h 16"/>
                <a:gd name="T24" fmla="*/ 0 w 10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6">
                  <a:moveTo>
                    <a:pt x="0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40"/>
            <p:cNvSpPr/>
            <p:nvPr/>
          </p:nvSpPr>
          <p:spPr bwMode="auto">
            <a:xfrm>
              <a:off x="3840163" y="2239963"/>
              <a:ext cx="98425" cy="53975"/>
            </a:xfrm>
            <a:custGeom>
              <a:avLst/>
              <a:gdLst>
                <a:gd name="T0" fmla="*/ 48 w 62"/>
                <a:gd name="T1" fmla="*/ 34 h 34"/>
                <a:gd name="T2" fmla="*/ 48 w 62"/>
                <a:gd name="T3" fmla="*/ 34 h 34"/>
                <a:gd name="T4" fmla="*/ 48 w 62"/>
                <a:gd name="T5" fmla="*/ 34 h 34"/>
                <a:gd name="T6" fmla="*/ 48 w 62"/>
                <a:gd name="T7" fmla="*/ 34 h 34"/>
                <a:gd name="T8" fmla="*/ 60 w 62"/>
                <a:gd name="T9" fmla="*/ 16 h 34"/>
                <a:gd name="T10" fmla="*/ 60 w 62"/>
                <a:gd name="T11" fmla="*/ 16 h 34"/>
                <a:gd name="T12" fmla="*/ 62 w 62"/>
                <a:gd name="T13" fmla="*/ 10 h 34"/>
                <a:gd name="T14" fmla="*/ 60 w 62"/>
                <a:gd name="T15" fmla="*/ 8 h 34"/>
                <a:gd name="T16" fmla="*/ 58 w 62"/>
                <a:gd name="T17" fmla="*/ 4 h 34"/>
                <a:gd name="T18" fmla="*/ 54 w 62"/>
                <a:gd name="T19" fmla="*/ 2 h 34"/>
                <a:gd name="T20" fmla="*/ 42 w 62"/>
                <a:gd name="T21" fmla="*/ 2 h 34"/>
                <a:gd name="T22" fmla="*/ 30 w 62"/>
                <a:gd name="T23" fmla="*/ 0 h 34"/>
                <a:gd name="T24" fmla="*/ 30 w 62"/>
                <a:gd name="T25" fmla="*/ 0 h 34"/>
                <a:gd name="T26" fmla="*/ 18 w 62"/>
                <a:gd name="T27" fmla="*/ 2 h 34"/>
                <a:gd name="T28" fmla="*/ 8 w 62"/>
                <a:gd name="T29" fmla="*/ 2 h 34"/>
                <a:gd name="T30" fmla="*/ 4 w 62"/>
                <a:gd name="T31" fmla="*/ 4 h 34"/>
                <a:gd name="T32" fmla="*/ 0 w 62"/>
                <a:gd name="T33" fmla="*/ 6 h 34"/>
                <a:gd name="T34" fmla="*/ 0 w 62"/>
                <a:gd name="T35" fmla="*/ 10 h 34"/>
                <a:gd name="T36" fmla="*/ 2 w 62"/>
                <a:gd name="T37" fmla="*/ 16 h 34"/>
                <a:gd name="T38" fmla="*/ 2 w 62"/>
                <a:gd name="T39" fmla="*/ 16 h 34"/>
                <a:gd name="T40" fmla="*/ 12 w 62"/>
                <a:gd name="T41" fmla="*/ 34 h 34"/>
                <a:gd name="T42" fmla="*/ 12 w 62"/>
                <a:gd name="T43" fmla="*/ 34 h 34"/>
                <a:gd name="T44" fmla="*/ 14 w 62"/>
                <a:gd name="T45" fmla="*/ 34 h 34"/>
                <a:gd name="T46" fmla="*/ 48 w 62"/>
                <a:gd name="T47" fmla="*/ 34 h 34"/>
                <a:gd name="T48" fmla="*/ 48 w 62"/>
                <a:gd name="T4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34"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8" y="4"/>
                  </a:lnTo>
                  <a:lnTo>
                    <a:pt x="54" y="2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41"/>
            <p:cNvSpPr>
              <a:spLocks noEditPoints="1"/>
            </p:cNvSpPr>
            <p:nvPr/>
          </p:nvSpPr>
          <p:spPr bwMode="auto">
            <a:xfrm>
              <a:off x="3786188" y="2306638"/>
              <a:ext cx="206375" cy="209550"/>
            </a:xfrm>
            <a:custGeom>
              <a:avLst/>
              <a:gdLst>
                <a:gd name="T0" fmla="*/ 80 w 130"/>
                <a:gd name="T1" fmla="*/ 92 h 132"/>
                <a:gd name="T2" fmla="*/ 66 w 130"/>
                <a:gd name="T3" fmla="*/ 98 h 132"/>
                <a:gd name="T4" fmla="*/ 60 w 130"/>
                <a:gd name="T5" fmla="*/ 106 h 132"/>
                <a:gd name="T6" fmla="*/ 60 w 130"/>
                <a:gd name="T7" fmla="*/ 98 h 132"/>
                <a:gd name="T8" fmla="*/ 48 w 130"/>
                <a:gd name="T9" fmla="*/ 94 h 132"/>
                <a:gd name="T10" fmla="*/ 42 w 130"/>
                <a:gd name="T11" fmla="*/ 84 h 132"/>
                <a:gd name="T12" fmla="*/ 50 w 130"/>
                <a:gd name="T13" fmla="*/ 82 h 132"/>
                <a:gd name="T14" fmla="*/ 58 w 130"/>
                <a:gd name="T15" fmla="*/ 90 h 132"/>
                <a:gd name="T16" fmla="*/ 60 w 130"/>
                <a:gd name="T17" fmla="*/ 74 h 132"/>
                <a:gd name="T18" fmla="*/ 52 w 130"/>
                <a:gd name="T19" fmla="*/ 72 h 132"/>
                <a:gd name="T20" fmla="*/ 46 w 130"/>
                <a:gd name="T21" fmla="*/ 68 h 132"/>
                <a:gd name="T22" fmla="*/ 44 w 130"/>
                <a:gd name="T23" fmla="*/ 58 h 132"/>
                <a:gd name="T24" fmla="*/ 44 w 130"/>
                <a:gd name="T25" fmla="*/ 52 h 132"/>
                <a:gd name="T26" fmla="*/ 54 w 130"/>
                <a:gd name="T27" fmla="*/ 44 h 132"/>
                <a:gd name="T28" fmla="*/ 60 w 130"/>
                <a:gd name="T29" fmla="*/ 36 h 132"/>
                <a:gd name="T30" fmla="*/ 66 w 130"/>
                <a:gd name="T31" fmla="*/ 42 h 132"/>
                <a:gd name="T32" fmla="*/ 72 w 130"/>
                <a:gd name="T33" fmla="*/ 44 h 132"/>
                <a:gd name="T34" fmla="*/ 80 w 130"/>
                <a:gd name="T35" fmla="*/ 50 h 132"/>
                <a:gd name="T36" fmla="*/ 74 w 130"/>
                <a:gd name="T37" fmla="*/ 56 h 132"/>
                <a:gd name="T38" fmla="*/ 72 w 130"/>
                <a:gd name="T39" fmla="*/ 52 h 132"/>
                <a:gd name="T40" fmla="*/ 66 w 130"/>
                <a:gd name="T41" fmla="*/ 64 h 132"/>
                <a:gd name="T42" fmla="*/ 78 w 130"/>
                <a:gd name="T43" fmla="*/ 68 h 132"/>
                <a:gd name="T44" fmla="*/ 82 w 130"/>
                <a:gd name="T45" fmla="*/ 72 h 132"/>
                <a:gd name="T46" fmla="*/ 84 w 130"/>
                <a:gd name="T47" fmla="*/ 76 h 132"/>
                <a:gd name="T48" fmla="*/ 84 w 130"/>
                <a:gd name="T49" fmla="*/ 82 h 132"/>
                <a:gd name="T50" fmla="*/ 80 w 130"/>
                <a:gd name="T51" fmla="*/ 92 h 132"/>
                <a:gd name="T52" fmla="*/ 86 w 130"/>
                <a:gd name="T53" fmla="*/ 2 h 132"/>
                <a:gd name="T54" fmla="*/ 84 w 130"/>
                <a:gd name="T55" fmla="*/ 4 h 132"/>
                <a:gd name="T56" fmla="*/ 48 w 130"/>
                <a:gd name="T57" fmla="*/ 6 h 132"/>
                <a:gd name="T58" fmla="*/ 46 w 130"/>
                <a:gd name="T59" fmla="*/ 4 h 132"/>
                <a:gd name="T60" fmla="*/ 44 w 130"/>
                <a:gd name="T61" fmla="*/ 0 h 132"/>
                <a:gd name="T62" fmla="*/ 26 w 130"/>
                <a:gd name="T63" fmla="*/ 16 h 132"/>
                <a:gd name="T64" fmla="*/ 12 w 130"/>
                <a:gd name="T65" fmla="*/ 36 h 132"/>
                <a:gd name="T66" fmla="*/ 2 w 130"/>
                <a:gd name="T67" fmla="*/ 60 h 132"/>
                <a:gd name="T68" fmla="*/ 0 w 130"/>
                <a:gd name="T69" fmla="*/ 84 h 132"/>
                <a:gd name="T70" fmla="*/ 0 w 130"/>
                <a:gd name="T71" fmla="*/ 96 h 132"/>
                <a:gd name="T72" fmla="*/ 10 w 130"/>
                <a:gd name="T73" fmla="*/ 116 h 132"/>
                <a:gd name="T74" fmla="*/ 28 w 130"/>
                <a:gd name="T75" fmla="*/ 128 h 132"/>
                <a:gd name="T76" fmla="*/ 52 w 130"/>
                <a:gd name="T77" fmla="*/ 132 h 132"/>
                <a:gd name="T78" fmla="*/ 64 w 130"/>
                <a:gd name="T79" fmla="*/ 132 h 132"/>
                <a:gd name="T80" fmla="*/ 90 w 130"/>
                <a:gd name="T81" fmla="*/ 130 h 132"/>
                <a:gd name="T82" fmla="*/ 110 w 130"/>
                <a:gd name="T83" fmla="*/ 122 h 132"/>
                <a:gd name="T84" fmla="*/ 124 w 130"/>
                <a:gd name="T85" fmla="*/ 108 h 132"/>
                <a:gd name="T86" fmla="*/ 130 w 130"/>
                <a:gd name="T87" fmla="*/ 84 h 132"/>
                <a:gd name="T88" fmla="*/ 128 w 130"/>
                <a:gd name="T89" fmla="*/ 72 h 132"/>
                <a:gd name="T90" fmla="*/ 122 w 130"/>
                <a:gd name="T91" fmla="*/ 48 h 132"/>
                <a:gd name="T92" fmla="*/ 110 w 130"/>
                <a:gd name="T93" fmla="*/ 26 h 132"/>
                <a:gd name="T94" fmla="*/ 94 w 130"/>
                <a:gd name="T95" fmla="*/ 8 h 132"/>
                <a:gd name="T96" fmla="*/ 86 w 130"/>
                <a:gd name="T97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2">
                  <a:moveTo>
                    <a:pt x="80" y="92"/>
                  </a:moveTo>
                  <a:lnTo>
                    <a:pt x="80" y="92"/>
                  </a:lnTo>
                  <a:lnTo>
                    <a:pt x="74" y="96"/>
                  </a:lnTo>
                  <a:lnTo>
                    <a:pt x="66" y="98"/>
                  </a:lnTo>
                  <a:lnTo>
                    <a:pt x="66" y="106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4" y="96"/>
                  </a:lnTo>
                  <a:lnTo>
                    <a:pt x="48" y="94"/>
                  </a:lnTo>
                  <a:lnTo>
                    <a:pt x="44" y="90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4" y="88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52" y="72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4" y="64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2"/>
                  </a:lnTo>
                  <a:lnTo>
                    <a:pt x="48" y="48"/>
                  </a:lnTo>
                  <a:lnTo>
                    <a:pt x="54" y="44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2" y="44"/>
                  </a:lnTo>
                  <a:lnTo>
                    <a:pt x="78" y="46"/>
                  </a:lnTo>
                  <a:lnTo>
                    <a:pt x="80" y="50"/>
                  </a:lnTo>
                  <a:lnTo>
                    <a:pt x="82" y="54"/>
                  </a:lnTo>
                  <a:lnTo>
                    <a:pt x="74" y="56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66" y="50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84" y="76"/>
                  </a:lnTo>
                  <a:lnTo>
                    <a:pt x="84" y="82"/>
                  </a:lnTo>
                  <a:lnTo>
                    <a:pt x="84" y="82"/>
                  </a:lnTo>
                  <a:lnTo>
                    <a:pt x="84" y="88"/>
                  </a:lnTo>
                  <a:lnTo>
                    <a:pt x="80" y="92"/>
                  </a:lnTo>
                  <a:lnTo>
                    <a:pt x="80" y="92"/>
                  </a:lnTo>
                  <a:close/>
                  <a:moveTo>
                    <a:pt x="86" y="2"/>
                  </a:moveTo>
                  <a:lnTo>
                    <a:pt x="86" y="2"/>
                  </a:lnTo>
                  <a:lnTo>
                    <a:pt x="84" y="4"/>
                  </a:lnTo>
                  <a:lnTo>
                    <a:pt x="8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26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2" y="60"/>
                  </a:lnTo>
                  <a:lnTo>
                    <a:pt x="0" y="72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4" y="108"/>
                  </a:lnTo>
                  <a:lnTo>
                    <a:pt x="10" y="116"/>
                  </a:lnTo>
                  <a:lnTo>
                    <a:pt x="18" y="122"/>
                  </a:lnTo>
                  <a:lnTo>
                    <a:pt x="28" y="128"/>
                  </a:lnTo>
                  <a:lnTo>
                    <a:pt x="38" y="130"/>
                  </a:lnTo>
                  <a:lnTo>
                    <a:pt x="52" y="132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78" y="132"/>
                  </a:lnTo>
                  <a:lnTo>
                    <a:pt x="90" y="130"/>
                  </a:lnTo>
                  <a:lnTo>
                    <a:pt x="102" y="128"/>
                  </a:lnTo>
                  <a:lnTo>
                    <a:pt x="110" y="122"/>
                  </a:lnTo>
                  <a:lnTo>
                    <a:pt x="118" y="116"/>
                  </a:lnTo>
                  <a:lnTo>
                    <a:pt x="124" y="108"/>
                  </a:lnTo>
                  <a:lnTo>
                    <a:pt x="128" y="9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28" y="72"/>
                  </a:lnTo>
                  <a:lnTo>
                    <a:pt x="126" y="60"/>
                  </a:lnTo>
                  <a:lnTo>
                    <a:pt x="122" y="48"/>
                  </a:lnTo>
                  <a:lnTo>
                    <a:pt x="116" y="38"/>
                  </a:lnTo>
                  <a:lnTo>
                    <a:pt x="110" y="26"/>
                  </a:lnTo>
                  <a:lnTo>
                    <a:pt x="102" y="16"/>
                  </a:lnTo>
                  <a:lnTo>
                    <a:pt x="94" y="8"/>
                  </a:lnTo>
                  <a:lnTo>
                    <a:pt x="86" y="2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42"/>
            <p:cNvSpPr/>
            <p:nvPr/>
          </p:nvSpPr>
          <p:spPr bwMode="auto">
            <a:xfrm>
              <a:off x="5894388" y="2681288"/>
              <a:ext cx="6350" cy="31750"/>
            </a:xfrm>
            <a:custGeom>
              <a:avLst/>
              <a:gdLst>
                <a:gd name="T0" fmla="*/ 4 w 4"/>
                <a:gd name="T1" fmla="*/ 18 h 20"/>
                <a:gd name="T2" fmla="*/ 4 w 4"/>
                <a:gd name="T3" fmla="*/ 18 h 20"/>
                <a:gd name="T4" fmla="*/ 4 w 4"/>
                <a:gd name="T5" fmla="*/ 20 h 20"/>
                <a:gd name="T6" fmla="*/ 2 w 4"/>
                <a:gd name="T7" fmla="*/ 20 h 20"/>
                <a:gd name="T8" fmla="*/ 2 w 4"/>
                <a:gd name="T9" fmla="*/ 20 h 20"/>
                <a:gd name="T10" fmla="*/ 2 w 4"/>
                <a:gd name="T11" fmla="*/ 20 h 20"/>
                <a:gd name="T12" fmla="*/ 0 w 4"/>
                <a:gd name="T13" fmla="*/ 20 h 20"/>
                <a:gd name="T14" fmla="*/ 0 w 4"/>
                <a:gd name="T15" fmla="*/ 18 h 20"/>
                <a:gd name="T16" fmla="*/ 0 w 4"/>
                <a:gd name="T17" fmla="*/ 2 h 20"/>
                <a:gd name="T18" fmla="*/ 0 w 4"/>
                <a:gd name="T19" fmla="*/ 2 h 20"/>
                <a:gd name="T20" fmla="*/ 0 w 4"/>
                <a:gd name="T21" fmla="*/ 0 h 20"/>
                <a:gd name="T22" fmla="*/ 2 w 4"/>
                <a:gd name="T23" fmla="*/ 0 h 20"/>
                <a:gd name="T24" fmla="*/ 2 w 4"/>
                <a:gd name="T25" fmla="*/ 0 h 20"/>
                <a:gd name="T26" fmla="*/ 2 w 4"/>
                <a:gd name="T27" fmla="*/ 0 h 20"/>
                <a:gd name="T28" fmla="*/ 4 w 4"/>
                <a:gd name="T29" fmla="*/ 0 h 20"/>
                <a:gd name="T30" fmla="*/ 4 w 4"/>
                <a:gd name="T31" fmla="*/ 2 h 20"/>
                <a:gd name="T32" fmla="*/ 4 w 4"/>
                <a:gd name="T33" fmla="*/ 18 h 20"/>
                <a:gd name="T34" fmla="*/ 4 w 4"/>
                <a:gd name="T35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43"/>
            <p:cNvSpPr/>
            <p:nvPr/>
          </p:nvSpPr>
          <p:spPr bwMode="auto">
            <a:xfrm>
              <a:off x="5789613" y="2728913"/>
              <a:ext cx="28575" cy="25400"/>
            </a:xfrm>
            <a:custGeom>
              <a:avLst/>
              <a:gdLst>
                <a:gd name="T0" fmla="*/ 16 w 18"/>
                <a:gd name="T1" fmla="*/ 12 h 16"/>
                <a:gd name="T2" fmla="*/ 16 w 18"/>
                <a:gd name="T3" fmla="*/ 12 h 16"/>
                <a:gd name="T4" fmla="*/ 18 w 18"/>
                <a:gd name="T5" fmla="*/ 14 h 16"/>
                <a:gd name="T6" fmla="*/ 16 w 18"/>
                <a:gd name="T7" fmla="*/ 16 h 16"/>
                <a:gd name="T8" fmla="*/ 16 w 18"/>
                <a:gd name="T9" fmla="*/ 16 h 16"/>
                <a:gd name="T10" fmla="*/ 16 w 18"/>
                <a:gd name="T11" fmla="*/ 16 h 16"/>
                <a:gd name="T12" fmla="*/ 14 w 18"/>
                <a:gd name="T13" fmla="*/ 16 h 16"/>
                <a:gd name="T14" fmla="*/ 14 w 18"/>
                <a:gd name="T15" fmla="*/ 16 h 16"/>
                <a:gd name="T16" fmla="*/ 2 w 18"/>
                <a:gd name="T17" fmla="*/ 6 h 16"/>
                <a:gd name="T18" fmla="*/ 2 w 18"/>
                <a:gd name="T19" fmla="*/ 6 h 16"/>
                <a:gd name="T20" fmla="*/ 0 w 18"/>
                <a:gd name="T21" fmla="*/ 4 h 16"/>
                <a:gd name="T22" fmla="*/ 2 w 18"/>
                <a:gd name="T23" fmla="*/ 2 h 16"/>
                <a:gd name="T24" fmla="*/ 2 w 18"/>
                <a:gd name="T25" fmla="*/ 2 h 16"/>
                <a:gd name="T26" fmla="*/ 2 w 18"/>
                <a:gd name="T27" fmla="*/ 2 h 16"/>
                <a:gd name="T28" fmla="*/ 4 w 18"/>
                <a:gd name="T29" fmla="*/ 0 h 16"/>
                <a:gd name="T30" fmla="*/ 4 w 18"/>
                <a:gd name="T31" fmla="*/ 2 h 16"/>
                <a:gd name="T32" fmla="*/ 16 w 18"/>
                <a:gd name="T33" fmla="*/ 12 h 16"/>
                <a:gd name="T34" fmla="*/ 16 w 18"/>
                <a:gd name="T3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6">
                  <a:moveTo>
                    <a:pt x="16" y="12"/>
                  </a:moveTo>
                  <a:lnTo>
                    <a:pt x="16" y="12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44"/>
            <p:cNvSpPr/>
            <p:nvPr/>
          </p:nvSpPr>
          <p:spPr bwMode="auto">
            <a:xfrm>
              <a:off x="5757863" y="2836863"/>
              <a:ext cx="31750" cy="12700"/>
            </a:xfrm>
            <a:custGeom>
              <a:avLst/>
              <a:gdLst>
                <a:gd name="T0" fmla="*/ 18 w 20"/>
                <a:gd name="T1" fmla="*/ 0 h 8"/>
                <a:gd name="T2" fmla="*/ 18 w 20"/>
                <a:gd name="T3" fmla="*/ 0 h 8"/>
                <a:gd name="T4" fmla="*/ 20 w 20"/>
                <a:gd name="T5" fmla="*/ 0 h 8"/>
                <a:gd name="T6" fmla="*/ 20 w 20"/>
                <a:gd name="T7" fmla="*/ 2 h 8"/>
                <a:gd name="T8" fmla="*/ 20 w 20"/>
                <a:gd name="T9" fmla="*/ 2 h 8"/>
                <a:gd name="T10" fmla="*/ 20 w 20"/>
                <a:gd name="T11" fmla="*/ 2 h 8"/>
                <a:gd name="T12" fmla="*/ 20 w 20"/>
                <a:gd name="T13" fmla="*/ 4 h 8"/>
                <a:gd name="T14" fmla="*/ 18 w 20"/>
                <a:gd name="T15" fmla="*/ 6 h 8"/>
                <a:gd name="T16" fmla="*/ 4 w 20"/>
                <a:gd name="T17" fmla="*/ 8 h 8"/>
                <a:gd name="T18" fmla="*/ 4 w 20"/>
                <a:gd name="T19" fmla="*/ 8 h 8"/>
                <a:gd name="T20" fmla="*/ 2 w 20"/>
                <a:gd name="T21" fmla="*/ 6 h 8"/>
                <a:gd name="T22" fmla="*/ 0 w 20"/>
                <a:gd name="T23" fmla="*/ 4 h 8"/>
                <a:gd name="T24" fmla="*/ 0 w 20"/>
                <a:gd name="T25" fmla="*/ 4 h 8"/>
                <a:gd name="T26" fmla="*/ 0 w 20"/>
                <a:gd name="T27" fmla="*/ 4 h 8"/>
                <a:gd name="T28" fmla="*/ 2 w 20"/>
                <a:gd name="T29" fmla="*/ 2 h 8"/>
                <a:gd name="T30" fmla="*/ 2 w 20"/>
                <a:gd name="T31" fmla="*/ 2 h 8"/>
                <a:gd name="T32" fmla="*/ 18 w 20"/>
                <a:gd name="T33" fmla="*/ 0 h 8"/>
                <a:gd name="T34" fmla="*/ 18 w 20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">
                  <a:moveTo>
                    <a:pt x="18" y="0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45"/>
            <p:cNvSpPr/>
            <p:nvPr/>
          </p:nvSpPr>
          <p:spPr bwMode="auto">
            <a:xfrm>
              <a:off x="6015038" y="2830513"/>
              <a:ext cx="31750" cy="9525"/>
            </a:xfrm>
            <a:custGeom>
              <a:avLst/>
              <a:gdLst>
                <a:gd name="T0" fmla="*/ 2 w 20"/>
                <a:gd name="T1" fmla="*/ 4 h 6"/>
                <a:gd name="T2" fmla="*/ 2 w 20"/>
                <a:gd name="T3" fmla="*/ 4 h 6"/>
                <a:gd name="T4" fmla="*/ 0 w 20"/>
                <a:gd name="T5" fmla="*/ 4 h 6"/>
                <a:gd name="T6" fmla="*/ 0 w 20"/>
                <a:gd name="T7" fmla="*/ 2 h 6"/>
                <a:gd name="T8" fmla="*/ 0 w 20"/>
                <a:gd name="T9" fmla="*/ 2 h 6"/>
                <a:gd name="T10" fmla="*/ 0 w 20"/>
                <a:gd name="T11" fmla="*/ 2 h 6"/>
                <a:gd name="T12" fmla="*/ 0 w 20"/>
                <a:gd name="T13" fmla="*/ 0 h 6"/>
                <a:gd name="T14" fmla="*/ 2 w 20"/>
                <a:gd name="T15" fmla="*/ 0 h 6"/>
                <a:gd name="T16" fmla="*/ 18 w 20"/>
                <a:gd name="T17" fmla="*/ 2 h 6"/>
                <a:gd name="T18" fmla="*/ 18 w 20"/>
                <a:gd name="T19" fmla="*/ 2 h 6"/>
                <a:gd name="T20" fmla="*/ 18 w 20"/>
                <a:gd name="T21" fmla="*/ 2 h 6"/>
                <a:gd name="T22" fmla="*/ 20 w 20"/>
                <a:gd name="T23" fmla="*/ 4 h 6"/>
                <a:gd name="T24" fmla="*/ 20 w 20"/>
                <a:gd name="T25" fmla="*/ 4 h 6"/>
                <a:gd name="T26" fmla="*/ 20 w 20"/>
                <a:gd name="T27" fmla="*/ 4 h 6"/>
                <a:gd name="T28" fmla="*/ 18 w 20"/>
                <a:gd name="T29" fmla="*/ 6 h 6"/>
                <a:gd name="T30" fmla="*/ 16 w 20"/>
                <a:gd name="T31" fmla="*/ 6 h 6"/>
                <a:gd name="T32" fmla="*/ 2 w 20"/>
                <a:gd name="T33" fmla="*/ 4 h 6"/>
                <a:gd name="T34" fmla="*/ 2 w 20"/>
                <a:gd name="T3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6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46"/>
            <p:cNvSpPr/>
            <p:nvPr/>
          </p:nvSpPr>
          <p:spPr bwMode="auto">
            <a:xfrm>
              <a:off x="5983288" y="2725738"/>
              <a:ext cx="25400" cy="22225"/>
            </a:xfrm>
            <a:custGeom>
              <a:avLst/>
              <a:gdLst>
                <a:gd name="T0" fmla="*/ 4 w 16"/>
                <a:gd name="T1" fmla="*/ 14 h 14"/>
                <a:gd name="T2" fmla="*/ 4 w 16"/>
                <a:gd name="T3" fmla="*/ 14 h 14"/>
                <a:gd name="T4" fmla="*/ 2 w 16"/>
                <a:gd name="T5" fmla="*/ 14 h 14"/>
                <a:gd name="T6" fmla="*/ 0 w 16"/>
                <a:gd name="T7" fmla="*/ 14 h 14"/>
                <a:gd name="T8" fmla="*/ 0 w 16"/>
                <a:gd name="T9" fmla="*/ 14 h 14"/>
                <a:gd name="T10" fmla="*/ 0 w 16"/>
                <a:gd name="T11" fmla="*/ 14 h 14"/>
                <a:gd name="T12" fmla="*/ 0 w 16"/>
                <a:gd name="T13" fmla="*/ 12 h 14"/>
                <a:gd name="T14" fmla="*/ 0 w 16"/>
                <a:gd name="T15" fmla="*/ 10 h 14"/>
                <a:gd name="T16" fmla="*/ 12 w 16"/>
                <a:gd name="T17" fmla="*/ 0 h 14"/>
                <a:gd name="T18" fmla="*/ 12 w 16"/>
                <a:gd name="T19" fmla="*/ 0 h 14"/>
                <a:gd name="T20" fmla="*/ 12 w 16"/>
                <a:gd name="T21" fmla="*/ 0 h 14"/>
                <a:gd name="T22" fmla="*/ 14 w 16"/>
                <a:gd name="T23" fmla="*/ 0 h 14"/>
                <a:gd name="T24" fmla="*/ 14 w 16"/>
                <a:gd name="T25" fmla="*/ 0 h 14"/>
                <a:gd name="T26" fmla="*/ 14 w 16"/>
                <a:gd name="T27" fmla="*/ 0 h 14"/>
                <a:gd name="T28" fmla="*/ 16 w 16"/>
                <a:gd name="T29" fmla="*/ 2 h 14"/>
                <a:gd name="T30" fmla="*/ 14 w 16"/>
                <a:gd name="T31" fmla="*/ 4 h 14"/>
                <a:gd name="T32" fmla="*/ 4 w 16"/>
                <a:gd name="T33" fmla="*/ 14 h 14"/>
                <a:gd name="T34" fmla="*/ 4 w 16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4">
                  <a:moveTo>
                    <a:pt x="4" y="14"/>
                  </a:moveTo>
                  <a:lnTo>
                    <a:pt x="4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47"/>
            <p:cNvSpPr>
              <a:spLocks noEditPoints="1"/>
            </p:cNvSpPr>
            <p:nvPr/>
          </p:nvSpPr>
          <p:spPr bwMode="auto">
            <a:xfrm>
              <a:off x="5808663" y="2725738"/>
              <a:ext cx="177800" cy="247650"/>
            </a:xfrm>
            <a:custGeom>
              <a:avLst/>
              <a:gdLst>
                <a:gd name="T0" fmla="*/ 74 w 112"/>
                <a:gd name="T1" fmla="*/ 132 h 156"/>
                <a:gd name="T2" fmla="*/ 72 w 112"/>
                <a:gd name="T3" fmla="*/ 136 h 156"/>
                <a:gd name="T4" fmla="*/ 42 w 112"/>
                <a:gd name="T5" fmla="*/ 138 h 156"/>
                <a:gd name="T6" fmla="*/ 40 w 112"/>
                <a:gd name="T7" fmla="*/ 136 h 156"/>
                <a:gd name="T8" fmla="*/ 38 w 112"/>
                <a:gd name="T9" fmla="*/ 132 h 156"/>
                <a:gd name="T10" fmla="*/ 74 w 112"/>
                <a:gd name="T11" fmla="*/ 118 h 156"/>
                <a:gd name="T12" fmla="*/ 74 w 112"/>
                <a:gd name="T13" fmla="*/ 132 h 156"/>
                <a:gd name="T14" fmla="*/ 36 w 112"/>
                <a:gd name="T15" fmla="*/ 28 h 156"/>
                <a:gd name="T16" fmla="*/ 26 w 112"/>
                <a:gd name="T17" fmla="*/ 40 h 156"/>
                <a:gd name="T18" fmla="*/ 22 w 112"/>
                <a:gd name="T19" fmla="*/ 56 h 156"/>
                <a:gd name="T20" fmla="*/ 22 w 112"/>
                <a:gd name="T21" fmla="*/ 64 h 156"/>
                <a:gd name="T22" fmla="*/ 28 w 112"/>
                <a:gd name="T23" fmla="*/ 76 h 156"/>
                <a:gd name="T24" fmla="*/ 34 w 112"/>
                <a:gd name="T25" fmla="*/ 82 h 156"/>
                <a:gd name="T26" fmla="*/ 34 w 112"/>
                <a:gd name="T27" fmla="*/ 86 h 156"/>
                <a:gd name="T28" fmla="*/ 34 w 112"/>
                <a:gd name="T29" fmla="*/ 86 h 156"/>
                <a:gd name="T30" fmla="*/ 30 w 112"/>
                <a:gd name="T31" fmla="*/ 86 h 156"/>
                <a:gd name="T32" fmla="*/ 24 w 112"/>
                <a:gd name="T33" fmla="*/ 80 h 156"/>
                <a:gd name="T34" fmla="*/ 18 w 112"/>
                <a:gd name="T35" fmla="*/ 64 h 156"/>
                <a:gd name="T36" fmla="*/ 16 w 112"/>
                <a:gd name="T37" fmla="*/ 56 h 156"/>
                <a:gd name="T38" fmla="*/ 20 w 112"/>
                <a:gd name="T39" fmla="*/ 38 h 156"/>
                <a:gd name="T40" fmla="*/ 32 w 112"/>
                <a:gd name="T41" fmla="*/ 24 h 156"/>
                <a:gd name="T42" fmla="*/ 34 w 112"/>
                <a:gd name="T43" fmla="*/ 24 h 156"/>
                <a:gd name="T44" fmla="*/ 36 w 112"/>
                <a:gd name="T45" fmla="*/ 24 h 156"/>
                <a:gd name="T46" fmla="*/ 36 w 112"/>
                <a:gd name="T47" fmla="*/ 26 h 156"/>
                <a:gd name="T48" fmla="*/ 36 w 112"/>
                <a:gd name="T49" fmla="*/ 28 h 156"/>
                <a:gd name="T50" fmla="*/ 112 w 112"/>
                <a:gd name="T51" fmla="*/ 56 h 156"/>
                <a:gd name="T52" fmla="*/ 108 w 112"/>
                <a:gd name="T53" fmla="*/ 34 h 156"/>
                <a:gd name="T54" fmla="*/ 96 w 112"/>
                <a:gd name="T55" fmla="*/ 16 h 156"/>
                <a:gd name="T56" fmla="*/ 78 w 112"/>
                <a:gd name="T57" fmla="*/ 4 h 156"/>
                <a:gd name="T58" fmla="*/ 56 w 112"/>
                <a:gd name="T59" fmla="*/ 0 h 156"/>
                <a:gd name="T60" fmla="*/ 44 w 112"/>
                <a:gd name="T61" fmla="*/ 2 h 156"/>
                <a:gd name="T62" fmla="*/ 26 w 112"/>
                <a:gd name="T63" fmla="*/ 10 h 156"/>
                <a:gd name="T64" fmla="*/ 10 w 112"/>
                <a:gd name="T65" fmla="*/ 24 h 156"/>
                <a:gd name="T66" fmla="*/ 2 w 112"/>
                <a:gd name="T67" fmla="*/ 44 h 156"/>
                <a:gd name="T68" fmla="*/ 0 w 112"/>
                <a:gd name="T69" fmla="*/ 56 h 156"/>
                <a:gd name="T70" fmla="*/ 2 w 112"/>
                <a:gd name="T71" fmla="*/ 72 h 156"/>
                <a:gd name="T72" fmla="*/ 20 w 112"/>
                <a:gd name="T73" fmla="*/ 98 h 156"/>
                <a:gd name="T74" fmla="*/ 34 w 112"/>
                <a:gd name="T75" fmla="*/ 118 h 156"/>
                <a:gd name="T76" fmla="*/ 34 w 112"/>
                <a:gd name="T77" fmla="*/ 132 h 156"/>
                <a:gd name="T78" fmla="*/ 36 w 112"/>
                <a:gd name="T79" fmla="*/ 140 h 156"/>
                <a:gd name="T80" fmla="*/ 42 w 112"/>
                <a:gd name="T81" fmla="*/ 142 h 156"/>
                <a:gd name="T82" fmla="*/ 42 w 112"/>
                <a:gd name="T83" fmla="*/ 146 h 156"/>
                <a:gd name="T84" fmla="*/ 48 w 112"/>
                <a:gd name="T85" fmla="*/ 152 h 156"/>
                <a:gd name="T86" fmla="*/ 60 w 112"/>
                <a:gd name="T87" fmla="*/ 156 h 156"/>
                <a:gd name="T88" fmla="*/ 66 w 112"/>
                <a:gd name="T89" fmla="*/ 152 h 156"/>
                <a:gd name="T90" fmla="*/ 70 w 112"/>
                <a:gd name="T91" fmla="*/ 146 h 156"/>
                <a:gd name="T92" fmla="*/ 70 w 112"/>
                <a:gd name="T93" fmla="*/ 142 h 156"/>
                <a:gd name="T94" fmla="*/ 76 w 112"/>
                <a:gd name="T95" fmla="*/ 140 h 156"/>
                <a:gd name="T96" fmla="*/ 78 w 112"/>
                <a:gd name="T97" fmla="*/ 132 h 156"/>
                <a:gd name="T98" fmla="*/ 78 w 112"/>
                <a:gd name="T99" fmla="*/ 106 h 156"/>
                <a:gd name="T100" fmla="*/ 92 w 112"/>
                <a:gd name="T101" fmla="*/ 98 h 156"/>
                <a:gd name="T102" fmla="*/ 110 w 112"/>
                <a:gd name="T103" fmla="*/ 72 h 156"/>
                <a:gd name="T104" fmla="*/ 112 w 112"/>
                <a:gd name="T105" fmla="*/ 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2" h="156">
                  <a:moveTo>
                    <a:pt x="74" y="132"/>
                  </a:moveTo>
                  <a:lnTo>
                    <a:pt x="74" y="13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70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0" y="136"/>
                  </a:lnTo>
                  <a:lnTo>
                    <a:pt x="40" y="136"/>
                  </a:lnTo>
                  <a:lnTo>
                    <a:pt x="38" y="132"/>
                  </a:lnTo>
                  <a:lnTo>
                    <a:pt x="38" y="118"/>
                  </a:lnTo>
                  <a:lnTo>
                    <a:pt x="74" y="118"/>
                  </a:lnTo>
                  <a:lnTo>
                    <a:pt x="74" y="132"/>
                  </a:lnTo>
                  <a:lnTo>
                    <a:pt x="74" y="132"/>
                  </a:lnTo>
                  <a:close/>
                  <a:moveTo>
                    <a:pt x="36" y="28"/>
                  </a:moveTo>
                  <a:lnTo>
                    <a:pt x="36" y="28"/>
                  </a:lnTo>
                  <a:lnTo>
                    <a:pt x="30" y="34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4"/>
                  </a:lnTo>
                  <a:lnTo>
                    <a:pt x="24" y="70"/>
                  </a:lnTo>
                  <a:lnTo>
                    <a:pt x="28" y="7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2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4" y="80"/>
                  </a:lnTo>
                  <a:lnTo>
                    <a:pt x="20" y="72"/>
                  </a:lnTo>
                  <a:lnTo>
                    <a:pt x="18" y="64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46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6" y="28"/>
                  </a:lnTo>
                  <a:close/>
                  <a:moveTo>
                    <a:pt x="112" y="56"/>
                  </a:move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10" y="86"/>
                  </a:lnTo>
                  <a:lnTo>
                    <a:pt x="20" y="98"/>
                  </a:lnTo>
                  <a:lnTo>
                    <a:pt x="34" y="106"/>
                  </a:lnTo>
                  <a:lnTo>
                    <a:pt x="34" y="118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6"/>
                  </a:lnTo>
                  <a:lnTo>
                    <a:pt x="36" y="140"/>
                  </a:lnTo>
                  <a:lnTo>
                    <a:pt x="38" y="142"/>
                  </a:lnTo>
                  <a:lnTo>
                    <a:pt x="42" y="142"/>
                  </a:lnTo>
                  <a:lnTo>
                    <a:pt x="42" y="142"/>
                  </a:lnTo>
                  <a:lnTo>
                    <a:pt x="42" y="146"/>
                  </a:lnTo>
                  <a:lnTo>
                    <a:pt x="42" y="146"/>
                  </a:lnTo>
                  <a:lnTo>
                    <a:pt x="48" y="152"/>
                  </a:lnTo>
                  <a:lnTo>
                    <a:pt x="52" y="156"/>
                  </a:lnTo>
                  <a:lnTo>
                    <a:pt x="60" y="156"/>
                  </a:lnTo>
                  <a:lnTo>
                    <a:pt x="60" y="156"/>
                  </a:lnTo>
                  <a:lnTo>
                    <a:pt x="66" y="152"/>
                  </a:lnTo>
                  <a:lnTo>
                    <a:pt x="70" y="146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74" y="142"/>
                  </a:lnTo>
                  <a:lnTo>
                    <a:pt x="76" y="140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12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92" y="98"/>
                  </a:lnTo>
                  <a:lnTo>
                    <a:pt x="102" y="86"/>
                  </a:lnTo>
                  <a:lnTo>
                    <a:pt x="110" y="72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48"/>
            <p:cNvSpPr>
              <a:spLocks noEditPoints="1"/>
            </p:cNvSpPr>
            <p:nvPr/>
          </p:nvSpPr>
          <p:spPr bwMode="auto">
            <a:xfrm>
              <a:off x="5316538" y="4621213"/>
              <a:ext cx="247650" cy="247650"/>
            </a:xfrm>
            <a:custGeom>
              <a:avLst/>
              <a:gdLst>
                <a:gd name="T0" fmla="*/ 78 w 156"/>
                <a:gd name="T1" fmla="*/ 144 h 156"/>
                <a:gd name="T2" fmla="*/ 52 w 156"/>
                <a:gd name="T3" fmla="*/ 140 h 156"/>
                <a:gd name="T4" fmla="*/ 32 w 156"/>
                <a:gd name="T5" fmla="*/ 126 h 156"/>
                <a:gd name="T6" fmla="*/ 16 w 156"/>
                <a:gd name="T7" fmla="*/ 104 h 156"/>
                <a:gd name="T8" fmla="*/ 12 w 156"/>
                <a:gd name="T9" fmla="*/ 78 h 156"/>
                <a:gd name="T10" fmla="*/ 12 w 156"/>
                <a:gd name="T11" fmla="*/ 64 h 156"/>
                <a:gd name="T12" fmla="*/ 24 w 156"/>
                <a:gd name="T13" fmla="*/ 40 h 156"/>
                <a:gd name="T14" fmla="*/ 42 w 156"/>
                <a:gd name="T15" fmla="*/ 22 h 156"/>
                <a:gd name="T16" fmla="*/ 64 w 156"/>
                <a:gd name="T17" fmla="*/ 12 h 156"/>
                <a:gd name="T18" fmla="*/ 78 w 156"/>
                <a:gd name="T19" fmla="*/ 12 h 156"/>
                <a:gd name="T20" fmla="*/ 104 w 156"/>
                <a:gd name="T21" fmla="*/ 16 h 156"/>
                <a:gd name="T22" fmla="*/ 126 w 156"/>
                <a:gd name="T23" fmla="*/ 30 h 156"/>
                <a:gd name="T24" fmla="*/ 140 w 156"/>
                <a:gd name="T25" fmla="*/ 52 h 156"/>
                <a:gd name="T26" fmla="*/ 146 w 156"/>
                <a:gd name="T27" fmla="*/ 78 h 156"/>
                <a:gd name="T28" fmla="*/ 144 w 156"/>
                <a:gd name="T29" fmla="*/ 92 h 156"/>
                <a:gd name="T30" fmla="*/ 134 w 156"/>
                <a:gd name="T31" fmla="*/ 116 h 156"/>
                <a:gd name="T32" fmla="*/ 116 w 156"/>
                <a:gd name="T33" fmla="*/ 134 h 156"/>
                <a:gd name="T34" fmla="*/ 92 w 156"/>
                <a:gd name="T35" fmla="*/ 144 h 156"/>
                <a:gd name="T36" fmla="*/ 78 w 156"/>
                <a:gd name="T37" fmla="*/ 144 h 156"/>
                <a:gd name="T38" fmla="*/ 78 w 156"/>
                <a:gd name="T39" fmla="*/ 0 h 156"/>
                <a:gd name="T40" fmla="*/ 48 w 156"/>
                <a:gd name="T41" fmla="*/ 6 h 156"/>
                <a:gd name="T42" fmla="*/ 22 w 156"/>
                <a:gd name="T43" fmla="*/ 22 h 156"/>
                <a:gd name="T44" fmla="*/ 6 w 156"/>
                <a:gd name="T45" fmla="*/ 48 h 156"/>
                <a:gd name="T46" fmla="*/ 0 w 156"/>
                <a:gd name="T47" fmla="*/ 78 h 156"/>
                <a:gd name="T48" fmla="*/ 2 w 156"/>
                <a:gd name="T49" fmla="*/ 94 h 156"/>
                <a:gd name="T50" fmla="*/ 14 w 156"/>
                <a:gd name="T51" fmla="*/ 122 h 156"/>
                <a:gd name="T52" fmla="*/ 34 w 156"/>
                <a:gd name="T53" fmla="*/ 142 h 156"/>
                <a:gd name="T54" fmla="*/ 62 w 156"/>
                <a:gd name="T55" fmla="*/ 154 h 156"/>
                <a:gd name="T56" fmla="*/ 78 w 156"/>
                <a:gd name="T57" fmla="*/ 156 h 156"/>
                <a:gd name="T58" fmla="*/ 108 w 156"/>
                <a:gd name="T59" fmla="*/ 150 h 156"/>
                <a:gd name="T60" fmla="*/ 134 w 156"/>
                <a:gd name="T61" fmla="*/ 134 h 156"/>
                <a:gd name="T62" fmla="*/ 150 w 156"/>
                <a:gd name="T63" fmla="*/ 108 h 156"/>
                <a:gd name="T64" fmla="*/ 156 w 156"/>
                <a:gd name="T65" fmla="*/ 78 h 156"/>
                <a:gd name="T66" fmla="*/ 156 w 156"/>
                <a:gd name="T67" fmla="*/ 62 h 156"/>
                <a:gd name="T68" fmla="*/ 144 w 156"/>
                <a:gd name="T69" fmla="*/ 34 h 156"/>
                <a:gd name="T70" fmla="*/ 122 w 156"/>
                <a:gd name="T71" fmla="*/ 14 h 156"/>
                <a:gd name="T72" fmla="*/ 94 w 156"/>
                <a:gd name="T73" fmla="*/ 2 h 156"/>
                <a:gd name="T74" fmla="*/ 78 w 156"/>
                <a:gd name="T7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56">
                  <a:moveTo>
                    <a:pt x="78" y="144"/>
                  </a:moveTo>
                  <a:lnTo>
                    <a:pt x="78" y="144"/>
                  </a:lnTo>
                  <a:lnTo>
                    <a:pt x="64" y="144"/>
                  </a:lnTo>
                  <a:lnTo>
                    <a:pt x="52" y="140"/>
                  </a:lnTo>
                  <a:lnTo>
                    <a:pt x="42" y="134"/>
                  </a:lnTo>
                  <a:lnTo>
                    <a:pt x="32" y="126"/>
                  </a:lnTo>
                  <a:lnTo>
                    <a:pt x="24" y="116"/>
                  </a:lnTo>
                  <a:lnTo>
                    <a:pt x="16" y="104"/>
                  </a:lnTo>
                  <a:lnTo>
                    <a:pt x="12" y="9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64"/>
                  </a:lnTo>
                  <a:lnTo>
                    <a:pt x="16" y="52"/>
                  </a:lnTo>
                  <a:lnTo>
                    <a:pt x="24" y="40"/>
                  </a:lnTo>
                  <a:lnTo>
                    <a:pt x="32" y="30"/>
                  </a:lnTo>
                  <a:lnTo>
                    <a:pt x="42" y="22"/>
                  </a:lnTo>
                  <a:lnTo>
                    <a:pt x="52" y="16"/>
                  </a:lnTo>
                  <a:lnTo>
                    <a:pt x="6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92" y="12"/>
                  </a:lnTo>
                  <a:lnTo>
                    <a:pt x="104" y="16"/>
                  </a:lnTo>
                  <a:lnTo>
                    <a:pt x="116" y="22"/>
                  </a:lnTo>
                  <a:lnTo>
                    <a:pt x="126" y="30"/>
                  </a:lnTo>
                  <a:lnTo>
                    <a:pt x="134" y="40"/>
                  </a:lnTo>
                  <a:lnTo>
                    <a:pt x="140" y="52"/>
                  </a:lnTo>
                  <a:lnTo>
                    <a:pt x="144" y="64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4" y="92"/>
                  </a:lnTo>
                  <a:lnTo>
                    <a:pt x="140" y="104"/>
                  </a:lnTo>
                  <a:lnTo>
                    <a:pt x="134" y="116"/>
                  </a:lnTo>
                  <a:lnTo>
                    <a:pt x="126" y="126"/>
                  </a:lnTo>
                  <a:lnTo>
                    <a:pt x="116" y="134"/>
                  </a:lnTo>
                  <a:lnTo>
                    <a:pt x="104" y="140"/>
                  </a:lnTo>
                  <a:lnTo>
                    <a:pt x="92" y="144"/>
                  </a:lnTo>
                  <a:lnTo>
                    <a:pt x="78" y="144"/>
                  </a:lnTo>
                  <a:lnTo>
                    <a:pt x="78" y="144"/>
                  </a:lnTo>
                  <a:close/>
                  <a:moveTo>
                    <a:pt x="78" y="0"/>
                  </a:moveTo>
                  <a:lnTo>
                    <a:pt x="78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4"/>
                  </a:lnTo>
                  <a:lnTo>
                    <a:pt x="22" y="22"/>
                  </a:lnTo>
                  <a:lnTo>
                    <a:pt x="14" y="34"/>
                  </a:lnTo>
                  <a:lnTo>
                    <a:pt x="6" y="48"/>
                  </a:lnTo>
                  <a:lnTo>
                    <a:pt x="2" y="6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94"/>
                  </a:lnTo>
                  <a:lnTo>
                    <a:pt x="6" y="108"/>
                  </a:lnTo>
                  <a:lnTo>
                    <a:pt x="14" y="122"/>
                  </a:lnTo>
                  <a:lnTo>
                    <a:pt x="22" y="134"/>
                  </a:lnTo>
                  <a:lnTo>
                    <a:pt x="34" y="142"/>
                  </a:lnTo>
                  <a:lnTo>
                    <a:pt x="48" y="150"/>
                  </a:lnTo>
                  <a:lnTo>
                    <a:pt x="62" y="154"/>
                  </a:lnTo>
                  <a:lnTo>
                    <a:pt x="78" y="156"/>
                  </a:lnTo>
                  <a:lnTo>
                    <a:pt x="78" y="156"/>
                  </a:lnTo>
                  <a:lnTo>
                    <a:pt x="94" y="154"/>
                  </a:lnTo>
                  <a:lnTo>
                    <a:pt x="108" y="150"/>
                  </a:lnTo>
                  <a:lnTo>
                    <a:pt x="122" y="142"/>
                  </a:lnTo>
                  <a:lnTo>
                    <a:pt x="134" y="134"/>
                  </a:lnTo>
                  <a:lnTo>
                    <a:pt x="144" y="122"/>
                  </a:lnTo>
                  <a:lnTo>
                    <a:pt x="150" y="108"/>
                  </a:lnTo>
                  <a:lnTo>
                    <a:pt x="156" y="94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62"/>
                  </a:lnTo>
                  <a:lnTo>
                    <a:pt x="150" y="48"/>
                  </a:lnTo>
                  <a:lnTo>
                    <a:pt x="144" y="34"/>
                  </a:lnTo>
                  <a:lnTo>
                    <a:pt x="134" y="22"/>
                  </a:lnTo>
                  <a:lnTo>
                    <a:pt x="122" y="14"/>
                  </a:lnTo>
                  <a:lnTo>
                    <a:pt x="108" y="6"/>
                  </a:lnTo>
                  <a:lnTo>
                    <a:pt x="94" y="2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49"/>
            <p:cNvSpPr/>
            <p:nvPr/>
          </p:nvSpPr>
          <p:spPr bwMode="auto">
            <a:xfrm>
              <a:off x="5434013" y="4646613"/>
              <a:ext cx="12700" cy="22225"/>
            </a:xfrm>
            <a:custGeom>
              <a:avLst/>
              <a:gdLst>
                <a:gd name="T0" fmla="*/ 4 w 8"/>
                <a:gd name="T1" fmla="*/ 14 h 14"/>
                <a:gd name="T2" fmla="*/ 4 w 8"/>
                <a:gd name="T3" fmla="*/ 14 h 14"/>
                <a:gd name="T4" fmla="*/ 8 w 8"/>
                <a:gd name="T5" fmla="*/ 14 h 14"/>
                <a:gd name="T6" fmla="*/ 8 w 8"/>
                <a:gd name="T7" fmla="*/ 10 h 14"/>
                <a:gd name="T8" fmla="*/ 8 w 8"/>
                <a:gd name="T9" fmla="*/ 2 h 14"/>
                <a:gd name="T10" fmla="*/ 8 w 8"/>
                <a:gd name="T11" fmla="*/ 2 h 14"/>
                <a:gd name="T12" fmla="*/ 8 w 8"/>
                <a:gd name="T13" fmla="*/ 0 h 14"/>
                <a:gd name="T14" fmla="*/ 4 w 8"/>
                <a:gd name="T15" fmla="*/ 0 h 14"/>
                <a:gd name="T16" fmla="*/ 4 w 8"/>
                <a:gd name="T17" fmla="*/ 0 h 14"/>
                <a:gd name="T18" fmla="*/ 2 w 8"/>
                <a:gd name="T19" fmla="*/ 0 h 14"/>
                <a:gd name="T20" fmla="*/ 0 w 8"/>
                <a:gd name="T21" fmla="*/ 2 h 14"/>
                <a:gd name="T22" fmla="*/ 0 w 8"/>
                <a:gd name="T23" fmla="*/ 10 h 14"/>
                <a:gd name="T24" fmla="*/ 0 w 8"/>
                <a:gd name="T25" fmla="*/ 10 h 14"/>
                <a:gd name="T26" fmla="*/ 2 w 8"/>
                <a:gd name="T27" fmla="*/ 14 h 14"/>
                <a:gd name="T28" fmla="*/ 4 w 8"/>
                <a:gd name="T29" fmla="*/ 14 h 14"/>
                <a:gd name="T30" fmla="*/ 4 w 8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50"/>
            <p:cNvSpPr/>
            <p:nvPr/>
          </p:nvSpPr>
          <p:spPr bwMode="auto">
            <a:xfrm>
              <a:off x="5434013" y="4818063"/>
              <a:ext cx="12700" cy="25400"/>
            </a:xfrm>
            <a:custGeom>
              <a:avLst/>
              <a:gdLst>
                <a:gd name="T0" fmla="*/ 4 w 8"/>
                <a:gd name="T1" fmla="*/ 0 h 16"/>
                <a:gd name="T2" fmla="*/ 4 w 8"/>
                <a:gd name="T3" fmla="*/ 0 h 16"/>
                <a:gd name="T4" fmla="*/ 2 w 8"/>
                <a:gd name="T5" fmla="*/ 2 h 16"/>
                <a:gd name="T6" fmla="*/ 0 w 8"/>
                <a:gd name="T7" fmla="*/ 4 h 16"/>
                <a:gd name="T8" fmla="*/ 0 w 8"/>
                <a:gd name="T9" fmla="*/ 12 h 16"/>
                <a:gd name="T10" fmla="*/ 0 w 8"/>
                <a:gd name="T11" fmla="*/ 12 h 16"/>
                <a:gd name="T12" fmla="*/ 2 w 8"/>
                <a:gd name="T13" fmla="*/ 14 h 16"/>
                <a:gd name="T14" fmla="*/ 4 w 8"/>
                <a:gd name="T15" fmla="*/ 16 h 16"/>
                <a:gd name="T16" fmla="*/ 4 w 8"/>
                <a:gd name="T17" fmla="*/ 16 h 16"/>
                <a:gd name="T18" fmla="*/ 8 w 8"/>
                <a:gd name="T19" fmla="*/ 14 h 16"/>
                <a:gd name="T20" fmla="*/ 8 w 8"/>
                <a:gd name="T21" fmla="*/ 12 h 16"/>
                <a:gd name="T22" fmla="*/ 8 w 8"/>
                <a:gd name="T23" fmla="*/ 4 h 16"/>
                <a:gd name="T24" fmla="*/ 8 w 8"/>
                <a:gd name="T25" fmla="*/ 4 h 16"/>
                <a:gd name="T26" fmla="*/ 8 w 8"/>
                <a:gd name="T27" fmla="*/ 2 h 16"/>
                <a:gd name="T28" fmla="*/ 4 w 8"/>
                <a:gd name="T29" fmla="*/ 0 h 16"/>
                <a:gd name="T30" fmla="*/ 4 w 8"/>
                <a:gd name="T3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6">
                  <a:moveTo>
                    <a:pt x="4" y="0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1"/>
            <p:cNvSpPr/>
            <p:nvPr/>
          </p:nvSpPr>
          <p:spPr bwMode="auto">
            <a:xfrm>
              <a:off x="5341938" y="4738688"/>
              <a:ext cx="25400" cy="12700"/>
            </a:xfrm>
            <a:custGeom>
              <a:avLst/>
              <a:gdLst>
                <a:gd name="T0" fmla="*/ 12 w 16"/>
                <a:gd name="T1" fmla="*/ 0 h 8"/>
                <a:gd name="T2" fmla="*/ 4 w 16"/>
                <a:gd name="T3" fmla="*/ 0 h 8"/>
                <a:gd name="T4" fmla="*/ 4 w 16"/>
                <a:gd name="T5" fmla="*/ 0 h 8"/>
                <a:gd name="T6" fmla="*/ 0 w 16"/>
                <a:gd name="T7" fmla="*/ 0 h 8"/>
                <a:gd name="T8" fmla="*/ 0 w 16"/>
                <a:gd name="T9" fmla="*/ 4 h 8"/>
                <a:gd name="T10" fmla="*/ 0 w 16"/>
                <a:gd name="T11" fmla="*/ 4 h 8"/>
                <a:gd name="T12" fmla="*/ 0 w 16"/>
                <a:gd name="T13" fmla="*/ 6 h 8"/>
                <a:gd name="T14" fmla="*/ 4 w 16"/>
                <a:gd name="T15" fmla="*/ 8 h 8"/>
                <a:gd name="T16" fmla="*/ 12 w 16"/>
                <a:gd name="T17" fmla="*/ 8 h 8"/>
                <a:gd name="T18" fmla="*/ 12 w 16"/>
                <a:gd name="T19" fmla="*/ 8 h 8"/>
                <a:gd name="T20" fmla="*/ 14 w 16"/>
                <a:gd name="T21" fmla="*/ 6 h 8"/>
                <a:gd name="T22" fmla="*/ 16 w 16"/>
                <a:gd name="T23" fmla="*/ 4 h 8"/>
                <a:gd name="T24" fmla="*/ 16 w 16"/>
                <a:gd name="T25" fmla="*/ 4 h 8"/>
                <a:gd name="T26" fmla="*/ 14 w 16"/>
                <a:gd name="T27" fmla="*/ 0 h 8"/>
                <a:gd name="T28" fmla="*/ 12 w 16"/>
                <a:gd name="T29" fmla="*/ 0 h 8"/>
                <a:gd name="T30" fmla="*/ 12 w 16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8">
                  <a:moveTo>
                    <a:pt x="12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2"/>
            <p:cNvSpPr/>
            <p:nvPr/>
          </p:nvSpPr>
          <p:spPr bwMode="auto">
            <a:xfrm>
              <a:off x="5516563" y="4738688"/>
              <a:ext cx="22225" cy="12700"/>
            </a:xfrm>
            <a:custGeom>
              <a:avLst/>
              <a:gdLst>
                <a:gd name="T0" fmla="*/ 10 w 14"/>
                <a:gd name="T1" fmla="*/ 0 h 8"/>
                <a:gd name="T2" fmla="*/ 4 w 14"/>
                <a:gd name="T3" fmla="*/ 0 h 8"/>
                <a:gd name="T4" fmla="*/ 4 w 14"/>
                <a:gd name="T5" fmla="*/ 0 h 8"/>
                <a:gd name="T6" fmla="*/ 0 w 14"/>
                <a:gd name="T7" fmla="*/ 0 h 8"/>
                <a:gd name="T8" fmla="*/ 0 w 14"/>
                <a:gd name="T9" fmla="*/ 4 h 8"/>
                <a:gd name="T10" fmla="*/ 0 w 14"/>
                <a:gd name="T11" fmla="*/ 4 h 8"/>
                <a:gd name="T12" fmla="*/ 0 w 14"/>
                <a:gd name="T13" fmla="*/ 6 h 8"/>
                <a:gd name="T14" fmla="*/ 4 w 14"/>
                <a:gd name="T15" fmla="*/ 8 h 8"/>
                <a:gd name="T16" fmla="*/ 10 w 14"/>
                <a:gd name="T17" fmla="*/ 8 h 8"/>
                <a:gd name="T18" fmla="*/ 10 w 14"/>
                <a:gd name="T19" fmla="*/ 8 h 8"/>
                <a:gd name="T20" fmla="*/ 14 w 14"/>
                <a:gd name="T21" fmla="*/ 6 h 8"/>
                <a:gd name="T22" fmla="*/ 14 w 14"/>
                <a:gd name="T23" fmla="*/ 4 h 8"/>
                <a:gd name="T24" fmla="*/ 14 w 14"/>
                <a:gd name="T25" fmla="*/ 4 h 8"/>
                <a:gd name="T26" fmla="*/ 14 w 14"/>
                <a:gd name="T27" fmla="*/ 0 h 8"/>
                <a:gd name="T28" fmla="*/ 10 w 14"/>
                <a:gd name="T29" fmla="*/ 0 h 8"/>
                <a:gd name="T30" fmla="*/ 10 w 14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53"/>
            <p:cNvSpPr/>
            <p:nvPr/>
          </p:nvSpPr>
          <p:spPr bwMode="auto">
            <a:xfrm>
              <a:off x="5373688" y="4687888"/>
              <a:ext cx="79375" cy="114300"/>
            </a:xfrm>
            <a:custGeom>
              <a:avLst/>
              <a:gdLst>
                <a:gd name="T0" fmla="*/ 46 w 50"/>
                <a:gd name="T1" fmla="*/ 28 h 72"/>
                <a:gd name="T2" fmla="*/ 46 w 50"/>
                <a:gd name="T3" fmla="*/ 2 h 72"/>
                <a:gd name="T4" fmla="*/ 46 w 50"/>
                <a:gd name="T5" fmla="*/ 2 h 72"/>
                <a:gd name="T6" fmla="*/ 46 w 50"/>
                <a:gd name="T7" fmla="*/ 0 h 72"/>
                <a:gd name="T8" fmla="*/ 42 w 50"/>
                <a:gd name="T9" fmla="*/ 0 h 72"/>
                <a:gd name="T10" fmla="*/ 42 w 50"/>
                <a:gd name="T11" fmla="*/ 0 h 72"/>
                <a:gd name="T12" fmla="*/ 40 w 50"/>
                <a:gd name="T13" fmla="*/ 0 h 72"/>
                <a:gd name="T14" fmla="*/ 38 w 50"/>
                <a:gd name="T15" fmla="*/ 2 h 72"/>
                <a:gd name="T16" fmla="*/ 38 w 50"/>
                <a:gd name="T17" fmla="*/ 28 h 72"/>
                <a:gd name="T18" fmla="*/ 38 w 50"/>
                <a:gd name="T19" fmla="*/ 28 h 72"/>
                <a:gd name="T20" fmla="*/ 36 w 50"/>
                <a:gd name="T21" fmla="*/ 30 h 72"/>
                <a:gd name="T22" fmla="*/ 34 w 50"/>
                <a:gd name="T23" fmla="*/ 32 h 72"/>
                <a:gd name="T24" fmla="*/ 34 w 50"/>
                <a:gd name="T25" fmla="*/ 36 h 72"/>
                <a:gd name="T26" fmla="*/ 34 w 50"/>
                <a:gd name="T27" fmla="*/ 38 h 72"/>
                <a:gd name="T28" fmla="*/ 2 w 50"/>
                <a:gd name="T29" fmla="*/ 64 h 72"/>
                <a:gd name="T30" fmla="*/ 2 w 50"/>
                <a:gd name="T31" fmla="*/ 64 h 72"/>
                <a:gd name="T32" fmla="*/ 0 w 50"/>
                <a:gd name="T33" fmla="*/ 66 h 72"/>
                <a:gd name="T34" fmla="*/ 2 w 50"/>
                <a:gd name="T35" fmla="*/ 70 h 72"/>
                <a:gd name="T36" fmla="*/ 2 w 50"/>
                <a:gd name="T37" fmla="*/ 70 h 72"/>
                <a:gd name="T38" fmla="*/ 4 w 50"/>
                <a:gd name="T39" fmla="*/ 72 h 72"/>
                <a:gd name="T40" fmla="*/ 6 w 50"/>
                <a:gd name="T41" fmla="*/ 70 h 72"/>
                <a:gd name="T42" fmla="*/ 40 w 50"/>
                <a:gd name="T43" fmla="*/ 44 h 72"/>
                <a:gd name="T44" fmla="*/ 40 w 50"/>
                <a:gd name="T45" fmla="*/ 44 h 72"/>
                <a:gd name="T46" fmla="*/ 44 w 50"/>
                <a:gd name="T47" fmla="*/ 44 h 72"/>
                <a:gd name="T48" fmla="*/ 46 w 50"/>
                <a:gd name="T49" fmla="*/ 44 h 72"/>
                <a:gd name="T50" fmla="*/ 50 w 50"/>
                <a:gd name="T51" fmla="*/ 38 h 72"/>
                <a:gd name="T52" fmla="*/ 50 w 50"/>
                <a:gd name="T53" fmla="*/ 32 h 72"/>
                <a:gd name="T54" fmla="*/ 50 w 50"/>
                <a:gd name="T55" fmla="*/ 30 h 72"/>
                <a:gd name="T56" fmla="*/ 46 w 50"/>
                <a:gd name="T57" fmla="*/ 28 h 72"/>
                <a:gd name="T58" fmla="*/ 46 w 50"/>
                <a:gd name="T59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72">
                  <a:moveTo>
                    <a:pt x="46" y="28"/>
                  </a:moveTo>
                  <a:lnTo>
                    <a:pt x="46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4" y="38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6" y="44"/>
                  </a:lnTo>
                  <a:lnTo>
                    <a:pt x="50" y="38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46" y="28"/>
                  </a:lnTo>
                  <a:lnTo>
                    <a:pt x="4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54"/>
            <p:cNvSpPr>
              <a:spLocks noEditPoints="1"/>
            </p:cNvSpPr>
            <p:nvPr/>
          </p:nvSpPr>
          <p:spPr bwMode="auto">
            <a:xfrm>
              <a:off x="3402013" y="4164013"/>
              <a:ext cx="196850" cy="190500"/>
            </a:xfrm>
            <a:custGeom>
              <a:avLst/>
              <a:gdLst>
                <a:gd name="T0" fmla="*/ 116 w 124"/>
                <a:gd name="T1" fmla="*/ 40 h 120"/>
                <a:gd name="T2" fmla="*/ 62 w 124"/>
                <a:gd name="T3" fmla="*/ 50 h 120"/>
                <a:gd name="T4" fmla="*/ 4 w 124"/>
                <a:gd name="T5" fmla="*/ 38 h 120"/>
                <a:gd name="T6" fmla="*/ 6 w 124"/>
                <a:gd name="T7" fmla="*/ 30 h 120"/>
                <a:gd name="T8" fmla="*/ 62 w 124"/>
                <a:gd name="T9" fmla="*/ 40 h 120"/>
                <a:gd name="T10" fmla="*/ 118 w 124"/>
                <a:gd name="T11" fmla="*/ 30 h 120"/>
                <a:gd name="T12" fmla="*/ 122 w 124"/>
                <a:gd name="T13" fmla="*/ 36 h 120"/>
                <a:gd name="T14" fmla="*/ 116 w 124"/>
                <a:gd name="T15" fmla="*/ 60 h 120"/>
                <a:gd name="T16" fmla="*/ 62 w 124"/>
                <a:gd name="T17" fmla="*/ 70 h 120"/>
                <a:gd name="T18" fmla="*/ 4 w 124"/>
                <a:gd name="T19" fmla="*/ 58 h 120"/>
                <a:gd name="T20" fmla="*/ 6 w 124"/>
                <a:gd name="T21" fmla="*/ 52 h 120"/>
                <a:gd name="T22" fmla="*/ 62 w 124"/>
                <a:gd name="T23" fmla="*/ 60 h 120"/>
                <a:gd name="T24" fmla="*/ 118 w 124"/>
                <a:gd name="T25" fmla="*/ 52 h 120"/>
                <a:gd name="T26" fmla="*/ 122 w 124"/>
                <a:gd name="T27" fmla="*/ 56 h 120"/>
                <a:gd name="T28" fmla="*/ 116 w 124"/>
                <a:gd name="T29" fmla="*/ 80 h 120"/>
                <a:gd name="T30" fmla="*/ 62 w 124"/>
                <a:gd name="T31" fmla="*/ 90 h 120"/>
                <a:gd name="T32" fmla="*/ 4 w 124"/>
                <a:gd name="T33" fmla="*/ 78 h 120"/>
                <a:gd name="T34" fmla="*/ 6 w 124"/>
                <a:gd name="T35" fmla="*/ 72 h 120"/>
                <a:gd name="T36" fmla="*/ 62 w 124"/>
                <a:gd name="T37" fmla="*/ 80 h 120"/>
                <a:gd name="T38" fmla="*/ 118 w 124"/>
                <a:gd name="T39" fmla="*/ 72 h 120"/>
                <a:gd name="T40" fmla="*/ 122 w 124"/>
                <a:gd name="T41" fmla="*/ 76 h 120"/>
                <a:gd name="T42" fmla="*/ 116 w 124"/>
                <a:gd name="T43" fmla="*/ 102 h 120"/>
                <a:gd name="T44" fmla="*/ 62 w 124"/>
                <a:gd name="T45" fmla="*/ 110 h 120"/>
                <a:gd name="T46" fmla="*/ 4 w 124"/>
                <a:gd name="T47" fmla="*/ 98 h 120"/>
                <a:gd name="T48" fmla="*/ 6 w 124"/>
                <a:gd name="T49" fmla="*/ 92 h 120"/>
                <a:gd name="T50" fmla="*/ 62 w 124"/>
                <a:gd name="T51" fmla="*/ 100 h 120"/>
                <a:gd name="T52" fmla="*/ 118 w 124"/>
                <a:gd name="T53" fmla="*/ 92 h 120"/>
                <a:gd name="T54" fmla="*/ 122 w 124"/>
                <a:gd name="T55" fmla="*/ 96 h 120"/>
                <a:gd name="T56" fmla="*/ 104 w 124"/>
                <a:gd name="T57" fmla="*/ 6 h 120"/>
                <a:gd name="T58" fmla="*/ 122 w 124"/>
                <a:gd name="T59" fmla="*/ 16 h 120"/>
                <a:gd name="T60" fmla="*/ 86 w 124"/>
                <a:gd name="T61" fmla="*/ 28 h 120"/>
                <a:gd name="T62" fmla="*/ 18 w 124"/>
                <a:gd name="T63" fmla="*/ 24 h 120"/>
                <a:gd name="T64" fmla="*/ 2 w 124"/>
                <a:gd name="T65" fmla="*/ 16 h 120"/>
                <a:gd name="T66" fmla="*/ 38 w 124"/>
                <a:gd name="T67" fmla="*/ 2 h 120"/>
                <a:gd name="T68" fmla="*/ 124 w 124"/>
                <a:gd name="T69" fmla="*/ 16 h 120"/>
                <a:gd name="T70" fmla="*/ 104 w 124"/>
                <a:gd name="T71" fmla="*/ 4 h 120"/>
                <a:gd name="T72" fmla="*/ 40 w 124"/>
                <a:gd name="T73" fmla="*/ 0 h 120"/>
                <a:gd name="T74" fmla="*/ 0 w 124"/>
                <a:gd name="T75" fmla="*/ 16 h 120"/>
                <a:gd name="T76" fmla="*/ 4 w 124"/>
                <a:gd name="T77" fmla="*/ 30 h 120"/>
                <a:gd name="T78" fmla="*/ 0 w 124"/>
                <a:gd name="T79" fmla="*/ 44 h 120"/>
                <a:gd name="T80" fmla="*/ 4 w 124"/>
                <a:gd name="T81" fmla="*/ 50 h 120"/>
                <a:gd name="T82" fmla="*/ 0 w 124"/>
                <a:gd name="T83" fmla="*/ 64 h 120"/>
                <a:gd name="T84" fmla="*/ 0 w 124"/>
                <a:gd name="T85" fmla="*/ 72 h 120"/>
                <a:gd name="T86" fmla="*/ 0 w 124"/>
                <a:gd name="T87" fmla="*/ 88 h 120"/>
                <a:gd name="T88" fmla="*/ 0 w 124"/>
                <a:gd name="T89" fmla="*/ 96 h 120"/>
                <a:gd name="T90" fmla="*/ 6 w 124"/>
                <a:gd name="T91" fmla="*/ 110 h 120"/>
                <a:gd name="T92" fmla="*/ 62 w 124"/>
                <a:gd name="T93" fmla="*/ 120 h 120"/>
                <a:gd name="T94" fmla="*/ 122 w 124"/>
                <a:gd name="T95" fmla="*/ 108 h 120"/>
                <a:gd name="T96" fmla="*/ 122 w 124"/>
                <a:gd name="T97" fmla="*/ 92 h 120"/>
                <a:gd name="T98" fmla="*/ 124 w 124"/>
                <a:gd name="T99" fmla="*/ 84 h 120"/>
                <a:gd name="T100" fmla="*/ 120 w 124"/>
                <a:gd name="T101" fmla="*/ 70 h 120"/>
                <a:gd name="T102" fmla="*/ 124 w 124"/>
                <a:gd name="T103" fmla="*/ 56 h 120"/>
                <a:gd name="T104" fmla="*/ 120 w 124"/>
                <a:gd name="T105" fmla="*/ 50 h 120"/>
                <a:gd name="T106" fmla="*/ 124 w 124"/>
                <a:gd name="T107" fmla="*/ 36 h 120"/>
                <a:gd name="T108" fmla="*/ 122 w 124"/>
                <a:gd name="T109" fmla="*/ 2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122" y="36"/>
                  </a:moveTo>
                  <a:lnTo>
                    <a:pt x="122" y="36"/>
                  </a:lnTo>
                  <a:lnTo>
                    <a:pt x="120" y="38"/>
                  </a:lnTo>
                  <a:lnTo>
                    <a:pt x="116" y="40"/>
                  </a:lnTo>
                  <a:lnTo>
                    <a:pt x="104" y="46"/>
                  </a:lnTo>
                  <a:lnTo>
                    <a:pt x="86" y="4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38" y="48"/>
                  </a:lnTo>
                  <a:lnTo>
                    <a:pt x="18" y="46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6" y="34"/>
                  </a:lnTo>
                  <a:lnTo>
                    <a:pt x="30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94" y="38"/>
                  </a:lnTo>
                  <a:lnTo>
                    <a:pt x="106" y="34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0" y="34"/>
                  </a:lnTo>
                  <a:lnTo>
                    <a:pt x="122" y="36"/>
                  </a:lnTo>
                  <a:lnTo>
                    <a:pt x="122" y="36"/>
                  </a:lnTo>
                  <a:close/>
                  <a:moveTo>
                    <a:pt x="122" y="56"/>
                  </a:moveTo>
                  <a:lnTo>
                    <a:pt x="122" y="56"/>
                  </a:lnTo>
                  <a:lnTo>
                    <a:pt x="120" y="58"/>
                  </a:lnTo>
                  <a:lnTo>
                    <a:pt x="116" y="60"/>
                  </a:lnTo>
                  <a:lnTo>
                    <a:pt x="104" y="66"/>
                  </a:lnTo>
                  <a:lnTo>
                    <a:pt x="86" y="68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38" y="68"/>
                  </a:lnTo>
                  <a:lnTo>
                    <a:pt x="18" y="66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6" y="54"/>
                  </a:lnTo>
                  <a:lnTo>
                    <a:pt x="30" y="58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94" y="58"/>
                  </a:lnTo>
                  <a:lnTo>
                    <a:pt x="106" y="54"/>
                  </a:lnTo>
                  <a:lnTo>
                    <a:pt x="118" y="52"/>
                  </a:lnTo>
                  <a:lnTo>
                    <a:pt x="118" y="52"/>
                  </a:lnTo>
                  <a:lnTo>
                    <a:pt x="120" y="54"/>
                  </a:lnTo>
                  <a:lnTo>
                    <a:pt x="122" y="56"/>
                  </a:lnTo>
                  <a:lnTo>
                    <a:pt x="122" y="56"/>
                  </a:lnTo>
                  <a:close/>
                  <a:moveTo>
                    <a:pt x="122" y="76"/>
                  </a:moveTo>
                  <a:lnTo>
                    <a:pt x="122" y="76"/>
                  </a:lnTo>
                  <a:lnTo>
                    <a:pt x="120" y="78"/>
                  </a:lnTo>
                  <a:lnTo>
                    <a:pt x="116" y="80"/>
                  </a:lnTo>
                  <a:lnTo>
                    <a:pt x="104" y="86"/>
                  </a:lnTo>
                  <a:lnTo>
                    <a:pt x="86" y="88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38" y="88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6" y="74"/>
                  </a:lnTo>
                  <a:lnTo>
                    <a:pt x="30" y="78"/>
                  </a:lnTo>
                  <a:lnTo>
                    <a:pt x="62" y="80"/>
                  </a:lnTo>
                  <a:lnTo>
                    <a:pt x="62" y="80"/>
                  </a:lnTo>
                  <a:lnTo>
                    <a:pt x="94" y="78"/>
                  </a:lnTo>
                  <a:lnTo>
                    <a:pt x="106" y="74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0" y="74"/>
                  </a:lnTo>
                  <a:lnTo>
                    <a:pt x="122" y="76"/>
                  </a:lnTo>
                  <a:lnTo>
                    <a:pt x="122" y="76"/>
                  </a:lnTo>
                  <a:close/>
                  <a:moveTo>
                    <a:pt x="122" y="96"/>
                  </a:moveTo>
                  <a:lnTo>
                    <a:pt x="122" y="96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04" y="106"/>
                  </a:lnTo>
                  <a:lnTo>
                    <a:pt x="86" y="108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38" y="108"/>
                  </a:lnTo>
                  <a:lnTo>
                    <a:pt x="18" y="106"/>
                  </a:lnTo>
                  <a:lnTo>
                    <a:pt x="6" y="102"/>
                  </a:lnTo>
                  <a:lnTo>
                    <a:pt x="4" y="98"/>
                  </a:lnTo>
                  <a:lnTo>
                    <a:pt x="2" y="96"/>
                  </a:lnTo>
                  <a:lnTo>
                    <a:pt x="2" y="96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6" y="96"/>
                  </a:lnTo>
                  <a:lnTo>
                    <a:pt x="30" y="98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0" y="94"/>
                  </a:lnTo>
                  <a:lnTo>
                    <a:pt x="122" y="96"/>
                  </a:lnTo>
                  <a:lnTo>
                    <a:pt x="122" y="96"/>
                  </a:lnTo>
                  <a:close/>
                  <a:moveTo>
                    <a:pt x="62" y="2"/>
                  </a:moveTo>
                  <a:lnTo>
                    <a:pt x="62" y="2"/>
                  </a:lnTo>
                  <a:lnTo>
                    <a:pt x="86" y="2"/>
                  </a:lnTo>
                  <a:lnTo>
                    <a:pt x="104" y="6"/>
                  </a:lnTo>
                  <a:lnTo>
                    <a:pt x="116" y="10"/>
                  </a:lnTo>
                  <a:lnTo>
                    <a:pt x="120" y="14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0" y="18"/>
                  </a:lnTo>
                  <a:lnTo>
                    <a:pt x="116" y="20"/>
                  </a:lnTo>
                  <a:lnTo>
                    <a:pt x="104" y="24"/>
                  </a:lnTo>
                  <a:lnTo>
                    <a:pt x="86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38" y="28"/>
                  </a:lnTo>
                  <a:lnTo>
                    <a:pt x="18" y="24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18" y="6"/>
                  </a:lnTo>
                  <a:lnTo>
                    <a:pt x="38" y="2"/>
                  </a:lnTo>
                  <a:lnTo>
                    <a:pt x="62" y="2"/>
                  </a:lnTo>
                  <a:lnTo>
                    <a:pt x="62" y="2"/>
                  </a:lnTo>
                  <a:close/>
                  <a:moveTo>
                    <a:pt x="124" y="24"/>
                  </a:moveTo>
                  <a:lnTo>
                    <a:pt x="124" y="16"/>
                  </a:lnTo>
                  <a:lnTo>
                    <a:pt x="124" y="16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04" y="4"/>
                  </a:lnTo>
                  <a:lnTo>
                    <a:pt x="8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0" y="0"/>
                  </a:lnTo>
                  <a:lnTo>
                    <a:pt x="20" y="4"/>
                  </a:lnTo>
                  <a:lnTo>
                    <a:pt x="6" y="8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2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6" y="110"/>
                  </a:lnTo>
                  <a:lnTo>
                    <a:pt x="20" y="116"/>
                  </a:lnTo>
                  <a:lnTo>
                    <a:pt x="40" y="120"/>
                  </a:lnTo>
                  <a:lnTo>
                    <a:pt x="62" y="120"/>
                  </a:lnTo>
                  <a:lnTo>
                    <a:pt x="62" y="120"/>
                  </a:lnTo>
                  <a:lnTo>
                    <a:pt x="84" y="120"/>
                  </a:lnTo>
                  <a:lnTo>
                    <a:pt x="104" y="116"/>
                  </a:lnTo>
                  <a:lnTo>
                    <a:pt x="118" y="110"/>
                  </a:lnTo>
                  <a:lnTo>
                    <a:pt x="122" y="108"/>
                  </a:lnTo>
                  <a:lnTo>
                    <a:pt x="124" y="104"/>
                  </a:lnTo>
                  <a:lnTo>
                    <a:pt x="124" y="96"/>
                  </a:lnTo>
                  <a:lnTo>
                    <a:pt x="124" y="96"/>
                  </a:lnTo>
                  <a:lnTo>
                    <a:pt x="122" y="92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4" y="84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2" y="66"/>
                  </a:lnTo>
                  <a:lnTo>
                    <a:pt x="124" y="6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22" y="52"/>
                  </a:lnTo>
                  <a:lnTo>
                    <a:pt x="120" y="50"/>
                  </a:lnTo>
                  <a:lnTo>
                    <a:pt x="120" y="50"/>
                  </a:lnTo>
                  <a:lnTo>
                    <a:pt x="122" y="46"/>
                  </a:lnTo>
                  <a:lnTo>
                    <a:pt x="124" y="44"/>
                  </a:lnTo>
                  <a:lnTo>
                    <a:pt x="124" y="36"/>
                  </a:lnTo>
                  <a:lnTo>
                    <a:pt x="124" y="36"/>
                  </a:lnTo>
                  <a:lnTo>
                    <a:pt x="122" y="3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2" y="26"/>
                  </a:lnTo>
                  <a:lnTo>
                    <a:pt x="124" y="24"/>
                  </a:lnTo>
                  <a:lnTo>
                    <a:pt x="124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55"/>
            <p:cNvSpPr/>
            <p:nvPr/>
          </p:nvSpPr>
          <p:spPr bwMode="auto">
            <a:xfrm>
              <a:off x="4814888" y="3392488"/>
              <a:ext cx="85725" cy="349250"/>
            </a:xfrm>
            <a:custGeom>
              <a:avLst/>
              <a:gdLst>
                <a:gd name="T0" fmla="*/ 54 w 54"/>
                <a:gd name="T1" fmla="*/ 220 h 220"/>
                <a:gd name="T2" fmla="*/ 0 w 54"/>
                <a:gd name="T3" fmla="*/ 220 h 220"/>
                <a:gd name="T4" fmla="*/ 0 w 54"/>
                <a:gd name="T5" fmla="*/ 0 h 220"/>
                <a:gd name="T6" fmla="*/ 54 w 54"/>
                <a:gd name="T7" fmla="*/ 0 h 220"/>
                <a:gd name="T8" fmla="*/ 54 w 54"/>
                <a:gd name="T9" fmla="*/ 220 h 220"/>
                <a:gd name="T10" fmla="*/ 54 w 54"/>
                <a:gd name="T11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20">
                  <a:moveTo>
                    <a:pt x="54" y="220"/>
                  </a:moveTo>
                  <a:lnTo>
                    <a:pt x="0" y="22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220"/>
                  </a:lnTo>
                  <a:lnTo>
                    <a:pt x="54" y="22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56"/>
            <p:cNvSpPr/>
            <p:nvPr/>
          </p:nvSpPr>
          <p:spPr bwMode="auto">
            <a:xfrm>
              <a:off x="4700588" y="3567113"/>
              <a:ext cx="85725" cy="174625"/>
            </a:xfrm>
            <a:custGeom>
              <a:avLst/>
              <a:gdLst>
                <a:gd name="T0" fmla="*/ 54 w 54"/>
                <a:gd name="T1" fmla="*/ 110 h 110"/>
                <a:gd name="T2" fmla="*/ 0 w 54"/>
                <a:gd name="T3" fmla="*/ 110 h 110"/>
                <a:gd name="T4" fmla="*/ 0 w 54"/>
                <a:gd name="T5" fmla="*/ 0 h 110"/>
                <a:gd name="T6" fmla="*/ 54 w 54"/>
                <a:gd name="T7" fmla="*/ 0 h 110"/>
                <a:gd name="T8" fmla="*/ 54 w 54"/>
                <a:gd name="T9" fmla="*/ 110 h 110"/>
                <a:gd name="T10" fmla="*/ 54 w 54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10">
                  <a:moveTo>
                    <a:pt x="54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0"/>
                  </a:lnTo>
                  <a:lnTo>
                    <a:pt x="54" y="11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57"/>
            <p:cNvSpPr/>
            <p:nvPr/>
          </p:nvSpPr>
          <p:spPr bwMode="auto">
            <a:xfrm>
              <a:off x="4586288" y="3481388"/>
              <a:ext cx="88900" cy="260350"/>
            </a:xfrm>
            <a:custGeom>
              <a:avLst/>
              <a:gdLst>
                <a:gd name="T0" fmla="*/ 56 w 56"/>
                <a:gd name="T1" fmla="*/ 164 h 164"/>
                <a:gd name="T2" fmla="*/ 0 w 56"/>
                <a:gd name="T3" fmla="*/ 164 h 164"/>
                <a:gd name="T4" fmla="*/ 0 w 56"/>
                <a:gd name="T5" fmla="*/ 0 h 164"/>
                <a:gd name="T6" fmla="*/ 56 w 56"/>
                <a:gd name="T7" fmla="*/ 0 h 164"/>
                <a:gd name="T8" fmla="*/ 56 w 56"/>
                <a:gd name="T9" fmla="*/ 164 h 164"/>
                <a:gd name="T10" fmla="*/ 56 w 56"/>
                <a:gd name="T1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64">
                  <a:moveTo>
                    <a:pt x="56" y="164"/>
                  </a:moveTo>
                  <a:lnTo>
                    <a:pt x="0" y="16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64"/>
                  </a:lnTo>
                  <a:lnTo>
                    <a:pt x="56" y="164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58"/>
            <p:cNvSpPr/>
            <p:nvPr/>
          </p:nvSpPr>
          <p:spPr bwMode="auto">
            <a:xfrm>
              <a:off x="4471988" y="3306763"/>
              <a:ext cx="88900" cy="434975"/>
            </a:xfrm>
            <a:custGeom>
              <a:avLst/>
              <a:gdLst>
                <a:gd name="T0" fmla="*/ 56 w 56"/>
                <a:gd name="T1" fmla="*/ 274 h 274"/>
                <a:gd name="T2" fmla="*/ 0 w 56"/>
                <a:gd name="T3" fmla="*/ 274 h 274"/>
                <a:gd name="T4" fmla="*/ 0 w 56"/>
                <a:gd name="T5" fmla="*/ 0 h 274"/>
                <a:gd name="T6" fmla="*/ 56 w 56"/>
                <a:gd name="T7" fmla="*/ 0 h 274"/>
                <a:gd name="T8" fmla="*/ 56 w 56"/>
                <a:gd name="T9" fmla="*/ 274 h 274"/>
                <a:gd name="T10" fmla="*/ 56 w 56"/>
                <a:gd name="T1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4">
                  <a:moveTo>
                    <a:pt x="56" y="274"/>
                  </a:moveTo>
                  <a:lnTo>
                    <a:pt x="0" y="274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274"/>
                  </a:lnTo>
                  <a:lnTo>
                    <a:pt x="56" y="274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59"/>
            <p:cNvSpPr/>
            <p:nvPr/>
          </p:nvSpPr>
          <p:spPr bwMode="auto">
            <a:xfrm>
              <a:off x="4287838" y="2198688"/>
              <a:ext cx="825500" cy="133350"/>
            </a:xfrm>
            <a:custGeom>
              <a:avLst/>
              <a:gdLst>
                <a:gd name="T0" fmla="*/ 10 w 520"/>
                <a:gd name="T1" fmla="*/ 62 h 84"/>
                <a:gd name="T2" fmla="*/ 10 w 520"/>
                <a:gd name="T3" fmla="*/ 62 h 84"/>
                <a:gd name="T4" fmla="*/ 4 w 520"/>
                <a:gd name="T5" fmla="*/ 60 h 84"/>
                <a:gd name="T6" fmla="*/ 0 w 520"/>
                <a:gd name="T7" fmla="*/ 56 h 84"/>
                <a:gd name="T8" fmla="*/ 0 w 520"/>
                <a:gd name="T9" fmla="*/ 56 h 84"/>
                <a:gd name="T10" fmla="*/ 0 w 520"/>
                <a:gd name="T11" fmla="*/ 50 h 84"/>
                <a:gd name="T12" fmla="*/ 6 w 520"/>
                <a:gd name="T13" fmla="*/ 48 h 84"/>
                <a:gd name="T14" fmla="*/ 6 w 520"/>
                <a:gd name="T15" fmla="*/ 48 h 84"/>
                <a:gd name="T16" fmla="*/ 64 w 520"/>
                <a:gd name="T17" fmla="*/ 32 h 84"/>
                <a:gd name="T18" fmla="*/ 124 w 520"/>
                <a:gd name="T19" fmla="*/ 20 h 84"/>
                <a:gd name="T20" fmla="*/ 184 w 520"/>
                <a:gd name="T21" fmla="*/ 14 h 84"/>
                <a:gd name="T22" fmla="*/ 244 w 520"/>
                <a:gd name="T23" fmla="*/ 10 h 84"/>
                <a:gd name="T24" fmla="*/ 306 w 520"/>
                <a:gd name="T25" fmla="*/ 12 h 84"/>
                <a:gd name="T26" fmla="*/ 366 w 520"/>
                <a:gd name="T27" fmla="*/ 18 h 84"/>
                <a:gd name="T28" fmla="*/ 426 w 520"/>
                <a:gd name="T29" fmla="*/ 28 h 84"/>
                <a:gd name="T30" fmla="*/ 484 w 520"/>
                <a:gd name="T31" fmla="*/ 44 h 84"/>
                <a:gd name="T32" fmla="*/ 456 w 520"/>
                <a:gd name="T33" fmla="*/ 8 h 84"/>
                <a:gd name="T34" fmla="*/ 466 w 520"/>
                <a:gd name="T35" fmla="*/ 0 h 84"/>
                <a:gd name="T36" fmla="*/ 520 w 520"/>
                <a:gd name="T37" fmla="*/ 62 h 84"/>
                <a:gd name="T38" fmla="*/ 442 w 520"/>
                <a:gd name="T39" fmla="*/ 84 h 84"/>
                <a:gd name="T40" fmla="*/ 436 w 520"/>
                <a:gd name="T41" fmla="*/ 70 h 84"/>
                <a:gd name="T42" fmla="*/ 480 w 520"/>
                <a:gd name="T43" fmla="*/ 58 h 84"/>
                <a:gd name="T44" fmla="*/ 480 w 520"/>
                <a:gd name="T45" fmla="*/ 58 h 84"/>
                <a:gd name="T46" fmla="*/ 422 w 520"/>
                <a:gd name="T47" fmla="*/ 44 h 84"/>
                <a:gd name="T48" fmla="*/ 364 w 520"/>
                <a:gd name="T49" fmla="*/ 34 h 84"/>
                <a:gd name="T50" fmla="*/ 304 w 520"/>
                <a:gd name="T51" fmla="*/ 28 h 84"/>
                <a:gd name="T52" fmla="*/ 244 w 520"/>
                <a:gd name="T53" fmla="*/ 26 h 84"/>
                <a:gd name="T54" fmla="*/ 184 w 520"/>
                <a:gd name="T55" fmla="*/ 28 h 84"/>
                <a:gd name="T56" fmla="*/ 126 w 520"/>
                <a:gd name="T57" fmla="*/ 36 h 84"/>
                <a:gd name="T58" fmla="*/ 68 w 520"/>
                <a:gd name="T59" fmla="*/ 46 h 84"/>
                <a:gd name="T60" fmla="*/ 10 w 520"/>
                <a:gd name="T61" fmla="*/ 62 h 84"/>
                <a:gd name="T62" fmla="*/ 10 w 520"/>
                <a:gd name="T63" fmla="*/ 6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0" h="84">
                  <a:moveTo>
                    <a:pt x="10" y="62"/>
                  </a:moveTo>
                  <a:lnTo>
                    <a:pt x="10" y="62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4" y="32"/>
                  </a:lnTo>
                  <a:lnTo>
                    <a:pt x="124" y="20"/>
                  </a:lnTo>
                  <a:lnTo>
                    <a:pt x="184" y="14"/>
                  </a:lnTo>
                  <a:lnTo>
                    <a:pt x="244" y="10"/>
                  </a:lnTo>
                  <a:lnTo>
                    <a:pt x="306" y="12"/>
                  </a:lnTo>
                  <a:lnTo>
                    <a:pt x="366" y="18"/>
                  </a:lnTo>
                  <a:lnTo>
                    <a:pt x="426" y="28"/>
                  </a:lnTo>
                  <a:lnTo>
                    <a:pt x="484" y="44"/>
                  </a:lnTo>
                  <a:lnTo>
                    <a:pt x="456" y="8"/>
                  </a:lnTo>
                  <a:lnTo>
                    <a:pt x="466" y="0"/>
                  </a:lnTo>
                  <a:lnTo>
                    <a:pt x="520" y="62"/>
                  </a:lnTo>
                  <a:lnTo>
                    <a:pt x="442" y="84"/>
                  </a:lnTo>
                  <a:lnTo>
                    <a:pt x="436" y="70"/>
                  </a:lnTo>
                  <a:lnTo>
                    <a:pt x="480" y="58"/>
                  </a:lnTo>
                  <a:lnTo>
                    <a:pt x="480" y="58"/>
                  </a:lnTo>
                  <a:lnTo>
                    <a:pt x="422" y="44"/>
                  </a:lnTo>
                  <a:lnTo>
                    <a:pt x="364" y="34"/>
                  </a:lnTo>
                  <a:lnTo>
                    <a:pt x="304" y="28"/>
                  </a:lnTo>
                  <a:lnTo>
                    <a:pt x="244" y="26"/>
                  </a:lnTo>
                  <a:lnTo>
                    <a:pt x="184" y="28"/>
                  </a:lnTo>
                  <a:lnTo>
                    <a:pt x="126" y="36"/>
                  </a:lnTo>
                  <a:lnTo>
                    <a:pt x="68" y="46"/>
                  </a:lnTo>
                  <a:lnTo>
                    <a:pt x="10" y="62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0"/>
            <p:cNvSpPr/>
            <p:nvPr/>
          </p:nvSpPr>
          <p:spPr bwMode="auto">
            <a:xfrm>
              <a:off x="5926138" y="3224213"/>
              <a:ext cx="136525" cy="730250"/>
            </a:xfrm>
            <a:custGeom>
              <a:avLst/>
              <a:gdLst>
                <a:gd name="T0" fmla="*/ 28 w 86"/>
                <a:gd name="T1" fmla="*/ 10 h 460"/>
                <a:gd name="T2" fmla="*/ 28 w 86"/>
                <a:gd name="T3" fmla="*/ 10 h 460"/>
                <a:gd name="T4" fmla="*/ 30 w 86"/>
                <a:gd name="T5" fmla="*/ 4 h 460"/>
                <a:gd name="T6" fmla="*/ 34 w 86"/>
                <a:gd name="T7" fmla="*/ 0 h 460"/>
                <a:gd name="T8" fmla="*/ 34 w 86"/>
                <a:gd name="T9" fmla="*/ 0 h 460"/>
                <a:gd name="T10" fmla="*/ 40 w 86"/>
                <a:gd name="T11" fmla="*/ 2 h 460"/>
                <a:gd name="T12" fmla="*/ 44 w 86"/>
                <a:gd name="T13" fmla="*/ 6 h 460"/>
                <a:gd name="T14" fmla="*/ 44 w 86"/>
                <a:gd name="T15" fmla="*/ 6 h 460"/>
                <a:gd name="T16" fmla="*/ 54 w 86"/>
                <a:gd name="T17" fmla="*/ 58 h 460"/>
                <a:gd name="T18" fmla="*/ 62 w 86"/>
                <a:gd name="T19" fmla="*/ 110 h 460"/>
                <a:gd name="T20" fmla="*/ 68 w 86"/>
                <a:gd name="T21" fmla="*/ 162 h 460"/>
                <a:gd name="T22" fmla="*/ 70 w 86"/>
                <a:gd name="T23" fmla="*/ 216 h 460"/>
                <a:gd name="T24" fmla="*/ 68 w 86"/>
                <a:gd name="T25" fmla="*/ 268 h 460"/>
                <a:gd name="T26" fmla="*/ 62 w 86"/>
                <a:gd name="T27" fmla="*/ 322 h 460"/>
                <a:gd name="T28" fmla="*/ 54 w 86"/>
                <a:gd name="T29" fmla="*/ 374 h 460"/>
                <a:gd name="T30" fmla="*/ 42 w 86"/>
                <a:gd name="T31" fmla="*/ 426 h 460"/>
                <a:gd name="T32" fmla="*/ 76 w 86"/>
                <a:gd name="T33" fmla="*/ 396 h 460"/>
                <a:gd name="T34" fmla="*/ 86 w 86"/>
                <a:gd name="T35" fmla="*/ 406 h 460"/>
                <a:gd name="T36" fmla="*/ 26 w 86"/>
                <a:gd name="T37" fmla="*/ 460 h 460"/>
                <a:gd name="T38" fmla="*/ 0 w 86"/>
                <a:gd name="T39" fmla="*/ 382 h 460"/>
                <a:gd name="T40" fmla="*/ 14 w 86"/>
                <a:gd name="T41" fmla="*/ 378 h 460"/>
                <a:gd name="T42" fmla="*/ 28 w 86"/>
                <a:gd name="T43" fmla="*/ 422 h 460"/>
                <a:gd name="T44" fmla="*/ 28 w 86"/>
                <a:gd name="T45" fmla="*/ 422 h 460"/>
                <a:gd name="T46" fmla="*/ 40 w 86"/>
                <a:gd name="T47" fmla="*/ 370 h 460"/>
                <a:gd name="T48" fmla="*/ 48 w 86"/>
                <a:gd name="T49" fmla="*/ 320 h 460"/>
                <a:gd name="T50" fmla="*/ 52 w 86"/>
                <a:gd name="T51" fmla="*/ 268 h 460"/>
                <a:gd name="T52" fmla="*/ 54 w 86"/>
                <a:gd name="T53" fmla="*/ 216 h 460"/>
                <a:gd name="T54" fmla="*/ 52 w 86"/>
                <a:gd name="T55" fmla="*/ 164 h 460"/>
                <a:gd name="T56" fmla="*/ 48 w 86"/>
                <a:gd name="T57" fmla="*/ 112 h 460"/>
                <a:gd name="T58" fmla="*/ 40 w 86"/>
                <a:gd name="T59" fmla="*/ 60 h 460"/>
                <a:gd name="T60" fmla="*/ 28 w 86"/>
                <a:gd name="T61" fmla="*/ 10 h 460"/>
                <a:gd name="T62" fmla="*/ 28 w 86"/>
                <a:gd name="T63" fmla="*/ 1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60">
                  <a:moveTo>
                    <a:pt x="28" y="10"/>
                  </a:moveTo>
                  <a:lnTo>
                    <a:pt x="28" y="10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54" y="58"/>
                  </a:lnTo>
                  <a:lnTo>
                    <a:pt x="62" y="110"/>
                  </a:lnTo>
                  <a:lnTo>
                    <a:pt x="68" y="162"/>
                  </a:lnTo>
                  <a:lnTo>
                    <a:pt x="70" y="216"/>
                  </a:lnTo>
                  <a:lnTo>
                    <a:pt x="68" y="268"/>
                  </a:lnTo>
                  <a:lnTo>
                    <a:pt x="62" y="322"/>
                  </a:lnTo>
                  <a:lnTo>
                    <a:pt x="54" y="374"/>
                  </a:lnTo>
                  <a:lnTo>
                    <a:pt x="42" y="426"/>
                  </a:lnTo>
                  <a:lnTo>
                    <a:pt x="76" y="396"/>
                  </a:lnTo>
                  <a:lnTo>
                    <a:pt x="86" y="406"/>
                  </a:lnTo>
                  <a:lnTo>
                    <a:pt x="26" y="460"/>
                  </a:lnTo>
                  <a:lnTo>
                    <a:pt x="0" y="382"/>
                  </a:lnTo>
                  <a:lnTo>
                    <a:pt x="14" y="378"/>
                  </a:lnTo>
                  <a:lnTo>
                    <a:pt x="28" y="422"/>
                  </a:lnTo>
                  <a:lnTo>
                    <a:pt x="28" y="422"/>
                  </a:lnTo>
                  <a:lnTo>
                    <a:pt x="40" y="370"/>
                  </a:lnTo>
                  <a:lnTo>
                    <a:pt x="48" y="320"/>
                  </a:lnTo>
                  <a:lnTo>
                    <a:pt x="52" y="268"/>
                  </a:lnTo>
                  <a:lnTo>
                    <a:pt x="54" y="216"/>
                  </a:lnTo>
                  <a:lnTo>
                    <a:pt x="52" y="164"/>
                  </a:lnTo>
                  <a:lnTo>
                    <a:pt x="48" y="112"/>
                  </a:lnTo>
                  <a:lnTo>
                    <a:pt x="40" y="6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5159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1"/>
            <p:cNvSpPr/>
            <p:nvPr/>
          </p:nvSpPr>
          <p:spPr bwMode="auto">
            <a:xfrm>
              <a:off x="4271963" y="4799013"/>
              <a:ext cx="793750" cy="136525"/>
            </a:xfrm>
            <a:custGeom>
              <a:avLst/>
              <a:gdLst>
                <a:gd name="T0" fmla="*/ 492 w 500"/>
                <a:gd name="T1" fmla="*/ 26 h 86"/>
                <a:gd name="T2" fmla="*/ 492 w 500"/>
                <a:gd name="T3" fmla="*/ 26 h 86"/>
                <a:gd name="T4" fmla="*/ 498 w 500"/>
                <a:gd name="T5" fmla="*/ 26 h 86"/>
                <a:gd name="T6" fmla="*/ 500 w 500"/>
                <a:gd name="T7" fmla="*/ 30 h 86"/>
                <a:gd name="T8" fmla="*/ 500 w 500"/>
                <a:gd name="T9" fmla="*/ 30 h 86"/>
                <a:gd name="T10" fmla="*/ 500 w 500"/>
                <a:gd name="T11" fmla="*/ 36 h 86"/>
                <a:gd name="T12" fmla="*/ 496 w 500"/>
                <a:gd name="T13" fmla="*/ 40 h 86"/>
                <a:gd name="T14" fmla="*/ 496 w 500"/>
                <a:gd name="T15" fmla="*/ 40 h 86"/>
                <a:gd name="T16" fmla="*/ 438 w 500"/>
                <a:gd name="T17" fmla="*/ 54 h 86"/>
                <a:gd name="T18" fmla="*/ 382 w 500"/>
                <a:gd name="T19" fmla="*/ 64 h 86"/>
                <a:gd name="T20" fmla="*/ 324 w 500"/>
                <a:gd name="T21" fmla="*/ 70 h 86"/>
                <a:gd name="T22" fmla="*/ 266 w 500"/>
                <a:gd name="T23" fmla="*/ 72 h 86"/>
                <a:gd name="T24" fmla="*/ 206 w 500"/>
                <a:gd name="T25" fmla="*/ 70 h 86"/>
                <a:gd name="T26" fmla="*/ 148 w 500"/>
                <a:gd name="T27" fmla="*/ 66 h 86"/>
                <a:gd name="T28" fmla="*/ 92 w 500"/>
                <a:gd name="T29" fmla="*/ 56 h 86"/>
                <a:gd name="T30" fmla="*/ 34 w 500"/>
                <a:gd name="T31" fmla="*/ 42 h 86"/>
                <a:gd name="T32" fmla="*/ 64 w 500"/>
                <a:gd name="T33" fmla="*/ 76 h 86"/>
                <a:gd name="T34" fmla="*/ 52 w 500"/>
                <a:gd name="T35" fmla="*/ 86 h 86"/>
                <a:gd name="T36" fmla="*/ 0 w 500"/>
                <a:gd name="T37" fmla="*/ 24 h 86"/>
                <a:gd name="T38" fmla="*/ 78 w 500"/>
                <a:gd name="T39" fmla="*/ 0 h 86"/>
                <a:gd name="T40" fmla="*/ 82 w 500"/>
                <a:gd name="T41" fmla="*/ 14 h 86"/>
                <a:gd name="T42" fmla="*/ 40 w 500"/>
                <a:gd name="T43" fmla="*/ 28 h 86"/>
                <a:gd name="T44" fmla="*/ 40 w 500"/>
                <a:gd name="T45" fmla="*/ 28 h 86"/>
                <a:gd name="T46" fmla="*/ 94 w 500"/>
                <a:gd name="T47" fmla="*/ 40 h 86"/>
                <a:gd name="T48" fmla="*/ 152 w 500"/>
                <a:gd name="T49" fmla="*/ 50 h 86"/>
                <a:gd name="T50" fmla="*/ 208 w 500"/>
                <a:gd name="T51" fmla="*/ 56 h 86"/>
                <a:gd name="T52" fmla="*/ 266 w 500"/>
                <a:gd name="T53" fmla="*/ 58 h 86"/>
                <a:gd name="T54" fmla="*/ 322 w 500"/>
                <a:gd name="T55" fmla="*/ 56 h 86"/>
                <a:gd name="T56" fmla="*/ 380 w 500"/>
                <a:gd name="T57" fmla="*/ 50 h 86"/>
                <a:gd name="T58" fmla="*/ 436 w 500"/>
                <a:gd name="T59" fmla="*/ 40 h 86"/>
                <a:gd name="T60" fmla="*/ 492 w 500"/>
                <a:gd name="T61" fmla="*/ 26 h 86"/>
                <a:gd name="T62" fmla="*/ 492 w 500"/>
                <a:gd name="T63" fmla="*/ 2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0" h="86">
                  <a:moveTo>
                    <a:pt x="492" y="26"/>
                  </a:moveTo>
                  <a:lnTo>
                    <a:pt x="492" y="26"/>
                  </a:lnTo>
                  <a:lnTo>
                    <a:pt x="498" y="26"/>
                  </a:lnTo>
                  <a:lnTo>
                    <a:pt x="500" y="30"/>
                  </a:lnTo>
                  <a:lnTo>
                    <a:pt x="500" y="30"/>
                  </a:lnTo>
                  <a:lnTo>
                    <a:pt x="500" y="36"/>
                  </a:lnTo>
                  <a:lnTo>
                    <a:pt x="496" y="40"/>
                  </a:lnTo>
                  <a:lnTo>
                    <a:pt x="496" y="40"/>
                  </a:lnTo>
                  <a:lnTo>
                    <a:pt x="438" y="54"/>
                  </a:lnTo>
                  <a:lnTo>
                    <a:pt x="382" y="64"/>
                  </a:lnTo>
                  <a:lnTo>
                    <a:pt x="324" y="70"/>
                  </a:lnTo>
                  <a:lnTo>
                    <a:pt x="266" y="72"/>
                  </a:lnTo>
                  <a:lnTo>
                    <a:pt x="206" y="70"/>
                  </a:lnTo>
                  <a:lnTo>
                    <a:pt x="148" y="66"/>
                  </a:lnTo>
                  <a:lnTo>
                    <a:pt x="92" y="56"/>
                  </a:lnTo>
                  <a:lnTo>
                    <a:pt x="34" y="42"/>
                  </a:lnTo>
                  <a:lnTo>
                    <a:pt x="64" y="76"/>
                  </a:lnTo>
                  <a:lnTo>
                    <a:pt x="52" y="86"/>
                  </a:lnTo>
                  <a:lnTo>
                    <a:pt x="0" y="24"/>
                  </a:lnTo>
                  <a:lnTo>
                    <a:pt x="78" y="0"/>
                  </a:lnTo>
                  <a:lnTo>
                    <a:pt x="82" y="14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94" y="40"/>
                  </a:lnTo>
                  <a:lnTo>
                    <a:pt x="152" y="50"/>
                  </a:lnTo>
                  <a:lnTo>
                    <a:pt x="208" y="56"/>
                  </a:lnTo>
                  <a:lnTo>
                    <a:pt x="266" y="58"/>
                  </a:lnTo>
                  <a:lnTo>
                    <a:pt x="322" y="56"/>
                  </a:lnTo>
                  <a:lnTo>
                    <a:pt x="380" y="50"/>
                  </a:lnTo>
                  <a:lnTo>
                    <a:pt x="436" y="40"/>
                  </a:lnTo>
                  <a:lnTo>
                    <a:pt x="492" y="26"/>
                  </a:lnTo>
                  <a:lnTo>
                    <a:pt x="492" y="26"/>
                  </a:lnTo>
                  <a:close/>
                </a:path>
              </a:pathLst>
            </a:custGeom>
            <a:solidFill>
              <a:srgbClr val="1D50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2"/>
            <p:cNvSpPr/>
            <p:nvPr/>
          </p:nvSpPr>
          <p:spPr bwMode="auto">
            <a:xfrm>
              <a:off x="3309938" y="3179763"/>
              <a:ext cx="136525" cy="717550"/>
            </a:xfrm>
            <a:custGeom>
              <a:avLst/>
              <a:gdLst>
                <a:gd name="T0" fmla="*/ 56 w 86"/>
                <a:gd name="T1" fmla="*/ 444 h 452"/>
                <a:gd name="T2" fmla="*/ 56 w 86"/>
                <a:gd name="T3" fmla="*/ 444 h 452"/>
                <a:gd name="T4" fmla="*/ 56 w 86"/>
                <a:gd name="T5" fmla="*/ 448 h 452"/>
                <a:gd name="T6" fmla="*/ 52 w 86"/>
                <a:gd name="T7" fmla="*/ 452 h 452"/>
                <a:gd name="T8" fmla="*/ 52 w 86"/>
                <a:gd name="T9" fmla="*/ 452 h 452"/>
                <a:gd name="T10" fmla="*/ 46 w 86"/>
                <a:gd name="T11" fmla="*/ 452 h 452"/>
                <a:gd name="T12" fmla="*/ 42 w 86"/>
                <a:gd name="T13" fmla="*/ 446 h 452"/>
                <a:gd name="T14" fmla="*/ 42 w 86"/>
                <a:gd name="T15" fmla="*/ 446 h 452"/>
                <a:gd name="T16" fmla="*/ 32 w 86"/>
                <a:gd name="T17" fmla="*/ 396 h 452"/>
                <a:gd name="T18" fmla="*/ 24 w 86"/>
                <a:gd name="T19" fmla="*/ 344 h 452"/>
                <a:gd name="T20" fmla="*/ 18 w 86"/>
                <a:gd name="T21" fmla="*/ 294 h 452"/>
                <a:gd name="T22" fmla="*/ 18 w 86"/>
                <a:gd name="T23" fmla="*/ 242 h 452"/>
                <a:gd name="T24" fmla="*/ 20 w 86"/>
                <a:gd name="T25" fmla="*/ 190 h 452"/>
                <a:gd name="T26" fmla="*/ 24 w 86"/>
                <a:gd name="T27" fmla="*/ 138 h 452"/>
                <a:gd name="T28" fmla="*/ 32 w 86"/>
                <a:gd name="T29" fmla="*/ 86 h 452"/>
                <a:gd name="T30" fmla="*/ 42 w 86"/>
                <a:gd name="T31" fmla="*/ 36 h 452"/>
                <a:gd name="T32" fmla="*/ 10 w 86"/>
                <a:gd name="T33" fmla="*/ 66 h 452"/>
                <a:gd name="T34" fmla="*/ 0 w 86"/>
                <a:gd name="T35" fmla="*/ 54 h 452"/>
                <a:gd name="T36" fmla="*/ 60 w 86"/>
                <a:gd name="T37" fmla="*/ 0 h 452"/>
                <a:gd name="T38" fmla="*/ 86 w 86"/>
                <a:gd name="T39" fmla="*/ 78 h 452"/>
                <a:gd name="T40" fmla="*/ 72 w 86"/>
                <a:gd name="T41" fmla="*/ 82 h 452"/>
                <a:gd name="T42" fmla="*/ 58 w 86"/>
                <a:gd name="T43" fmla="*/ 40 h 452"/>
                <a:gd name="T44" fmla="*/ 58 w 86"/>
                <a:gd name="T45" fmla="*/ 40 h 452"/>
                <a:gd name="T46" fmla="*/ 46 w 86"/>
                <a:gd name="T47" fmla="*/ 90 h 452"/>
                <a:gd name="T48" fmla="*/ 38 w 86"/>
                <a:gd name="T49" fmla="*/ 140 h 452"/>
                <a:gd name="T50" fmla="*/ 34 w 86"/>
                <a:gd name="T51" fmla="*/ 192 h 452"/>
                <a:gd name="T52" fmla="*/ 32 w 86"/>
                <a:gd name="T53" fmla="*/ 242 h 452"/>
                <a:gd name="T54" fmla="*/ 34 w 86"/>
                <a:gd name="T55" fmla="*/ 292 h 452"/>
                <a:gd name="T56" fmla="*/ 38 w 86"/>
                <a:gd name="T57" fmla="*/ 344 h 452"/>
                <a:gd name="T58" fmla="*/ 46 w 86"/>
                <a:gd name="T59" fmla="*/ 394 h 452"/>
                <a:gd name="T60" fmla="*/ 56 w 86"/>
                <a:gd name="T61" fmla="*/ 444 h 452"/>
                <a:gd name="T62" fmla="*/ 56 w 86"/>
                <a:gd name="T63" fmla="*/ 44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452">
                  <a:moveTo>
                    <a:pt x="56" y="444"/>
                  </a:moveTo>
                  <a:lnTo>
                    <a:pt x="56" y="444"/>
                  </a:lnTo>
                  <a:lnTo>
                    <a:pt x="56" y="448"/>
                  </a:lnTo>
                  <a:lnTo>
                    <a:pt x="52" y="452"/>
                  </a:lnTo>
                  <a:lnTo>
                    <a:pt x="52" y="452"/>
                  </a:lnTo>
                  <a:lnTo>
                    <a:pt x="46" y="452"/>
                  </a:lnTo>
                  <a:lnTo>
                    <a:pt x="42" y="446"/>
                  </a:lnTo>
                  <a:lnTo>
                    <a:pt x="42" y="446"/>
                  </a:lnTo>
                  <a:lnTo>
                    <a:pt x="32" y="396"/>
                  </a:lnTo>
                  <a:lnTo>
                    <a:pt x="24" y="344"/>
                  </a:lnTo>
                  <a:lnTo>
                    <a:pt x="18" y="294"/>
                  </a:lnTo>
                  <a:lnTo>
                    <a:pt x="18" y="242"/>
                  </a:lnTo>
                  <a:lnTo>
                    <a:pt x="20" y="190"/>
                  </a:lnTo>
                  <a:lnTo>
                    <a:pt x="24" y="138"/>
                  </a:lnTo>
                  <a:lnTo>
                    <a:pt x="32" y="86"/>
                  </a:lnTo>
                  <a:lnTo>
                    <a:pt x="42" y="36"/>
                  </a:lnTo>
                  <a:lnTo>
                    <a:pt x="10" y="66"/>
                  </a:lnTo>
                  <a:lnTo>
                    <a:pt x="0" y="54"/>
                  </a:lnTo>
                  <a:lnTo>
                    <a:pt x="60" y="0"/>
                  </a:lnTo>
                  <a:lnTo>
                    <a:pt x="86" y="78"/>
                  </a:lnTo>
                  <a:lnTo>
                    <a:pt x="72" y="82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46" y="90"/>
                  </a:lnTo>
                  <a:lnTo>
                    <a:pt x="38" y="140"/>
                  </a:lnTo>
                  <a:lnTo>
                    <a:pt x="34" y="192"/>
                  </a:lnTo>
                  <a:lnTo>
                    <a:pt x="32" y="242"/>
                  </a:lnTo>
                  <a:lnTo>
                    <a:pt x="34" y="292"/>
                  </a:lnTo>
                  <a:lnTo>
                    <a:pt x="38" y="344"/>
                  </a:lnTo>
                  <a:lnTo>
                    <a:pt x="46" y="394"/>
                  </a:lnTo>
                  <a:lnTo>
                    <a:pt x="56" y="444"/>
                  </a:lnTo>
                  <a:lnTo>
                    <a:pt x="56" y="444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492"/>
            <p:cNvSpPr>
              <a:spLocks noEditPoints="1"/>
            </p:cNvSpPr>
            <p:nvPr/>
          </p:nvSpPr>
          <p:spPr bwMode="auto">
            <a:xfrm>
              <a:off x="4573588" y="4243388"/>
              <a:ext cx="104775" cy="123825"/>
            </a:xfrm>
            <a:custGeom>
              <a:avLst/>
              <a:gdLst>
                <a:gd name="T0" fmla="*/ 66 w 66"/>
                <a:gd name="T1" fmla="*/ 40 h 78"/>
                <a:gd name="T2" fmla="*/ 64 w 66"/>
                <a:gd name="T3" fmla="*/ 54 h 78"/>
                <a:gd name="T4" fmla="*/ 62 w 66"/>
                <a:gd name="T5" fmla="*/ 62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2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8 h 78"/>
                <a:gd name="T24" fmla="*/ 0 w 66"/>
                <a:gd name="T25" fmla="*/ 40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2 h 78"/>
                <a:gd name="T32" fmla="*/ 20 w 66"/>
                <a:gd name="T33" fmla="*/ 4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4 h 78"/>
                <a:gd name="T40" fmla="*/ 52 w 66"/>
                <a:gd name="T41" fmla="*/ 6 h 78"/>
                <a:gd name="T42" fmla="*/ 58 w 66"/>
                <a:gd name="T43" fmla="*/ 12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40 h 78"/>
                <a:gd name="T50" fmla="*/ 46 w 66"/>
                <a:gd name="T51" fmla="*/ 40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40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8 h 78"/>
                <a:gd name="T74" fmla="*/ 46 w 66"/>
                <a:gd name="T75" fmla="*/ 4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40"/>
                  </a:moveTo>
                  <a:lnTo>
                    <a:pt x="66" y="40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2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2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2" y="6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46" y="40"/>
                  </a:moveTo>
                  <a:lnTo>
                    <a:pt x="46" y="40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8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8"/>
                  </a:lnTo>
                  <a:lnTo>
                    <a:pt x="46" y="40"/>
                  </a:lnTo>
                  <a:lnTo>
                    <a:pt x="46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493"/>
            <p:cNvSpPr/>
            <p:nvPr/>
          </p:nvSpPr>
          <p:spPr bwMode="auto">
            <a:xfrm>
              <a:off x="4694238" y="4246563"/>
              <a:ext cx="101600" cy="149225"/>
            </a:xfrm>
            <a:custGeom>
              <a:avLst/>
              <a:gdLst>
                <a:gd name="T0" fmla="*/ 46 w 64"/>
                <a:gd name="T1" fmla="*/ 44 h 94"/>
                <a:gd name="T2" fmla="*/ 54 w 64"/>
                <a:gd name="T3" fmla="*/ 46 h 94"/>
                <a:gd name="T4" fmla="*/ 60 w 64"/>
                <a:gd name="T5" fmla="*/ 52 h 94"/>
                <a:gd name="T6" fmla="*/ 64 w 64"/>
                <a:gd name="T7" fmla="*/ 58 h 94"/>
                <a:gd name="T8" fmla="*/ 64 w 64"/>
                <a:gd name="T9" fmla="*/ 68 h 94"/>
                <a:gd name="T10" fmla="*/ 62 w 64"/>
                <a:gd name="T11" fmla="*/ 78 h 94"/>
                <a:gd name="T12" fmla="*/ 60 w 64"/>
                <a:gd name="T13" fmla="*/ 82 h 94"/>
                <a:gd name="T14" fmla="*/ 56 w 64"/>
                <a:gd name="T15" fmla="*/ 86 h 94"/>
                <a:gd name="T16" fmla="*/ 44 w 64"/>
                <a:gd name="T17" fmla="*/ 92 h 94"/>
                <a:gd name="T18" fmla="*/ 30 w 64"/>
                <a:gd name="T19" fmla="*/ 94 h 94"/>
                <a:gd name="T20" fmla="*/ 12 w 64"/>
                <a:gd name="T21" fmla="*/ 90 h 94"/>
                <a:gd name="T22" fmla="*/ 0 w 64"/>
                <a:gd name="T23" fmla="*/ 82 h 94"/>
                <a:gd name="T24" fmla="*/ 10 w 64"/>
                <a:gd name="T25" fmla="*/ 68 h 94"/>
                <a:gd name="T26" fmla="*/ 18 w 64"/>
                <a:gd name="T27" fmla="*/ 72 h 94"/>
                <a:gd name="T28" fmla="*/ 30 w 64"/>
                <a:gd name="T29" fmla="*/ 74 h 94"/>
                <a:gd name="T30" fmla="*/ 40 w 64"/>
                <a:gd name="T31" fmla="*/ 72 h 94"/>
                <a:gd name="T32" fmla="*/ 44 w 64"/>
                <a:gd name="T33" fmla="*/ 64 h 94"/>
                <a:gd name="T34" fmla="*/ 42 w 64"/>
                <a:gd name="T35" fmla="*/ 58 h 94"/>
                <a:gd name="T36" fmla="*/ 40 w 64"/>
                <a:gd name="T37" fmla="*/ 56 h 94"/>
                <a:gd name="T38" fmla="*/ 26 w 64"/>
                <a:gd name="T39" fmla="*/ 52 h 94"/>
                <a:gd name="T40" fmla="*/ 22 w 64"/>
                <a:gd name="T41" fmla="*/ 38 h 94"/>
                <a:gd name="T42" fmla="*/ 26 w 64"/>
                <a:gd name="T43" fmla="*/ 38 h 94"/>
                <a:gd name="T44" fmla="*/ 38 w 64"/>
                <a:gd name="T45" fmla="*/ 34 h 94"/>
                <a:gd name="T46" fmla="*/ 40 w 64"/>
                <a:gd name="T47" fmla="*/ 32 h 94"/>
                <a:gd name="T48" fmla="*/ 42 w 64"/>
                <a:gd name="T49" fmla="*/ 26 h 94"/>
                <a:gd name="T50" fmla="*/ 38 w 64"/>
                <a:gd name="T51" fmla="*/ 20 h 94"/>
                <a:gd name="T52" fmla="*/ 36 w 64"/>
                <a:gd name="T53" fmla="*/ 18 h 94"/>
                <a:gd name="T54" fmla="*/ 30 w 64"/>
                <a:gd name="T55" fmla="*/ 18 h 94"/>
                <a:gd name="T56" fmla="*/ 22 w 64"/>
                <a:gd name="T57" fmla="*/ 20 h 94"/>
                <a:gd name="T58" fmla="*/ 18 w 64"/>
                <a:gd name="T59" fmla="*/ 24 h 94"/>
                <a:gd name="T60" fmla="*/ 2 w 64"/>
                <a:gd name="T61" fmla="*/ 14 h 94"/>
                <a:gd name="T62" fmla="*/ 6 w 64"/>
                <a:gd name="T63" fmla="*/ 8 h 94"/>
                <a:gd name="T64" fmla="*/ 14 w 64"/>
                <a:gd name="T65" fmla="*/ 4 h 94"/>
                <a:gd name="T66" fmla="*/ 24 w 64"/>
                <a:gd name="T67" fmla="*/ 2 h 94"/>
                <a:gd name="T68" fmla="*/ 34 w 64"/>
                <a:gd name="T69" fmla="*/ 0 h 94"/>
                <a:gd name="T70" fmla="*/ 46 w 64"/>
                <a:gd name="T71" fmla="*/ 2 h 94"/>
                <a:gd name="T72" fmla="*/ 54 w 64"/>
                <a:gd name="T73" fmla="*/ 8 h 94"/>
                <a:gd name="T74" fmla="*/ 62 w 64"/>
                <a:gd name="T75" fmla="*/ 14 h 94"/>
                <a:gd name="T76" fmla="*/ 64 w 64"/>
                <a:gd name="T77" fmla="*/ 24 h 94"/>
                <a:gd name="T78" fmla="*/ 62 w 64"/>
                <a:gd name="T79" fmla="*/ 30 h 94"/>
                <a:gd name="T80" fmla="*/ 58 w 64"/>
                <a:gd name="T81" fmla="*/ 38 h 94"/>
                <a:gd name="T82" fmla="*/ 54 w 64"/>
                <a:gd name="T83" fmla="*/ 42 h 94"/>
                <a:gd name="T84" fmla="*/ 46 w 64"/>
                <a:gd name="T85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94">
                  <a:moveTo>
                    <a:pt x="46" y="44"/>
                  </a:moveTo>
                  <a:lnTo>
                    <a:pt x="46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0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2" y="92"/>
                  </a:lnTo>
                  <a:lnTo>
                    <a:pt x="12" y="90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2" y="58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4" y="54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0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6" y="44"/>
                  </a:lnTo>
                  <a:lnTo>
                    <a:pt x="46" y="44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494"/>
            <p:cNvSpPr>
              <a:spLocks noEditPoints="1"/>
            </p:cNvSpPr>
            <p:nvPr/>
          </p:nvSpPr>
          <p:spPr bwMode="auto">
            <a:xfrm>
              <a:off x="4497388" y="4071938"/>
              <a:ext cx="82550" cy="82550"/>
            </a:xfrm>
            <a:custGeom>
              <a:avLst/>
              <a:gdLst>
                <a:gd name="T0" fmla="*/ 26 w 52"/>
                <a:gd name="T1" fmla="*/ 52 h 52"/>
                <a:gd name="T2" fmla="*/ 16 w 52"/>
                <a:gd name="T3" fmla="*/ 50 h 52"/>
                <a:gd name="T4" fmla="*/ 8 w 52"/>
                <a:gd name="T5" fmla="*/ 44 h 52"/>
                <a:gd name="T6" fmla="*/ 2 w 52"/>
                <a:gd name="T7" fmla="*/ 36 h 52"/>
                <a:gd name="T8" fmla="*/ 0 w 52"/>
                <a:gd name="T9" fmla="*/ 26 h 52"/>
                <a:gd name="T10" fmla="*/ 2 w 52"/>
                <a:gd name="T11" fmla="*/ 16 h 52"/>
                <a:gd name="T12" fmla="*/ 8 w 52"/>
                <a:gd name="T13" fmla="*/ 8 h 52"/>
                <a:gd name="T14" fmla="*/ 16 w 52"/>
                <a:gd name="T15" fmla="*/ 2 h 52"/>
                <a:gd name="T16" fmla="*/ 26 w 52"/>
                <a:gd name="T17" fmla="*/ 0 h 52"/>
                <a:gd name="T18" fmla="*/ 32 w 52"/>
                <a:gd name="T19" fmla="*/ 0 h 52"/>
                <a:gd name="T20" fmla="*/ 38 w 52"/>
                <a:gd name="T21" fmla="*/ 2 h 52"/>
                <a:gd name="T22" fmla="*/ 46 w 52"/>
                <a:gd name="T23" fmla="*/ 8 h 52"/>
                <a:gd name="T24" fmla="*/ 52 w 52"/>
                <a:gd name="T25" fmla="*/ 16 h 52"/>
                <a:gd name="T26" fmla="*/ 52 w 52"/>
                <a:gd name="T27" fmla="*/ 26 h 52"/>
                <a:gd name="T28" fmla="*/ 50 w 52"/>
                <a:gd name="T29" fmla="*/ 36 h 52"/>
                <a:gd name="T30" fmla="*/ 46 w 52"/>
                <a:gd name="T31" fmla="*/ 44 h 52"/>
                <a:gd name="T32" fmla="*/ 38 w 52"/>
                <a:gd name="T33" fmla="*/ 50 h 52"/>
                <a:gd name="T34" fmla="*/ 26 w 52"/>
                <a:gd name="T35" fmla="*/ 52 h 52"/>
                <a:gd name="T36" fmla="*/ 14 w 52"/>
                <a:gd name="T37" fmla="*/ 26 h 52"/>
                <a:gd name="T38" fmla="*/ 14 w 52"/>
                <a:gd name="T39" fmla="*/ 32 h 52"/>
                <a:gd name="T40" fmla="*/ 16 w 52"/>
                <a:gd name="T41" fmla="*/ 38 h 52"/>
                <a:gd name="T42" fmla="*/ 20 w 52"/>
                <a:gd name="T43" fmla="*/ 40 h 52"/>
                <a:gd name="T44" fmla="*/ 26 w 52"/>
                <a:gd name="T45" fmla="*/ 42 h 52"/>
                <a:gd name="T46" fmla="*/ 32 w 52"/>
                <a:gd name="T47" fmla="*/ 40 h 52"/>
                <a:gd name="T48" fmla="*/ 38 w 52"/>
                <a:gd name="T49" fmla="*/ 36 h 52"/>
                <a:gd name="T50" fmla="*/ 40 w 52"/>
                <a:gd name="T51" fmla="*/ 32 h 52"/>
                <a:gd name="T52" fmla="*/ 40 w 52"/>
                <a:gd name="T53" fmla="*/ 26 h 52"/>
                <a:gd name="T54" fmla="*/ 40 w 52"/>
                <a:gd name="T55" fmla="*/ 20 h 52"/>
                <a:gd name="T56" fmla="*/ 36 w 52"/>
                <a:gd name="T57" fmla="*/ 16 h 52"/>
                <a:gd name="T58" fmla="*/ 32 w 52"/>
                <a:gd name="T59" fmla="*/ 12 h 52"/>
                <a:gd name="T60" fmla="*/ 26 w 52"/>
                <a:gd name="T61" fmla="*/ 10 h 52"/>
                <a:gd name="T62" fmla="*/ 20 w 52"/>
                <a:gd name="T63" fmla="*/ 12 h 52"/>
                <a:gd name="T64" fmla="*/ 16 w 52"/>
                <a:gd name="T65" fmla="*/ 16 h 52"/>
                <a:gd name="T66" fmla="*/ 14 w 52"/>
                <a:gd name="T67" fmla="*/ 20 h 52"/>
                <a:gd name="T68" fmla="*/ 14 w 52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495"/>
            <p:cNvSpPr>
              <a:spLocks noEditPoints="1"/>
            </p:cNvSpPr>
            <p:nvPr/>
          </p:nvSpPr>
          <p:spPr bwMode="auto">
            <a:xfrm>
              <a:off x="4589463" y="4090988"/>
              <a:ext cx="66675" cy="88900"/>
            </a:xfrm>
            <a:custGeom>
              <a:avLst/>
              <a:gdLst>
                <a:gd name="T0" fmla="*/ 26 w 42"/>
                <a:gd name="T1" fmla="*/ 42 h 56"/>
                <a:gd name="T2" fmla="*/ 26 w 42"/>
                <a:gd name="T3" fmla="*/ 42 h 56"/>
                <a:gd name="T4" fmla="*/ 18 w 42"/>
                <a:gd name="T5" fmla="*/ 40 h 56"/>
                <a:gd name="T6" fmla="*/ 18 w 42"/>
                <a:gd name="T7" fmla="*/ 40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2 h 56"/>
                <a:gd name="T16" fmla="*/ 12 w 42"/>
                <a:gd name="T17" fmla="*/ 2 h 56"/>
                <a:gd name="T18" fmla="*/ 12 w 42"/>
                <a:gd name="T19" fmla="*/ 8 h 56"/>
                <a:gd name="T20" fmla="*/ 12 w 42"/>
                <a:gd name="T21" fmla="*/ 8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6 h 56"/>
                <a:gd name="T52" fmla="*/ 38 w 42"/>
                <a:gd name="T53" fmla="*/ 36 h 56"/>
                <a:gd name="T54" fmla="*/ 32 w 42"/>
                <a:gd name="T55" fmla="*/ 40 h 56"/>
                <a:gd name="T56" fmla="*/ 32 w 42"/>
                <a:gd name="T57" fmla="*/ 40 h 56"/>
                <a:gd name="T58" fmla="*/ 26 w 42"/>
                <a:gd name="T59" fmla="*/ 42 h 56"/>
                <a:gd name="T60" fmla="*/ 26 w 42"/>
                <a:gd name="T61" fmla="*/ 42 h 56"/>
                <a:gd name="T62" fmla="*/ 22 w 42"/>
                <a:gd name="T63" fmla="*/ 32 h 56"/>
                <a:gd name="T64" fmla="*/ 22 w 42"/>
                <a:gd name="T65" fmla="*/ 32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8 h 56"/>
                <a:gd name="T72" fmla="*/ 28 w 42"/>
                <a:gd name="T73" fmla="*/ 28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4 h 56"/>
                <a:gd name="T88" fmla="*/ 28 w 42"/>
                <a:gd name="T89" fmla="*/ 14 h 56"/>
                <a:gd name="T90" fmla="*/ 24 w 42"/>
                <a:gd name="T91" fmla="*/ 12 h 56"/>
                <a:gd name="T92" fmla="*/ 24 w 42"/>
                <a:gd name="T93" fmla="*/ 12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30 h 56"/>
                <a:gd name="T110" fmla="*/ 16 w 42"/>
                <a:gd name="T111" fmla="*/ 30 h 56"/>
                <a:gd name="T112" fmla="*/ 22 w 42"/>
                <a:gd name="T113" fmla="*/ 32 h 56"/>
                <a:gd name="T114" fmla="*/ 22 w 42"/>
                <a:gd name="T115" fmla="*/ 3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2"/>
                  </a:moveTo>
                  <a:lnTo>
                    <a:pt x="26" y="42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26" y="42"/>
                  </a:lnTo>
                  <a:lnTo>
                    <a:pt x="26" y="4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496"/>
            <p:cNvSpPr/>
            <p:nvPr/>
          </p:nvSpPr>
          <p:spPr bwMode="auto">
            <a:xfrm>
              <a:off x="4662488" y="4075113"/>
              <a:ext cx="41275" cy="82550"/>
            </a:xfrm>
            <a:custGeom>
              <a:avLst/>
              <a:gdLst>
                <a:gd name="T0" fmla="*/ 26 w 26"/>
                <a:gd name="T1" fmla="*/ 48 h 52"/>
                <a:gd name="T2" fmla="*/ 26 w 26"/>
                <a:gd name="T3" fmla="*/ 48 h 52"/>
                <a:gd name="T4" fmla="*/ 22 w 26"/>
                <a:gd name="T5" fmla="*/ 50 h 52"/>
                <a:gd name="T6" fmla="*/ 22 w 26"/>
                <a:gd name="T7" fmla="*/ 50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0 h 52"/>
                <a:gd name="T14" fmla="*/ 10 w 26"/>
                <a:gd name="T15" fmla="*/ 50 h 52"/>
                <a:gd name="T16" fmla="*/ 8 w 26"/>
                <a:gd name="T17" fmla="*/ 48 h 52"/>
                <a:gd name="T18" fmla="*/ 8 w 26"/>
                <a:gd name="T19" fmla="*/ 48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0 h 52"/>
                <a:gd name="T26" fmla="*/ 4 w 26"/>
                <a:gd name="T27" fmla="*/ 20 h 52"/>
                <a:gd name="T28" fmla="*/ 0 w 26"/>
                <a:gd name="T29" fmla="*/ 20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0 h 52"/>
                <a:gd name="T44" fmla="*/ 16 w 26"/>
                <a:gd name="T45" fmla="*/ 20 h 52"/>
                <a:gd name="T46" fmla="*/ 16 w 26"/>
                <a:gd name="T47" fmla="*/ 36 h 52"/>
                <a:gd name="T48" fmla="*/ 16 w 26"/>
                <a:gd name="T49" fmla="*/ 36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0 h 52"/>
                <a:gd name="T56" fmla="*/ 20 w 26"/>
                <a:gd name="T57" fmla="*/ 40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38 h 52"/>
                <a:gd name="T64" fmla="*/ 26 w 26"/>
                <a:gd name="T65" fmla="*/ 48 h 52"/>
                <a:gd name="T66" fmla="*/ 26 w 26"/>
                <a:gd name="T6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48"/>
                  </a:moveTo>
                  <a:lnTo>
                    <a:pt x="26" y="48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0"/>
                  </a:lnTo>
                  <a:lnTo>
                    <a:pt x="16" y="2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497"/>
            <p:cNvSpPr>
              <a:spLocks noEditPoints="1"/>
            </p:cNvSpPr>
            <p:nvPr/>
          </p:nvSpPr>
          <p:spPr bwMode="auto">
            <a:xfrm>
              <a:off x="4713288" y="40687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2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2 h 54"/>
                <a:gd name="T20" fmla="*/ 0 w 12"/>
                <a:gd name="T21" fmla="*/ 12 h 54"/>
                <a:gd name="T22" fmla="*/ 0 w 12"/>
                <a:gd name="T23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498"/>
            <p:cNvSpPr>
              <a:spLocks noEditPoints="1"/>
            </p:cNvSpPr>
            <p:nvPr/>
          </p:nvSpPr>
          <p:spPr bwMode="auto">
            <a:xfrm>
              <a:off x="4741863" y="4090988"/>
              <a:ext cx="63500" cy="66675"/>
            </a:xfrm>
            <a:custGeom>
              <a:avLst/>
              <a:gdLst>
                <a:gd name="T0" fmla="*/ 20 w 40"/>
                <a:gd name="T1" fmla="*/ 42 h 42"/>
                <a:gd name="T2" fmla="*/ 12 w 40"/>
                <a:gd name="T3" fmla="*/ 40 h 42"/>
                <a:gd name="T4" fmla="*/ 4 w 40"/>
                <a:gd name="T5" fmla="*/ 36 h 42"/>
                <a:gd name="T6" fmla="*/ 0 w 40"/>
                <a:gd name="T7" fmla="*/ 28 h 42"/>
                <a:gd name="T8" fmla="*/ 0 w 40"/>
                <a:gd name="T9" fmla="*/ 20 h 42"/>
                <a:gd name="T10" fmla="*/ 0 w 40"/>
                <a:gd name="T11" fmla="*/ 14 h 42"/>
                <a:gd name="T12" fmla="*/ 4 w 40"/>
                <a:gd name="T13" fmla="*/ 6 h 42"/>
                <a:gd name="T14" fmla="*/ 12 w 40"/>
                <a:gd name="T15" fmla="*/ 2 h 42"/>
                <a:gd name="T16" fmla="*/ 20 w 40"/>
                <a:gd name="T17" fmla="*/ 0 h 42"/>
                <a:gd name="T18" fmla="*/ 28 w 40"/>
                <a:gd name="T19" fmla="*/ 2 h 42"/>
                <a:gd name="T20" fmla="*/ 36 w 40"/>
                <a:gd name="T21" fmla="*/ 6 h 42"/>
                <a:gd name="T22" fmla="*/ 40 w 40"/>
                <a:gd name="T23" fmla="*/ 14 h 42"/>
                <a:gd name="T24" fmla="*/ 40 w 40"/>
                <a:gd name="T25" fmla="*/ 20 h 42"/>
                <a:gd name="T26" fmla="*/ 40 w 40"/>
                <a:gd name="T27" fmla="*/ 28 h 42"/>
                <a:gd name="T28" fmla="*/ 36 w 40"/>
                <a:gd name="T29" fmla="*/ 36 h 42"/>
                <a:gd name="T30" fmla="*/ 28 w 40"/>
                <a:gd name="T31" fmla="*/ 40 h 42"/>
                <a:gd name="T32" fmla="*/ 20 w 40"/>
                <a:gd name="T33" fmla="*/ 42 h 42"/>
                <a:gd name="T34" fmla="*/ 12 w 40"/>
                <a:gd name="T35" fmla="*/ 20 h 42"/>
                <a:gd name="T36" fmla="*/ 14 w 40"/>
                <a:gd name="T37" fmla="*/ 28 h 42"/>
                <a:gd name="T38" fmla="*/ 16 w 40"/>
                <a:gd name="T39" fmla="*/ 30 h 42"/>
                <a:gd name="T40" fmla="*/ 20 w 40"/>
                <a:gd name="T41" fmla="*/ 32 h 42"/>
                <a:gd name="T42" fmla="*/ 24 w 40"/>
                <a:gd name="T43" fmla="*/ 30 h 42"/>
                <a:gd name="T44" fmla="*/ 26 w 40"/>
                <a:gd name="T45" fmla="*/ 28 h 42"/>
                <a:gd name="T46" fmla="*/ 28 w 40"/>
                <a:gd name="T47" fmla="*/ 26 h 42"/>
                <a:gd name="T48" fmla="*/ 28 w 40"/>
                <a:gd name="T49" fmla="*/ 20 h 42"/>
                <a:gd name="T50" fmla="*/ 26 w 40"/>
                <a:gd name="T51" fmla="*/ 14 h 42"/>
                <a:gd name="T52" fmla="*/ 24 w 40"/>
                <a:gd name="T53" fmla="*/ 12 h 42"/>
                <a:gd name="T54" fmla="*/ 20 w 40"/>
                <a:gd name="T55" fmla="*/ 10 h 42"/>
                <a:gd name="T56" fmla="*/ 16 w 40"/>
                <a:gd name="T57" fmla="*/ 12 h 42"/>
                <a:gd name="T58" fmla="*/ 14 w 40"/>
                <a:gd name="T59" fmla="*/ 14 h 42"/>
                <a:gd name="T60" fmla="*/ 12 w 40"/>
                <a:gd name="T61" fmla="*/ 16 h 42"/>
                <a:gd name="T62" fmla="*/ 12 w 40"/>
                <a:gd name="T63" fmla="*/ 2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lnTo>
                    <a:pt x="20" y="4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499"/>
            <p:cNvSpPr/>
            <p:nvPr/>
          </p:nvSpPr>
          <p:spPr bwMode="auto">
            <a:xfrm>
              <a:off x="4814888" y="40909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2 h 40"/>
                <a:gd name="T14" fmla="*/ 20 w 38"/>
                <a:gd name="T15" fmla="*/ 12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4 h 40"/>
                <a:gd name="T22" fmla="*/ 16 w 38"/>
                <a:gd name="T23" fmla="*/ 14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72C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500"/>
            <p:cNvSpPr>
              <a:spLocks noEditPoints="1"/>
            </p:cNvSpPr>
            <p:nvPr/>
          </p:nvSpPr>
          <p:spPr bwMode="auto">
            <a:xfrm>
              <a:off x="52371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0 w 66"/>
                <a:gd name="T5" fmla="*/ 60 h 78"/>
                <a:gd name="T6" fmla="*/ 56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6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4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501"/>
            <p:cNvSpPr/>
            <p:nvPr/>
          </p:nvSpPr>
          <p:spPr bwMode="auto">
            <a:xfrm>
              <a:off x="5360988" y="3624263"/>
              <a:ext cx="98425" cy="117475"/>
            </a:xfrm>
            <a:custGeom>
              <a:avLst/>
              <a:gdLst>
                <a:gd name="T0" fmla="*/ 0 w 62"/>
                <a:gd name="T1" fmla="*/ 74 h 74"/>
                <a:gd name="T2" fmla="*/ 0 w 62"/>
                <a:gd name="T3" fmla="*/ 74 h 74"/>
                <a:gd name="T4" fmla="*/ 0 w 62"/>
                <a:gd name="T5" fmla="*/ 64 h 74"/>
                <a:gd name="T6" fmla="*/ 0 w 62"/>
                <a:gd name="T7" fmla="*/ 64 h 74"/>
                <a:gd name="T8" fmla="*/ 4 w 62"/>
                <a:gd name="T9" fmla="*/ 54 h 74"/>
                <a:gd name="T10" fmla="*/ 4 w 62"/>
                <a:gd name="T11" fmla="*/ 54 h 74"/>
                <a:gd name="T12" fmla="*/ 10 w 62"/>
                <a:gd name="T13" fmla="*/ 48 h 74"/>
                <a:gd name="T14" fmla="*/ 10 w 62"/>
                <a:gd name="T15" fmla="*/ 48 h 74"/>
                <a:gd name="T16" fmla="*/ 18 w 62"/>
                <a:gd name="T17" fmla="*/ 40 h 74"/>
                <a:gd name="T18" fmla="*/ 18 w 62"/>
                <a:gd name="T19" fmla="*/ 40 h 74"/>
                <a:gd name="T20" fmla="*/ 28 w 62"/>
                <a:gd name="T21" fmla="*/ 36 h 74"/>
                <a:gd name="T22" fmla="*/ 28 w 62"/>
                <a:gd name="T23" fmla="*/ 36 h 74"/>
                <a:gd name="T24" fmla="*/ 34 w 62"/>
                <a:gd name="T25" fmla="*/ 32 h 74"/>
                <a:gd name="T26" fmla="*/ 34 w 62"/>
                <a:gd name="T27" fmla="*/ 32 h 74"/>
                <a:gd name="T28" fmla="*/ 38 w 62"/>
                <a:gd name="T29" fmla="*/ 28 h 74"/>
                <a:gd name="T30" fmla="*/ 38 w 62"/>
                <a:gd name="T31" fmla="*/ 28 h 74"/>
                <a:gd name="T32" fmla="*/ 40 w 62"/>
                <a:gd name="T33" fmla="*/ 26 h 74"/>
                <a:gd name="T34" fmla="*/ 40 w 62"/>
                <a:gd name="T35" fmla="*/ 26 h 74"/>
                <a:gd name="T36" fmla="*/ 38 w 62"/>
                <a:gd name="T37" fmla="*/ 22 h 74"/>
                <a:gd name="T38" fmla="*/ 36 w 62"/>
                <a:gd name="T39" fmla="*/ 20 h 74"/>
                <a:gd name="T40" fmla="*/ 36 w 62"/>
                <a:gd name="T41" fmla="*/ 20 h 74"/>
                <a:gd name="T42" fmla="*/ 34 w 62"/>
                <a:gd name="T43" fmla="*/ 18 h 74"/>
                <a:gd name="T44" fmla="*/ 30 w 62"/>
                <a:gd name="T45" fmla="*/ 18 h 74"/>
                <a:gd name="T46" fmla="*/ 30 w 62"/>
                <a:gd name="T47" fmla="*/ 18 h 74"/>
                <a:gd name="T48" fmla="*/ 24 w 62"/>
                <a:gd name="T49" fmla="*/ 18 h 74"/>
                <a:gd name="T50" fmla="*/ 20 w 62"/>
                <a:gd name="T51" fmla="*/ 20 h 74"/>
                <a:gd name="T52" fmla="*/ 20 w 62"/>
                <a:gd name="T53" fmla="*/ 20 h 74"/>
                <a:gd name="T54" fmla="*/ 12 w 62"/>
                <a:gd name="T55" fmla="*/ 28 h 74"/>
                <a:gd name="T56" fmla="*/ 0 w 62"/>
                <a:gd name="T57" fmla="*/ 12 h 74"/>
                <a:gd name="T58" fmla="*/ 0 w 62"/>
                <a:gd name="T59" fmla="*/ 12 h 74"/>
                <a:gd name="T60" fmla="*/ 4 w 62"/>
                <a:gd name="T61" fmla="*/ 8 h 74"/>
                <a:gd name="T62" fmla="*/ 4 w 62"/>
                <a:gd name="T63" fmla="*/ 8 h 74"/>
                <a:gd name="T64" fmla="*/ 12 w 62"/>
                <a:gd name="T65" fmla="*/ 4 h 74"/>
                <a:gd name="T66" fmla="*/ 12 w 62"/>
                <a:gd name="T67" fmla="*/ 4 h 74"/>
                <a:gd name="T68" fmla="*/ 22 w 62"/>
                <a:gd name="T69" fmla="*/ 0 h 74"/>
                <a:gd name="T70" fmla="*/ 22 w 62"/>
                <a:gd name="T71" fmla="*/ 0 h 74"/>
                <a:gd name="T72" fmla="*/ 32 w 62"/>
                <a:gd name="T73" fmla="*/ 0 h 74"/>
                <a:gd name="T74" fmla="*/ 32 w 62"/>
                <a:gd name="T75" fmla="*/ 0 h 74"/>
                <a:gd name="T76" fmla="*/ 46 w 62"/>
                <a:gd name="T77" fmla="*/ 2 h 74"/>
                <a:gd name="T78" fmla="*/ 54 w 62"/>
                <a:gd name="T79" fmla="*/ 6 h 74"/>
                <a:gd name="T80" fmla="*/ 54 w 62"/>
                <a:gd name="T81" fmla="*/ 6 h 74"/>
                <a:gd name="T82" fmla="*/ 60 w 62"/>
                <a:gd name="T83" fmla="*/ 12 h 74"/>
                <a:gd name="T84" fmla="*/ 62 w 62"/>
                <a:gd name="T85" fmla="*/ 22 h 74"/>
                <a:gd name="T86" fmla="*/ 62 w 62"/>
                <a:gd name="T87" fmla="*/ 22 h 74"/>
                <a:gd name="T88" fmla="*/ 60 w 62"/>
                <a:gd name="T89" fmla="*/ 30 h 74"/>
                <a:gd name="T90" fmla="*/ 60 w 62"/>
                <a:gd name="T91" fmla="*/ 30 h 74"/>
                <a:gd name="T92" fmla="*/ 56 w 62"/>
                <a:gd name="T93" fmla="*/ 36 h 74"/>
                <a:gd name="T94" fmla="*/ 56 w 62"/>
                <a:gd name="T95" fmla="*/ 36 h 74"/>
                <a:gd name="T96" fmla="*/ 52 w 62"/>
                <a:gd name="T97" fmla="*/ 40 h 74"/>
                <a:gd name="T98" fmla="*/ 52 w 62"/>
                <a:gd name="T99" fmla="*/ 40 h 74"/>
                <a:gd name="T100" fmla="*/ 46 w 62"/>
                <a:gd name="T101" fmla="*/ 44 h 74"/>
                <a:gd name="T102" fmla="*/ 46 w 62"/>
                <a:gd name="T103" fmla="*/ 44 h 74"/>
                <a:gd name="T104" fmla="*/ 42 w 62"/>
                <a:gd name="T105" fmla="*/ 46 h 74"/>
                <a:gd name="T106" fmla="*/ 42 w 62"/>
                <a:gd name="T107" fmla="*/ 46 h 74"/>
                <a:gd name="T108" fmla="*/ 36 w 62"/>
                <a:gd name="T109" fmla="*/ 50 h 74"/>
                <a:gd name="T110" fmla="*/ 36 w 62"/>
                <a:gd name="T111" fmla="*/ 50 h 74"/>
                <a:gd name="T112" fmla="*/ 32 w 62"/>
                <a:gd name="T113" fmla="*/ 52 h 74"/>
                <a:gd name="T114" fmla="*/ 32 w 62"/>
                <a:gd name="T115" fmla="*/ 52 h 74"/>
                <a:gd name="T116" fmla="*/ 28 w 62"/>
                <a:gd name="T117" fmla="*/ 56 h 74"/>
                <a:gd name="T118" fmla="*/ 62 w 62"/>
                <a:gd name="T119" fmla="*/ 56 h 74"/>
                <a:gd name="T120" fmla="*/ 62 w 62"/>
                <a:gd name="T121" fmla="*/ 74 h 74"/>
                <a:gd name="T122" fmla="*/ 0 w 62"/>
                <a:gd name="T123" fmla="*/ 74 h 74"/>
                <a:gd name="T124" fmla="*/ 0 w 62"/>
                <a:gd name="T1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" h="74">
                  <a:moveTo>
                    <a:pt x="0" y="74"/>
                  </a:moveTo>
                  <a:lnTo>
                    <a:pt x="0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2" y="2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6" y="2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6"/>
                  </a:lnTo>
                  <a:lnTo>
                    <a:pt x="62" y="56"/>
                  </a:lnTo>
                  <a:lnTo>
                    <a:pt x="62" y="7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502"/>
            <p:cNvSpPr>
              <a:spLocks noEditPoints="1"/>
            </p:cNvSpPr>
            <p:nvPr/>
          </p:nvSpPr>
          <p:spPr bwMode="auto">
            <a:xfrm>
              <a:off x="5160963" y="3449638"/>
              <a:ext cx="85725" cy="82550"/>
            </a:xfrm>
            <a:custGeom>
              <a:avLst/>
              <a:gdLst>
                <a:gd name="T0" fmla="*/ 26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6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6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6 w 54"/>
                <a:gd name="T61" fmla="*/ 10 h 52"/>
                <a:gd name="T62" fmla="*/ 20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6" y="52"/>
                  </a:moveTo>
                  <a:lnTo>
                    <a:pt x="26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503"/>
            <p:cNvSpPr>
              <a:spLocks noEditPoints="1"/>
            </p:cNvSpPr>
            <p:nvPr/>
          </p:nvSpPr>
          <p:spPr bwMode="auto">
            <a:xfrm>
              <a:off x="52562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0 w 40"/>
                <a:gd name="T9" fmla="*/ 34 h 56"/>
                <a:gd name="T10" fmla="*/ 10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0 w 40"/>
                <a:gd name="T103" fmla="*/ 16 h 56"/>
                <a:gd name="T104" fmla="*/ 10 w 40"/>
                <a:gd name="T105" fmla="*/ 24 h 56"/>
                <a:gd name="T106" fmla="*/ 10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0" y="34"/>
                  </a:lnTo>
                  <a:lnTo>
                    <a:pt x="10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0" y="16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504"/>
            <p:cNvSpPr/>
            <p:nvPr/>
          </p:nvSpPr>
          <p:spPr bwMode="auto">
            <a:xfrm>
              <a:off x="53260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0 w 28"/>
                <a:gd name="T13" fmla="*/ 52 h 52"/>
                <a:gd name="T14" fmla="*/ 10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505"/>
            <p:cNvSpPr>
              <a:spLocks noEditPoints="1"/>
            </p:cNvSpPr>
            <p:nvPr/>
          </p:nvSpPr>
          <p:spPr bwMode="auto">
            <a:xfrm>
              <a:off x="53768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506"/>
            <p:cNvSpPr>
              <a:spLocks noEditPoints="1"/>
            </p:cNvSpPr>
            <p:nvPr/>
          </p:nvSpPr>
          <p:spPr bwMode="auto">
            <a:xfrm>
              <a:off x="5405438" y="346868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40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40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4 h 40"/>
                <a:gd name="T52" fmla="*/ 24 w 40"/>
                <a:gd name="T53" fmla="*/ 12 h 40"/>
                <a:gd name="T54" fmla="*/ 20 w 40"/>
                <a:gd name="T55" fmla="*/ 10 h 40"/>
                <a:gd name="T56" fmla="*/ 16 w 40"/>
                <a:gd name="T57" fmla="*/ 12 h 40"/>
                <a:gd name="T58" fmla="*/ 14 w 40"/>
                <a:gd name="T59" fmla="*/ 14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507"/>
            <p:cNvSpPr/>
            <p:nvPr/>
          </p:nvSpPr>
          <p:spPr bwMode="auto">
            <a:xfrm>
              <a:off x="54784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2C3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508"/>
            <p:cNvSpPr>
              <a:spLocks noEditPoints="1"/>
            </p:cNvSpPr>
            <p:nvPr/>
          </p:nvSpPr>
          <p:spPr bwMode="auto">
            <a:xfrm>
              <a:off x="4579938" y="2979738"/>
              <a:ext cx="104775" cy="120650"/>
            </a:xfrm>
            <a:custGeom>
              <a:avLst/>
              <a:gdLst>
                <a:gd name="T0" fmla="*/ 66 w 66"/>
                <a:gd name="T1" fmla="*/ 38 h 76"/>
                <a:gd name="T2" fmla="*/ 64 w 66"/>
                <a:gd name="T3" fmla="*/ 54 h 76"/>
                <a:gd name="T4" fmla="*/ 60 w 66"/>
                <a:gd name="T5" fmla="*/ 60 h 76"/>
                <a:gd name="T6" fmla="*/ 56 w 66"/>
                <a:gd name="T7" fmla="*/ 66 h 76"/>
                <a:gd name="T8" fmla="*/ 46 w 66"/>
                <a:gd name="T9" fmla="*/ 74 h 76"/>
                <a:gd name="T10" fmla="*/ 40 w 66"/>
                <a:gd name="T11" fmla="*/ 76 h 76"/>
                <a:gd name="T12" fmla="*/ 32 w 66"/>
                <a:gd name="T13" fmla="*/ 76 h 76"/>
                <a:gd name="T14" fmla="*/ 20 w 66"/>
                <a:gd name="T15" fmla="*/ 74 h 76"/>
                <a:gd name="T16" fmla="*/ 14 w 66"/>
                <a:gd name="T17" fmla="*/ 70 h 76"/>
                <a:gd name="T18" fmla="*/ 8 w 66"/>
                <a:gd name="T19" fmla="*/ 66 h 76"/>
                <a:gd name="T20" fmla="*/ 2 w 66"/>
                <a:gd name="T21" fmla="*/ 54 h 76"/>
                <a:gd name="T22" fmla="*/ 0 w 66"/>
                <a:gd name="T23" fmla="*/ 46 h 76"/>
                <a:gd name="T24" fmla="*/ 0 w 66"/>
                <a:gd name="T25" fmla="*/ 38 h 76"/>
                <a:gd name="T26" fmla="*/ 2 w 66"/>
                <a:gd name="T27" fmla="*/ 22 h 76"/>
                <a:gd name="T28" fmla="*/ 6 w 66"/>
                <a:gd name="T29" fmla="*/ 16 h 76"/>
                <a:gd name="T30" fmla="*/ 8 w 66"/>
                <a:gd name="T31" fmla="*/ 10 h 76"/>
                <a:gd name="T32" fmla="*/ 20 w 66"/>
                <a:gd name="T33" fmla="*/ 2 h 76"/>
                <a:gd name="T34" fmla="*/ 26 w 66"/>
                <a:gd name="T35" fmla="*/ 0 h 76"/>
                <a:gd name="T36" fmla="*/ 32 w 66"/>
                <a:gd name="T37" fmla="*/ 0 h 76"/>
                <a:gd name="T38" fmla="*/ 46 w 66"/>
                <a:gd name="T39" fmla="*/ 2 h 76"/>
                <a:gd name="T40" fmla="*/ 52 w 66"/>
                <a:gd name="T41" fmla="*/ 6 h 76"/>
                <a:gd name="T42" fmla="*/ 56 w 66"/>
                <a:gd name="T43" fmla="*/ 10 h 76"/>
                <a:gd name="T44" fmla="*/ 64 w 66"/>
                <a:gd name="T45" fmla="*/ 22 h 76"/>
                <a:gd name="T46" fmla="*/ 66 w 66"/>
                <a:gd name="T47" fmla="*/ 30 h 76"/>
                <a:gd name="T48" fmla="*/ 66 w 66"/>
                <a:gd name="T49" fmla="*/ 38 h 76"/>
                <a:gd name="T50" fmla="*/ 46 w 66"/>
                <a:gd name="T51" fmla="*/ 38 h 76"/>
                <a:gd name="T52" fmla="*/ 42 w 66"/>
                <a:gd name="T53" fmla="*/ 24 h 76"/>
                <a:gd name="T54" fmla="*/ 38 w 66"/>
                <a:gd name="T55" fmla="*/ 20 h 76"/>
                <a:gd name="T56" fmla="*/ 32 w 66"/>
                <a:gd name="T57" fmla="*/ 18 h 76"/>
                <a:gd name="T58" fmla="*/ 24 w 66"/>
                <a:gd name="T59" fmla="*/ 24 h 76"/>
                <a:gd name="T60" fmla="*/ 20 w 66"/>
                <a:gd name="T61" fmla="*/ 30 h 76"/>
                <a:gd name="T62" fmla="*/ 20 w 66"/>
                <a:gd name="T63" fmla="*/ 38 h 76"/>
                <a:gd name="T64" fmla="*/ 24 w 66"/>
                <a:gd name="T65" fmla="*/ 52 h 76"/>
                <a:gd name="T66" fmla="*/ 28 w 66"/>
                <a:gd name="T67" fmla="*/ 56 h 76"/>
                <a:gd name="T68" fmla="*/ 32 w 66"/>
                <a:gd name="T69" fmla="*/ 58 h 76"/>
                <a:gd name="T70" fmla="*/ 42 w 66"/>
                <a:gd name="T71" fmla="*/ 52 h 76"/>
                <a:gd name="T72" fmla="*/ 44 w 66"/>
                <a:gd name="T73" fmla="*/ 46 h 76"/>
                <a:gd name="T74" fmla="*/ 46 w 66"/>
                <a:gd name="T75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6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0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6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4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4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8" y="56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4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509"/>
            <p:cNvSpPr/>
            <p:nvPr/>
          </p:nvSpPr>
          <p:spPr bwMode="auto">
            <a:xfrm>
              <a:off x="4703763" y="2982913"/>
              <a:ext cx="92075" cy="117475"/>
            </a:xfrm>
            <a:custGeom>
              <a:avLst/>
              <a:gdLst>
                <a:gd name="T0" fmla="*/ 58 w 58"/>
                <a:gd name="T1" fmla="*/ 54 h 74"/>
                <a:gd name="T2" fmla="*/ 58 w 58"/>
                <a:gd name="T3" fmla="*/ 74 h 74"/>
                <a:gd name="T4" fmla="*/ 2 w 58"/>
                <a:gd name="T5" fmla="*/ 74 h 74"/>
                <a:gd name="T6" fmla="*/ 2 w 58"/>
                <a:gd name="T7" fmla="*/ 54 h 74"/>
                <a:gd name="T8" fmla="*/ 20 w 58"/>
                <a:gd name="T9" fmla="*/ 54 h 74"/>
                <a:gd name="T10" fmla="*/ 20 w 58"/>
                <a:gd name="T11" fmla="*/ 22 h 74"/>
                <a:gd name="T12" fmla="*/ 20 w 58"/>
                <a:gd name="T13" fmla="*/ 22 h 74"/>
                <a:gd name="T14" fmla="*/ 16 w 58"/>
                <a:gd name="T15" fmla="*/ 26 h 74"/>
                <a:gd name="T16" fmla="*/ 16 w 58"/>
                <a:gd name="T17" fmla="*/ 26 h 74"/>
                <a:gd name="T18" fmla="*/ 12 w 58"/>
                <a:gd name="T19" fmla="*/ 28 h 74"/>
                <a:gd name="T20" fmla="*/ 12 w 58"/>
                <a:gd name="T21" fmla="*/ 28 h 74"/>
                <a:gd name="T22" fmla="*/ 4 w 58"/>
                <a:gd name="T23" fmla="*/ 30 h 74"/>
                <a:gd name="T24" fmla="*/ 4 w 58"/>
                <a:gd name="T25" fmla="*/ 30 h 74"/>
                <a:gd name="T26" fmla="*/ 0 w 58"/>
                <a:gd name="T27" fmla="*/ 32 h 74"/>
                <a:gd name="T28" fmla="*/ 0 w 58"/>
                <a:gd name="T29" fmla="*/ 12 h 74"/>
                <a:gd name="T30" fmla="*/ 0 w 58"/>
                <a:gd name="T31" fmla="*/ 12 h 74"/>
                <a:gd name="T32" fmla="*/ 4 w 58"/>
                <a:gd name="T33" fmla="*/ 12 h 74"/>
                <a:gd name="T34" fmla="*/ 4 w 58"/>
                <a:gd name="T35" fmla="*/ 12 h 74"/>
                <a:gd name="T36" fmla="*/ 12 w 58"/>
                <a:gd name="T37" fmla="*/ 8 h 74"/>
                <a:gd name="T38" fmla="*/ 12 w 58"/>
                <a:gd name="T39" fmla="*/ 8 h 74"/>
                <a:gd name="T40" fmla="*/ 16 w 58"/>
                <a:gd name="T41" fmla="*/ 4 h 74"/>
                <a:gd name="T42" fmla="*/ 16 w 58"/>
                <a:gd name="T43" fmla="*/ 4 h 74"/>
                <a:gd name="T44" fmla="*/ 20 w 58"/>
                <a:gd name="T45" fmla="*/ 0 h 74"/>
                <a:gd name="T46" fmla="*/ 40 w 58"/>
                <a:gd name="T47" fmla="*/ 0 h 74"/>
                <a:gd name="T48" fmla="*/ 40 w 58"/>
                <a:gd name="T49" fmla="*/ 54 h 74"/>
                <a:gd name="T50" fmla="*/ 58 w 58"/>
                <a:gd name="T51" fmla="*/ 54 h 74"/>
                <a:gd name="T52" fmla="*/ 58 w 58"/>
                <a:gd name="T5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4">
                  <a:moveTo>
                    <a:pt x="58" y="54"/>
                  </a:moveTo>
                  <a:lnTo>
                    <a:pt x="58" y="74"/>
                  </a:lnTo>
                  <a:lnTo>
                    <a:pt x="2" y="74"/>
                  </a:lnTo>
                  <a:lnTo>
                    <a:pt x="2" y="54"/>
                  </a:lnTo>
                  <a:lnTo>
                    <a:pt x="20" y="54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40" y="54"/>
                  </a:lnTo>
                  <a:lnTo>
                    <a:pt x="58" y="54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510"/>
            <p:cNvSpPr>
              <a:spLocks noEditPoints="1"/>
            </p:cNvSpPr>
            <p:nvPr/>
          </p:nvSpPr>
          <p:spPr bwMode="auto">
            <a:xfrm>
              <a:off x="4497388" y="2805113"/>
              <a:ext cx="82550" cy="85725"/>
            </a:xfrm>
            <a:custGeom>
              <a:avLst/>
              <a:gdLst>
                <a:gd name="T0" fmla="*/ 26 w 52"/>
                <a:gd name="T1" fmla="*/ 54 h 54"/>
                <a:gd name="T2" fmla="*/ 16 w 52"/>
                <a:gd name="T3" fmla="*/ 52 h 54"/>
                <a:gd name="T4" fmla="*/ 8 w 52"/>
                <a:gd name="T5" fmla="*/ 46 h 54"/>
                <a:gd name="T6" fmla="*/ 2 w 52"/>
                <a:gd name="T7" fmla="*/ 36 h 54"/>
                <a:gd name="T8" fmla="*/ 0 w 52"/>
                <a:gd name="T9" fmla="*/ 26 h 54"/>
                <a:gd name="T10" fmla="*/ 2 w 52"/>
                <a:gd name="T11" fmla="*/ 16 h 54"/>
                <a:gd name="T12" fmla="*/ 8 w 52"/>
                <a:gd name="T13" fmla="*/ 8 h 54"/>
                <a:gd name="T14" fmla="*/ 16 w 52"/>
                <a:gd name="T15" fmla="*/ 2 h 54"/>
                <a:gd name="T16" fmla="*/ 26 w 52"/>
                <a:gd name="T17" fmla="*/ 0 h 54"/>
                <a:gd name="T18" fmla="*/ 32 w 52"/>
                <a:gd name="T19" fmla="*/ 2 h 54"/>
                <a:gd name="T20" fmla="*/ 38 w 52"/>
                <a:gd name="T21" fmla="*/ 2 h 54"/>
                <a:gd name="T22" fmla="*/ 46 w 52"/>
                <a:gd name="T23" fmla="*/ 8 h 54"/>
                <a:gd name="T24" fmla="*/ 52 w 52"/>
                <a:gd name="T25" fmla="*/ 18 h 54"/>
                <a:gd name="T26" fmla="*/ 52 w 52"/>
                <a:gd name="T27" fmla="*/ 28 h 54"/>
                <a:gd name="T28" fmla="*/ 50 w 52"/>
                <a:gd name="T29" fmla="*/ 38 h 54"/>
                <a:gd name="T30" fmla="*/ 46 w 52"/>
                <a:gd name="T31" fmla="*/ 46 h 54"/>
                <a:gd name="T32" fmla="*/ 38 w 52"/>
                <a:gd name="T33" fmla="*/ 52 h 54"/>
                <a:gd name="T34" fmla="*/ 26 w 52"/>
                <a:gd name="T35" fmla="*/ 54 h 54"/>
                <a:gd name="T36" fmla="*/ 14 w 52"/>
                <a:gd name="T37" fmla="*/ 28 h 54"/>
                <a:gd name="T38" fmla="*/ 14 w 52"/>
                <a:gd name="T39" fmla="*/ 32 h 54"/>
                <a:gd name="T40" fmla="*/ 16 w 52"/>
                <a:gd name="T41" fmla="*/ 38 h 54"/>
                <a:gd name="T42" fmla="*/ 20 w 52"/>
                <a:gd name="T43" fmla="*/ 42 h 54"/>
                <a:gd name="T44" fmla="*/ 26 w 52"/>
                <a:gd name="T45" fmla="*/ 42 h 54"/>
                <a:gd name="T46" fmla="*/ 32 w 52"/>
                <a:gd name="T47" fmla="*/ 42 h 54"/>
                <a:gd name="T48" fmla="*/ 38 w 52"/>
                <a:gd name="T49" fmla="*/ 38 h 54"/>
                <a:gd name="T50" fmla="*/ 40 w 52"/>
                <a:gd name="T51" fmla="*/ 32 h 54"/>
                <a:gd name="T52" fmla="*/ 40 w 52"/>
                <a:gd name="T53" fmla="*/ 26 h 54"/>
                <a:gd name="T54" fmla="*/ 40 w 52"/>
                <a:gd name="T55" fmla="*/ 22 h 54"/>
                <a:gd name="T56" fmla="*/ 36 w 52"/>
                <a:gd name="T57" fmla="*/ 16 h 54"/>
                <a:gd name="T58" fmla="*/ 32 w 52"/>
                <a:gd name="T59" fmla="*/ 12 h 54"/>
                <a:gd name="T60" fmla="*/ 26 w 52"/>
                <a:gd name="T61" fmla="*/ 12 h 54"/>
                <a:gd name="T62" fmla="*/ 20 w 52"/>
                <a:gd name="T63" fmla="*/ 12 h 54"/>
                <a:gd name="T64" fmla="*/ 16 w 52"/>
                <a:gd name="T65" fmla="*/ 16 h 54"/>
                <a:gd name="T66" fmla="*/ 14 w 52"/>
                <a:gd name="T67" fmla="*/ 22 h 54"/>
                <a:gd name="T68" fmla="*/ 14 w 52"/>
                <a:gd name="T69" fmla="*/ 2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lnTo>
                    <a:pt x="26" y="54"/>
                  </a:lnTo>
                  <a:lnTo>
                    <a:pt x="22" y="54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511"/>
            <p:cNvSpPr>
              <a:spLocks noEditPoints="1"/>
            </p:cNvSpPr>
            <p:nvPr/>
          </p:nvSpPr>
          <p:spPr bwMode="auto">
            <a:xfrm>
              <a:off x="4589463" y="2827338"/>
              <a:ext cx="66675" cy="88900"/>
            </a:xfrm>
            <a:custGeom>
              <a:avLst/>
              <a:gdLst>
                <a:gd name="T0" fmla="*/ 26 w 42"/>
                <a:gd name="T1" fmla="*/ 40 h 56"/>
                <a:gd name="T2" fmla="*/ 26 w 42"/>
                <a:gd name="T3" fmla="*/ 40 h 56"/>
                <a:gd name="T4" fmla="*/ 18 w 42"/>
                <a:gd name="T5" fmla="*/ 38 h 56"/>
                <a:gd name="T6" fmla="*/ 18 w 42"/>
                <a:gd name="T7" fmla="*/ 38 h 56"/>
                <a:gd name="T8" fmla="*/ 12 w 42"/>
                <a:gd name="T9" fmla="*/ 34 h 56"/>
                <a:gd name="T10" fmla="*/ 12 w 42"/>
                <a:gd name="T11" fmla="*/ 56 h 56"/>
                <a:gd name="T12" fmla="*/ 0 w 42"/>
                <a:gd name="T13" fmla="*/ 56 h 56"/>
                <a:gd name="T14" fmla="*/ 0 w 42"/>
                <a:gd name="T15" fmla="*/ 0 h 56"/>
                <a:gd name="T16" fmla="*/ 12 w 42"/>
                <a:gd name="T17" fmla="*/ 0 h 56"/>
                <a:gd name="T18" fmla="*/ 12 w 42"/>
                <a:gd name="T19" fmla="*/ 6 h 56"/>
                <a:gd name="T20" fmla="*/ 12 w 42"/>
                <a:gd name="T21" fmla="*/ 6 h 56"/>
                <a:gd name="T22" fmla="*/ 16 w 42"/>
                <a:gd name="T23" fmla="*/ 2 h 56"/>
                <a:gd name="T24" fmla="*/ 16 w 42"/>
                <a:gd name="T25" fmla="*/ 2 h 56"/>
                <a:gd name="T26" fmla="*/ 24 w 42"/>
                <a:gd name="T27" fmla="*/ 0 h 56"/>
                <a:gd name="T28" fmla="*/ 24 w 42"/>
                <a:gd name="T29" fmla="*/ 0 h 56"/>
                <a:gd name="T30" fmla="*/ 32 w 42"/>
                <a:gd name="T31" fmla="*/ 2 h 56"/>
                <a:gd name="T32" fmla="*/ 32 w 42"/>
                <a:gd name="T33" fmla="*/ 2 h 56"/>
                <a:gd name="T34" fmla="*/ 38 w 42"/>
                <a:gd name="T35" fmla="*/ 6 h 56"/>
                <a:gd name="T36" fmla="*/ 38 w 42"/>
                <a:gd name="T37" fmla="*/ 6 h 56"/>
                <a:gd name="T38" fmla="*/ 40 w 42"/>
                <a:gd name="T39" fmla="*/ 12 h 56"/>
                <a:gd name="T40" fmla="*/ 40 w 42"/>
                <a:gd name="T41" fmla="*/ 12 h 56"/>
                <a:gd name="T42" fmla="*/ 42 w 42"/>
                <a:gd name="T43" fmla="*/ 20 h 56"/>
                <a:gd name="T44" fmla="*/ 42 w 42"/>
                <a:gd name="T45" fmla="*/ 20 h 56"/>
                <a:gd name="T46" fmla="*/ 42 w 42"/>
                <a:gd name="T47" fmla="*/ 28 h 56"/>
                <a:gd name="T48" fmla="*/ 42 w 42"/>
                <a:gd name="T49" fmla="*/ 28 h 56"/>
                <a:gd name="T50" fmla="*/ 38 w 42"/>
                <a:gd name="T51" fmla="*/ 34 h 56"/>
                <a:gd name="T52" fmla="*/ 38 w 42"/>
                <a:gd name="T53" fmla="*/ 34 h 56"/>
                <a:gd name="T54" fmla="*/ 32 w 42"/>
                <a:gd name="T55" fmla="*/ 38 h 56"/>
                <a:gd name="T56" fmla="*/ 32 w 42"/>
                <a:gd name="T57" fmla="*/ 38 h 56"/>
                <a:gd name="T58" fmla="*/ 26 w 42"/>
                <a:gd name="T59" fmla="*/ 40 h 56"/>
                <a:gd name="T60" fmla="*/ 26 w 42"/>
                <a:gd name="T61" fmla="*/ 40 h 56"/>
                <a:gd name="T62" fmla="*/ 22 w 42"/>
                <a:gd name="T63" fmla="*/ 30 h 56"/>
                <a:gd name="T64" fmla="*/ 22 w 42"/>
                <a:gd name="T65" fmla="*/ 30 h 56"/>
                <a:gd name="T66" fmla="*/ 26 w 42"/>
                <a:gd name="T67" fmla="*/ 30 h 56"/>
                <a:gd name="T68" fmla="*/ 26 w 42"/>
                <a:gd name="T69" fmla="*/ 30 h 56"/>
                <a:gd name="T70" fmla="*/ 28 w 42"/>
                <a:gd name="T71" fmla="*/ 26 h 56"/>
                <a:gd name="T72" fmla="*/ 28 w 42"/>
                <a:gd name="T73" fmla="*/ 26 h 56"/>
                <a:gd name="T74" fmla="*/ 30 w 42"/>
                <a:gd name="T75" fmla="*/ 24 h 56"/>
                <a:gd name="T76" fmla="*/ 30 w 42"/>
                <a:gd name="T77" fmla="*/ 24 h 56"/>
                <a:gd name="T78" fmla="*/ 30 w 42"/>
                <a:gd name="T79" fmla="*/ 20 h 56"/>
                <a:gd name="T80" fmla="*/ 30 w 42"/>
                <a:gd name="T81" fmla="*/ 20 h 56"/>
                <a:gd name="T82" fmla="*/ 30 w 42"/>
                <a:gd name="T83" fmla="*/ 16 h 56"/>
                <a:gd name="T84" fmla="*/ 30 w 42"/>
                <a:gd name="T85" fmla="*/ 16 h 56"/>
                <a:gd name="T86" fmla="*/ 28 w 42"/>
                <a:gd name="T87" fmla="*/ 12 h 56"/>
                <a:gd name="T88" fmla="*/ 28 w 42"/>
                <a:gd name="T89" fmla="*/ 12 h 56"/>
                <a:gd name="T90" fmla="*/ 24 w 42"/>
                <a:gd name="T91" fmla="*/ 10 h 56"/>
                <a:gd name="T92" fmla="*/ 24 w 42"/>
                <a:gd name="T93" fmla="*/ 10 h 56"/>
                <a:gd name="T94" fmla="*/ 20 w 42"/>
                <a:gd name="T95" fmla="*/ 10 h 56"/>
                <a:gd name="T96" fmla="*/ 20 w 42"/>
                <a:gd name="T97" fmla="*/ 10 h 56"/>
                <a:gd name="T98" fmla="*/ 16 w 42"/>
                <a:gd name="T99" fmla="*/ 12 h 56"/>
                <a:gd name="T100" fmla="*/ 16 w 42"/>
                <a:gd name="T101" fmla="*/ 12 h 56"/>
                <a:gd name="T102" fmla="*/ 12 w 42"/>
                <a:gd name="T103" fmla="*/ 16 h 56"/>
                <a:gd name="T104" fmla="*/ 12 w 42"/>
                <a:gd name="T105" fmla="*/ 24 h 56"/>
                <a:gd name="T106" fmla="*/ 12 w 42"/>
                <a:gd name="T107" fmla="*/ 24 h 56"/>
                <a:gd name="T108" fmla="*/ 16 w 42"/>
                <a:gd name="T109" fmla="*/ 28 h 56"/>
                <a:gd name="T110" fmla="*/ 16 w 42"/>
                <a:gd name="T111" fmla="*/ 28 h 56"/>
                <a:gd name="T112" fmla="*/ 22 w 42"/>
                <a:gd name="T113" fmla="*/ 30 h 56"/>
                <a:gd name="T114" fmla="*/ 22 w 42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" h="56">
                  <a:moveTo>
                    <a:pt x="26" y="40"/>
                  </a:moveTo>
                  <a:lnTo>
                    <a:pt x="26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22" y="30"/>
                  </a:move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2" y="30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512"/>
            <p:cNvSpPr/>
            <p:nvPr/>
          </p:nvSpPr>
          <p:spPr bwMode="auto">
            <a:xfrm>
              <a:off x="4662488" y="2808288"/>
              <a:ext cx="41275" cy="82550"/>
            </a:xfrm>
            <a:custGeom>
              <a:avLst/>
              <a:gdLst>
                <a:gd name="T0" fmla="*/ 26 w 26"/>
                <a:gd name="T1" fmla="*/ 50 h 52"/>
                <a:gd name="T2" fmla="*/ 26 w 26"/>
                <a:gd name="T3" fmla="*/ 50 h 52"/>
                <a:gd name="T4" fmla="*/ 22 w 26"/>
                <a:gd name="T5" fmla="*/ 52 h 52"/>
                <a:gd name="T6" fmla="*/ 22 w 26"/>
                <a:gd name="T7" fmla="*/ 52 h 52"/>
                <a:gd name="T8" fmla="*/ 14 w 26"/>
                <a:gd name="T9" fmla="*/ 52 h 52"/>
                <a:gd name="T10" fmla="*/ 14 w 26"/>
                <a:gd name="T11" fmla="*/ 52 h 52"/>
                <a:gd name="T12" fmla="*/ 10 w 26"/>
                <a:gd name="T13" fmla="*/ 52 h 52"/>
                <a:gd name="T14" fmla="*/ 10 w 26"/>
                <a:gd name="T15" fmla="*/ 52 h 52"/>
                <a:gd name="T16" fmla="*/ 8 w 26"/>
                <a:gd name="T17" fmla="*/ 50 h 52"/>
                <a:gd name="T18" fmla="*/ 8 w 26"/>
                <a:gd name="T19" fmla="*/ 50 h 52"/>
                <a:gd name="T20" fmla="*/ 6 w 26"/>
                <a:gd name="T21" fmla="*/ 46 h 52"/>
                <a:gd name="T22" fmla="*/ 6 w 26"/>
                <a:gd name="T23" fmla="*/ 46 h 52"/>
                <a:gd name="T24" fmla="*/ 4 w 26"/>
                <a:gd name="T25" fmla="*/ 42 h 52"/>
                <a:gd name="T26" fmla="*/ 4 w 26"/>
                <a:gd name="T27" fmla="*/ 22 h 52"/>
                <a:gd name="T28" fmla="*/ 0 w 26"/>
                <a:gd name="T29" fmla="*/ 22 h 52"/>
                <a:gd name="T30" fmla="*/ 0 w 26"/>
                <a:gd name="T31" fmla="*/ 12 h 52"/>
                <a:gd name="T32" fmla="*/ 4 w 26"/>
                <a:gd name="T33" fmla="*/ 12 h 52"/>
                <a:gd name="T34" fmla="*/ 4 w 26"/>
                <a:gd name="T35" fmla="*/ 0 h 52"/>
                <a:gd name="T36" fmla="*/ 16 w 26"/>
                <a:gd name="T37" fmla="*/ 0 h 52"/>
                <a:gd name="T38" fmla="*/ 16 w 26"/>
                <a:gd name="T39" fmla="*/ 12 h 52"/>
                <a:gd name="T40" fmla="*/ 24 w 26"/>
                <a:gd name="T41" fmla="*/ 12 h 52"/>
                <a:gd name="T42" fmla="*/ 24 w 26"/>
                <a:gd name="T43" fmla="*/ 22 h 52"/>
                <a:gd name="T44" fmla="*/ 16 w 26"/>
                <a:gd name="T45" fmla="*/ 22 h 52"/>
                <a:gd name="T46" fmla="*/ 16 w 26"/>
                <a:gd name="T47" fmla="*/ 38 h 52"/>
                <a:gd name="T48" fmla="*/ 16 w 26"/>
                <a:gd name="T49" fmla="*/ 38 h 52"/>
                <a:gd name="T50" fmla="*/ 16 w 26"/>
                <a:gd name="T51" fmla="*/ 40 h 52"/>
                <a:gd name="T52" fmla="*/ 16 w 26"/>
                <a:gd name="T53" fmla="*/ 40 h 52"/>
                <a:gd name="T54" fmla="*/ 20 w 26"/>
                <a:gd name="T55" fmla="*/ 42 h 52"/>
                <a:gd name="T56" fmla="*/ 20 w 26"/>
                <a:gd name="T57" fmla="*/ 42 h 52"/>
                <a:gd name="T58" fmla="*/ 22 w 26"/>
                <a:gd name="T59" fmla="*/ 40 h 52"/>
                <a:gd name="T60" fmla="*/ 22 w 26"/>
                <a:gd name="T61" fmla="*/ 40 h 52"/>
                <a:gd name="T62" fmla="*/ 24 w 26"/>
                <a:gd name="T63" fmla="*/ 40 h 52"/>
                <a:gd name="T64" fmla="*/ 26 w 26"/>
                <a:gd name="T65" fmla="*/ 50 h 52"/>
                <a:gd name="T66" fmla="*/ 26 w 26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52">
                  <a:moveTo>
                    <a:pt x="26" y="50"/>
                  </a:moveTo>
                  <a:lnTo>
                    <a:pt x="26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2"/>
                  </a:lnTo>
                  <a:lnTo>
                    <a:pt x="24" y="12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6" y="50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513"/>
            <p:cNvSpPr>
              <a:spLocks noEditPoints="1"/>
            </p:cNvSpPr>
            <p:nvPr/>
          </p:nvSpPr>
          <p:spPr bwMode="auto">
            <a:xfrm>
              <a:off x="4713288" y="280511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4 h 54"/>
                <a:gd name="T4" fmla="*/ 12 w 12"/>
                <a:gd name="T5" fmla="*/ 14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4"/>
                  </a:lnTo>
                  <a:lnTo>
                    <a:pt x="12" y="14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514"/>
            <p:cNvSpPr>
              <a:spLocks noEditPoints="1"/>
            </p:cNvSpPr>
            <p:nvPr/>
          </p:nvSpPr>
          <p:spPr bwMode="auto">
            <a:xfrm>
              <a:off x="4741863" y="2827338"/>
              <a:ext cx="63500" cy="63500"/>
            </a:xfrm>
            <a:custGeom>
              <a:avLst/>
              <a:gdLst>
                <a:gd name="T0" fmla="*/ 20 w 40"/>
                <a:gd name="T1" fmla="*/ 40 h 40"/>
                <a:gd name="T2" fmla="*/ 12 w 40"/>
                <a:gd name="T3" fmla="*/ 38 h 40"/>
                <a:gd name="T4" fmla="*/ 4 w 40"/>
                <a:gd name="T5" fmla="*/ 34 h 40"/>
                <a:gd name="T6" fmla="*/ 0 w 40"/>
                <a:gd name="T7" fmla="*/ 28 h 40"/>
                <a:gd name="T8" fmla="*/ 0 w 40"/>
                <a:gd name="T9" fmla="*/ 20 h 40"/>
                <a:gd name="T10" fmla="*/ 0 w 40"/>
                <a:gd name="T11" fmla="*/ 12 h 40"/>
                <a:gd name="T12" fmla="*/ 4 w 40"/>
                <a:gd name="T13" fmla="*/ 6 h 40"/>
                <a:gd name="T14" fmla="*/ 12 w 40"/>
                <a:gd name="T15" fmla="*/ 2 h 40"/>
                <a:gd name="T16" fmla="*/ 20 w 40"/>
                <a:gd name="T17" fmla="*/ 0 h 40"/>
                <a:gd name="T18" fmla="*/ 28 w 40"/>
                <a:gd name="T19" fmla="*/ 2 h 40"/>
                <a:gd name="T20" fmla="*/ 36 w 40"/>
                <a:gd name="T21" fmla="*/ 6 h 40"/>
                <a:gd name="T22" fmla="*/ 40 w 40"/>
                <a:gd name="T23" fmla="*/ 12 h 40"/>
                <a:gd name="T24" fmla="*/ 40 w 40"/>
                <a:gd name="T25" fmla="*/ 20 h 40"/>
                <a:gd name="T26" fmla="*/ 40 w 40"/>
                <a:gd name="T27" fmla="*/ 28 h 40"/>
                <a:gd name="T28" fmla="*/ 36 w 40"/>
                <a:gd name="T29" fmla="*/ 34 h 40"/>
                <a:gd name="T30" fmla="*/ 28 w 40"/>
                <a:gd name="T31" fmla="*/ 38 h 40"/>
                <a:gd name="T32" fmla="*/ 20 w 40"/>
                <a:gd name="T33" fmla="*/ 40 h 40"/>
                <a:gd name="T34" fmla="*/ 12 w 40"/>
                <a:gd name="T35" fmla="*/ 20 h 40"/>
                <a:gd name="T36" fmla="*/ 14 w 40"/>
                <a:gd name="T37" fmla="*/ 28 h 40"/>
                <a:gd name="T38" fmla="*/ 16 w 40"/>
                <a:gd name="T39" fmla="*/ 30 h 40"/>
                <a:gd name="T40" fmla="*/ 20 w 40"/>
                <a:gd name="T41" fmla="*/ 30 h 40"/>
                <a:gd name="T42" fmla="*/ 24 w 40"/>
                <a:gd name="T43" fmla="*/ 30 h 40"/>
                <a:gd name="T44" fmla="*/ 26 w 40"/>
                <a:gd name="T45" fmla="*/ 28 h 40"/>
                <a:gd name="T46" fmla="*/ 28 w 40"/>
                <a:gd name="T47" fmla="*/ 24 h 40"/>
                <a:gd name="T48" fmla="*/ 28 w 40"/>
                <a:gd name="T49" fmla="*/ 20 h 40"/>
                <a:gd name="T50" fmla="*/ 26 w 40"/>
                <a:gd name="T51" fmla="*/ 12 h 40"/>
                <a:gd name="T52" fmla="*/ 24 w 40"/>
                <a:gd name="T53" fmla="*/ 10 h 40"/>
                <a:gd name="T54" fmla="*/ 20 w 40"/>
                <a:gd name="T55" fmla="*/ 10 h 40"/>
                <a:gd name="T56" fmla="*/ 16 w 40"/>
                <a:gd name="T57" fmla="*/ 10 h 40"/>
                <a:gd name="T58" fmla="*/ 14 w 40"/>
                <a:gd name="T59" fmla="*/ 12 h 40"/>
                <a:gd name="T60" fmla="*/ 12 w 40"/>
                <a:gd name="T61" fmla="*/ 16 h 40"/>
                <a:gd name="T62" fmla="*/ 12 w 40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0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515"/>
            <p:cNvSpPr/>
            <p:nvPr/>
          </p:nvSpPr>
          <p:spPr bwMode="auto">
            <a:xfrm>
              <a:off x="4814888" y="282733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0 w 38"/>
                <a:gd name="T13" fmla="*/ 10 h 40"/>
                <a:gd name="T14" fmla="*/ 20 w 38"/>
                <a:gd name="T15" fmla="*/ 10 h 40"/>
                <a:gd name="T16" fmla="*/ 18 w 38"/>
                <a:gd name="T17" fmla="*/ 10 h 40"/>
                <a:gd name="T18" fmla="*/ 18 w 38"/>
                <a:gd name="T19" fmla="*/ 10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4 h 40"/>
                <a:gd name="T26" fmla="*/ 14 w 38"/>
                <a:gd name="T27" fmla="*/ 14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0 h 40"/>
                <a:gd name="T36" fmla="*/ 12 w 38"/>
                <a:gd name="T37" fmla="*/ 0 h 40"/>
                <a:gd name="T38" fmla="*/ 12 w 38"/>
                <a:gd name="T39" fmla="*/ 6 h 40"/>
                <a:gd name="T40" fmla="*/ 12 w 38"/>
                <a:gd name="T41" fmla="*/ 6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4 h 40"/>
                <a:gd name="T56" fmla="*/ 36 w 38"/>
                <a:gd name="T57" fmla="*/ 4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4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A0D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516"/>
            <p:cNvSpPr>
              <a:spLocks noEditPoints="1"/>
            </p:cNvSpPr>
            <p:nvPr/>
          </p:nvSpPr>
          <p:spPr bwMode="auto">
            <a:xfrm>
              <a:off x="3916363" y="3621088"/>
              <a:ext cx="104775" cy="123825"/>
            </a:xfrm>
            <a:custGeom>
              <a:avLst/>
              <a:gdLst>
                <a:gd name="T0" fmla="*/ 66 w 66"/>
                <a:gd name="T1" fmla="*/ 38 h 78"/>
                <a:gd name="T2" fmla="*/ 64 w 66"/>
                <a:gd name="T3" fmla="*/ 54 h 78"/>
                <a:gd name="T4" fmla="*/ 62 w 66"/>
                <a:gd name="T5" fmla="*/ 60 h 78"/>
                <a:gd name="T6" fmla="*/ 58 w 66"/>
                <a:gd name="T7" fmla="*/ 66 h 78"/>
                <a:gd name="T8" fmla="*/ 46 w 66"/>
                <a:gd name="T9" fmla="*/ 74 h 78"/>
                <a:gd name="T10" fmla="*/ 40 w 66"/>
                <a:gd name="T11" fmla="*/ 76 h 78"/>
                <a:gd name="T12" fmla="*/ 34 w 66"/>
                <a:gd name="T13" fmla="*/ 78 h 78"/>
                <a:gd name="T14" fmla="*/ 20 w 66"/>
                <a:gd name="T15" fmla="*/ 74 h 78"/>
                <a:gd name="T16" fmla="*/ 14 w 66"/>
                <a:gd name="T17" fmla="*/ 70 h 78"/>
                <a:gd name="T18" fmla="*/ 10 w 66"/>
                <a:gd name="T19" fmla="*/ 66 h 78"/>
                <a:gd name="T20" fmla="*/ 2 w 66"/>
                <a:gd name="T21" fmla="*/ 54 h 78"/>
                <a:gd name="T22" fmla="*/ 0 w 66"/>
                <a:gd name="T23" fmla="*/ 46 h 78"/>
                <a:gd name="T24" fmla="*/ 0 w 66"/>
                <a:gd name="T25" fmla="*/ 38 h 78"/>
                <a:gd name="T26" fmla="*/ 2 w 66"/>
                <a:gd name="T27" fmla="*/ 24 h 78"/>
                <a:gd name="T28" fmla="*/ 6 w 66"/>
                <a:gd name="T29" fmla="*/ 16 h 78"/>
                <a:gd name="T30" fmla="*/ 10 w 66"/>
                <a:gd name="T31" fmla="*/ 10 h 78"/>
                <a:gd name="T32" fmla="*/ 20 w 66"/>
                <a:gd name="T33" fmla="*/ 2 h 78"/>
                <a:gd name="T34" fmla="*/ 26 w 66"/>
                <a:gd name="T35" fmla="*/ 0 h 78"/>
                <a:gd name="T36" fmla="*/ 34 w 66"/>
                <a:gd name="T37" fmla="*/ 0 h 78"/>
                <a:gd name="T38" fmla="*/ 46 w 66"/>
                <a:gd name="T39" fmla="*/ 2 h 78"/>
                <a:gd name="T40" fmla="*/ 52 w 66"/>
                <a:gd name="T41" fmla="*/ 6 h 78"/>
                <a:gd name="T42" fmla="*/ 58 w 66"/>
                <a:gd name="T43" fmla="*/ 10 h 78"/>
                <a:gd name="T44" fmla="*/ 64 w 66"/>
                <a:gd name="T45" fmla="*/ 24 h 78"/>
                <a:gd name="T46" fmla="*/ 66 w 66"/>
                <a:gd name="T47" fmla="*/ 30 h 78"/>
                <a:gd name="T48" fmla="*/ 66 w 66"/>
                <a:gd name="T49" fmla="*/ 38 h 78"/>
                <a:gd name="T50" fmla="*/ 46 w 66"/>
                <a:gd name="T51" fmla="*/ 38 h 78"/>
                <a:gd name="T52" fmla="*/ 42 w 66"/>
                <a:gd name="T53" fmla="*/ 24 h 78"/>
                <a:gd name="T54" fmla="*/ 38 w 66"/>
                <a:gd name="T55" fmla="*/ 20 h 78"/>
                <a:gd name="T56" fmla="*/ 34 w 66"/>
                <a:gd name="T57" fmla="*/ 18 h 78"/>
                <a:gd name="T58" fmla="*/ 24 w 66"/>
                <a:gd name="T59" fmla="*/ 24 h 78"/>
                <a:gd name="T60" fmla="*/ 22 w 66"/>
                <a:gd name="T61" fmla="*/ 30 h 78"/>
                <a:gd name="T62" fmla="*/ 20 w 66"/>
                <a:gd name="T63" fmla="*/ 38 h 78"/>
                <a:gd name="T64" fmla="*/ 24 w 66"/>
                <a:gd name="T65" fmla="*/ 54 h 78"/>
                <a:gd name="T66" fmla="*/ 28 w 66"/>
                <a:gd name="T67" fmla="*/ 58 h 78"/>
                <a:gd name="T68" fmla="*/ 34 w 66"/>
                <a:gd name="T69" fmla="*/ 58 h 78"/>
                <a:gd name="T70" fmla="*/ 42 w 66"/>
                <a:gd name="T71" fmla="*/ 54 h 78"/>
                <a:gd name="T72" fmla="*/ 46 w 66"/>
                <a:gd name="T73" fmla="*/ 46 h 78"/>
                <a:gd name="T74" fmla="*/ 46 w 66"/>
                <a:gd name="T75" fmla="*/ 3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78">
                  <a:moveTo>
                    <a:pt x="66" y="38"/>
                  </a:moveTo>
                  <a:lnTo>
                    <a:pt x="66" y="38"/>
                  </a:lnTo>
                  <a:lnTo>
                    <a:pt x="66" y="46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2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2" y="70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6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6" y="6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52" y="6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62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6" y="30"/>
                  </a:lnTo>
                  <a:lnTo>
                    <a:pt x="66" y="38"/>
                  </a:lnTo>
                  <a:lnTo>
                    <a:pt x="66" y="38"/>
                  </a:lnTo>
                  <a:close/>
                  <a:moveTo>
                    <a:pt x="46" y="38"/>
                  </a:moveTo>
                  <a:lnTo>
                    <a:pt x="46" y="38"/>
                  </a:lnTo>
                  <a:lnTo>
                    <a:pt x="46" y="3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2" y="30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2" y="4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8" y="58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517"/>
            <p:cNvSpPr>
              <a:spLocks noEditPoints="1"/>
            </p:cNvSpPr>
            <p:nvPr/>
          </p:nvSpPr>
          <p:spPr bwMode="auto">
            <a:xfrm>
              <a:off x="4033838" y="3627438"/>
              <a:ext cx="107950" cy="139700"/>
            </a:xfrm>
            <a:custGeom>
              <a:avLst/>
              <a:gdLst>
                <a:gd name="T0" fmla="*/ 36 w 68"/>
                <a:gd name="T1" fmla="*/ 88 h 88"/>
                <a:gd name="T2" fmla="*/ 36 w 68"/>
                <a:gd name="T3" fmla="*/ 70 h 88"/>
                <a:gd name="T4" fmla="*/ 0 w 68"/>
                <a:gd name="T5" fmla="*/ 70 h 88"/>
                <a:gd name="T6" fmla="*/ 0 w 68"/>
                <a:gd name="T7" fmla="*/ 52 h 88"/>
                <a:gd name="T8" fmla="*/ 42 w 68"/>
                <a:gd name="T9" fmla="*/ 0 h 88"/>
                <a:gd name="T10" fmla="*/ 56 w 68"/>
                <a:gd name="T11" fmla="*/ 0 h 88"/>
                <a:gd name="T12" fmla="*/ 56 w 68"/>
                <a:gd name="T13" fmla="*/ 52 h 88"/>
                <a:gd name="T14" fmla="*/ 68 w 68"/>
                <a:gd name="T15" fmla="*/ 52 h 88"/>
                <a:gd name="T16" fmla="*/ 68 w 68"/>
                <a:gd name="T17" fmla="*/ 70 h 88"/>
                <a:gd name="T18" fmla="*/ 56 w 68"/>
                <a:gd name="T19" fmla="*/ 70 h 88"/>
                <a:gd name="T20" fmla="*/ 56 w 68"/>
                <a:gd name="T21" fmla="*/ 88 h 88"/>
                <a:gd name="T22" fmla="*/ 36 w 68"/>
                <a:gd name="T23" fmla="*/ 88 h 88"/>
                <a:gd name="T24" fmla="*/ 36 w 68"/>
                <a:gd name="T25" fmla="*/ 88 h 88"/>
                <a:gd name="T26" fmla="*/ 20 w 68"/>
                <a:gd name="T27" fmla="*/ 52 h 88"/>
                <a:gd name="T28" fmla="*/ 38 w 68"/>
                <a:gd name="T29" fmla="*/ 52 h 88"/>
                <a:gd name="T30" fmla="*/ 38 w 68"/>
                <a:gd name="T31" fmla="*/ 30 h 88"/>
                <a:gd name="T32" fmla="*/ 20 w 68"/>
                <a:gd name="T33" fmla="*/ 52 h 88"/>
                <a:gd name="T34" fmla="*/ 20 w 68"/>
                <a:gd name="T35" fmla="*/ 5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88">
                  <a:moveTo>
                    <a:pt x="36" y="88"/>
                  </a:moveTo>
                  <a:lnTo>
                    <a:pt x="36" y="70"/>
                  </a:lnTo>
                  <a:lnTo>
                    <a:pt x="0" y="70"/>
                  </a:lnTo>
                  <a:lnTo>
                    <a:pt x="0" y="52"/>
                  </a:lnTo>
                  <a:lnTo>
                    <a:pt x="42" y="0"/>
                  </a:lnTo>
                  <a:lnTo>
                    <a:pt x="56" y="0"/>
                  </a:lnTo>
                  <a:lnTo>
                    <a:pt x="56" y="52"/>
                  </a:lnTo>
                  <a:lnTo>
                    <a:pt x="68" y="52"/>
                  </a:lnTo>
                  <a:lnTo>
                    <a:pt x="68" y="70"/>
                  </a:lnTo>
                  <a:lnTo>
                    <a:pt x="56" y="70"/>
                  </a:lnTo>
                  <a:lnTo>
                    <a:pt x="56" y="88"/>
                  </a:lnTo>
                  <a:lnTo>
                    <a:pt x="36" y="88"/>
                  </a:lnTo>
                  <a:lnTo>
                    <a:pt x="36" y="88"/>
                  </a:lnTo>
                  <a:close/>
                  <a:moveTo>
                    <a:pt x="20" y="52"/>
                  </a:moveTo>
                  <a:lnTo>
                    <a:pt x="38" y="52"/>
                  </a:lnTo>
                  <a:lnTo>
                    <a:pt x="38" y="30"/>
                  </a:lnTo>
                  <a:lnTo>
                    <a:pt x="20" y="52"/>
                  </a:lnTo>
                  <a:lnTo>
                    <a:pt x="20" y="52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518"/>
            <p:cNvSpPr>
              <a:spLocks noEditPoints="1"/>
            </p:cNvSpPr>
            <p:nvPr/>
          </p:nvSpPr>
          <p:spPr bwMode="auto">
            <a:xfrm>
              <a:off x="3840163" y="3449638"/>
              <a:ext cx="85725" cy="82550"/>
            </a:xfrm>
            <a:custGeom>
              <a:avLst/>
              <a:gdLst>
                <a:gd name="T0" fmla="*/ 28 w 54"/>
                <a:gd name="T1" fmla="*/ 52 h 52"/>
                <a:gd name="T2" fmla="*/ 16 w 54"/>
                <a:gd name="T3" fmla="*/ 50 h 52"/>
                <a:gd name="T4" fmla="*/ 8 w 54"/>
                <a:gd name="T5" fmla="*/ 44 h 52"/>
                <a:gd name="T6" fmla="*/ 2 w 54"/>
                <a:gd name="T7" fmla="*/ 36 h 52"/>
                <a:gd name="T8" fmla="*/ 0 w 54"/>
                <a:gd name="T9" fmla="*/ 26 h 52"/>
                <a:gd name="T10" fmla="*/ 2 w 54"/>
                <a:gd name="T11" fmla="*/ 16 h 52"/>
                <a:gd name="T12" fmla="*/ 8 w 54"/>
                <a:gd name="T13" fmla="*/ 8 h 52"/>
                <a:gd name="T14" fmla="*/ 16 w 54"/>
                <a:gd name="T15" fmla="*/ 2 h 52"/>
                <a:gd name="T16" fmla="*/ 28 w 54"/>
                <a:gd name="T17" fmla="*/ 0 h 52"/>
                <a:gd name="T18" fmla="*/ 32 w 54"/>
                <a:gd name="T19" fmla="*/ 0 h 52"/>
                <a:gd name="T20" fmla="*/ 38 w 54"/>
                <a:gd name="T21" fmla="*/ 2 h 52"/>
                <a:gd name="T22" fmla="*/ 46 w 54"/>
                <a:gd name="T23" fmla="*/ 8 h 52"/>
                <a:gd name="T24" fmla="*/ 52 w 54"/>
                <a:gd name="T25" fmla="*/ 16 h 52"/>
                <a:gd name="T26" fmla="*/ 54 w 54"/>
                <a:gd name="T27" fmla="*/ 26 h 52"/>
                <a:gd name="T28" fmla="*/ 52 w 54"/>
                <a:gd name="T29" fmla="*/ 36 h 52"/>
                <a:gd name="T30" fmla="*/ 46 w 54"/>
                <a:gd name="T31" fmla="*/ 44 h 52"/>
                <a:gd name="T32" fmla="*/ 38 w 54"/>
                <a:gd name="T33" fmla="*/ 50 h 52"/>
                <a:gd name="T34" fmla="*/ 28 w 54"/>
                <a:gd name="T35" fmla="*/ 52 h 52"/>
                <a:gd name="T36" fmla="*/ 14 w 54"/>
                <a:gd name="T37" fmla="*/ 26 h 52"/>
                <a:gd name="T38" fmla="*/ 14 w 54"/>
                <a:gd name="T39" fmla="*/ 32 h 52"/>
                <a:gd name="T40" fmla="*/ 16 w 54"/>
                <a:gd name="T41" fmla="*/ 36 h 52"/>
                <a:gd name="T42" fmla="*/ 22 w 54"/>
                <a:gd name="T43" fmla="*/ 40 h 52"/>
                <a:gd name="T44" fmla="*/ 28 w 54"/>
                <a:gd name="T45" fmla="*/ 42 h 52"/>
                <a:gd name="T46" fmla="*/ 34 w 54"/>
                <a:gd name="T47" fmla="*/ 40 h 52"/>
                <a:gd name="T48" fmla="*/ 38 w 54"/>
                <a:gd name="T49" fmla="*/ 36 h 52"/>
                <a:gd name="T50" fmla="*/ 40 w 54"/>
                <a:gd name="T51" fmla="*/ 32 h 52"/>
                <a:gd name="T52" fmla="*/ 40 w 54"/>
                <a:gd name="T53" fmla="*/ 26 h 52"/>
                <a:gd name="T54" fmla="*/ 40 w 54"/>
                <a:gd name="T55" fmla="*/ 20 h 52"/>
                <a:gd name="T56" fmla="*/ 38 w 54"/>
                <a:gd name="T57" fmla="*/ 14 h 52"/>
                <a:gd name="T58" fmla="*/ 32 w 54"/>
                <a:gd name="T59" fmla="*/ 12 h 52"/>
                <a:gd name="T60" fmla="*/ 28 w 54"/>
                <a:gd name="T61" fmla="*/ 10 h 52"/>
                <a:gd name="T62" fmla="*/ 22 w 54"/>
                <a:gd name="T63" fmla="*/ 12 h 52"/>
                <a:gd name="T64" fmla="*/ 16 w 54"/>
                <a:gd name="T65" fmla="*/ 14 h 52"/>
                <a:gd name="T66" fmla="*/ 14 w 54"/>
                <a:gd name="T67" fmla="*/ 20 h 52"/>
                <a:gd name="T68" fmla="*/ 14 w 54"/>
                <a:gd name="T6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52">
                  <a:moveTo>
                    <a:pt x="28" y="52"/>
                  </a:moveTo>
                  <a:lnTo>
                    <a:pt x="28" y="52"/>
                  </a:lnTo>
                  <a:lnTo>
                    <a:pt x="22" y="5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8"/>
                  </a:lnTo>
                  <a:lnTo>
                    <a:pt x="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28" y="52"/>
                  </a:lnTo>
                  <a:lnTo>
                    <a:pt x="28" y="5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519"/>
            <p:cNvSpPr>
              <a:spLocks noEditPoints="1"/>
            </p:cNvSpPr>
            <p:nvPr/>
          </p:nvSpPr>
          <p:spPr bwMode="auto">
            <a:xfrm>
              <a:off x="3935413" y="3468688"/>
              <a:ext cx="63500" cy="88900"/>
            </a:xfrm>
            <a:custGeom>
              <a:avLst/>
              <a:gdLst>
                <a:gd name="T0" fmla="*/ 24 w 40"/>
                <a:gd name="T1" fmla="*/ 40 h 56"/>
                <a:gd name="T2" fmla="*/ 24 w 40"/>
                <a:gd name="T3" fmla="*/ 40 h 56"/>
                <a:gd name="T4" fmla="*/ 16 w 40"/>
                <a:gd name="T5" fmla="*/ 38 h 56"/>
                <a:gd name="T6" fmla="*/ 16 w 40"/>
                <a:gd name="T7" fmla="*/ 38 h 56"/>
                <a:gd name="T8" fmla="*/ 12 w 40"/>
                <a:gd name="T9" fmla="*/ 34 h 56"/>
                <a:gd name="T10" fmla="*/ 12 w 40"/>
                <a:gd name="T11" fmla="*/ 56 h 56"/>
                <a:gd name="T12" fmla="*/ 0 w 40"/>
                <a:gd name="T13" fmla="*/ 56 h 56"/>
                <a:gd name="T14" fmla="*/ 0 w 40"/>
                <a:gd name="T15" fmla="*/ 2 h 56"/>
                <a:gd name="T16" fmla="*/ 10 w 40"/>
                <a:gd name="T17" fmla="*/ 2 h 56"/>
                <a:gd name="T18" fmla="*/ 10 w 40"/>
                <a:gd name="T19" fmla="*/ 8 h 56"/>
                <a:gd name="T20" fmla="*/ 10 w 40"/>
                <a:gd name="T21" fmla="*/ 8 h 56"/>
                <a:gd name="T22" fmla="*/ 14 w 40"/>
                <a:gd name="T23" fmla="*/ 2 h 56"/>
                <a:gd name="T24" fmla="*/ 14 w 40"/>
                <a:gd name="T25" fmla="*/ 2 h 56"/>
                <a:gd name="T26" fmla="*/ 22 w 40"/>
                <a:gd name="T27" fmla="*/ 0 h 56"/>
                <a:gd name="T28" fmla="*/ 22 w 40"/>
                <a:gd name="T29" fmla="*/ 0 h 56"/>
                <a:gd name="T30" fmla="*/ 30 w 40"/>
                <a:gd name="T31" fmla="*/ 2 h 56"/>
                <a:gd name="T32" fmla="*/ 30 w 40"/>
                <a:gd name="T33" fmla="*/ 2 h 56"/>
                <a:gd name="T34" fmla="*/ 36 w 40"/>
                <a:gd name="T35" fmla="*/ 6 h 56"/>
                <a:gd name="T36" fmla="*/ 36 w 40"/>
                <a:gd name="T37" fmla="*/ 6 h 56"/>
                <a:gd name="T38" fmla="*/ 40 w 40"/>
                <a:gd name="T39" fmla="*/ 12 h 56"/>
                <a:gd name="T40" fmla="*/ 40 w 40"/>
                <a:gd name="T41" fmla="*/ 12 h 56"/>
                <a:gd name="T42" fmla="*/ 40 w 40"/>
                <a:gd name="T43" fmla="*/ 20 h 56"/>
                <a:gd name="T44" fmla="*/ 40 w 40"/>
                <a:gd name="T45" fmla="*/ 20 h 56"/>
                <a:gd name="T46" fmla="*/ 40 w 40"/>
                <a:gd name="T47" fmla="*/ 28 h 56"/>
                <a:gd name="T48" fmla="*/ 40 w 40"/>
                <a:gd name="T49" fmla="*/ 28 h 56"/>
                <a:gd name="T50" fmla="*/ 36 w 40"/>
                <a:gd name="T51" fmla="*/ 34 h 56"/>
                <a:gd name="T52" fmla="*/ 36 w 40"/>
                <a:gd name="T53" fmla="*/ 34 h 56"/>
                <a:gd name="T54" fmla="*/ 30 w 40"/>
                <a:gd name="T55" fmla="*/ 40 h 56"/>
                <a:gd name="T56" fmla="*/ 30 w 40"/>
                <a:gd name="T57" fmla="*/ 40 h 56"/>
                <a:gd name="T58" fmla="*/ 24 w 40"/>
                <a:gd name="T59" fmla="*/ 40 h 56"/>
                <a:gd name="T60" fmla="*/ 24 w 40"/>
                <a:gd name="T61" fmla="*/ 40 h 56"/>
                <a:gd name="T62" fmla="*/ 20 w 40"/>
                <a:gd name="T63" fmla="*/ 30 h 56"/>
                <a:gd name="T64" fmla="*/ 20 w 40"/>
                <a:gd name="T65" fmla="*/ 30 h 56"/>
                <a:gd name="T66" fmla="*/ 24 w 40"/>
                <a:gd name="T67" fmla="*/ 30 h 56"/>
                <a:gd name="T68" fmla="*/ 24 w 40"/>
                <a:gd name="T69" fmla="*/ 30 h 56"/>
                <a:gd name="T70" fmla="*/ 26 w 40"/>
                <a:gd name="T71" fmla="*/ 28 h 56"/>
                <a:gd name="T72" fmla="*/ 26 w 40"/>
                <a:gd name="T73" fmla="*/ 28 h 56"/>
                <a:gd name="T74" fmla="*/ 28 w 40"/>
                <a:gd name="T75" fmla="*/ 24 h 56"/>
                <a:gd name="T76" fmla="*/ 28 w 40"/>
                <a:gd name="T77" fmla="*/ 24 h 56"/>
                <a:gd name="T78" fmla="*/ 28 w 40"/>
                <a:gd name="T79" fmla="*/ 20 h 56"/>
                <a:gd name="T80" fmla="*/ 28 w 40"/>
                <a:gd name="T81" fmla="*/ 20 h 56"/>
                <a:gd name="T82" fmla="*/ 28 w 40"/>
                <a:gd name="T83" fmla="*/ 16 h 56"/>
                <a:gd name="T84" fmla="*/ 28 w 40"/>
                <a:gd name="T85" fmla="*/ 16 h 56"/>
                <a:gd name="T86" fmla="*/ 26 w 40"/>
                <a:gd name="T87" fmla="*/ 14 h 56"/>
                <a:gd name="T88" fmla="*/ 26 w 40"/>
                <a:gd name="T89" fmla="*/ 14 h 56"/>
                <a:gd name="T90" fmla="*/ 22 w 40"/>
                <a:gd name="T91" fmla="*/ 12 h 56"/>
                <a:gd name="T92" fmla="*/ 22 w 40"/>
                <a:gd name="T93" fmla="*/ 12 h 56"/>
                <a:gd name="T94" fmla="*/ 20 w 40"/>
                <a:gd name="T95" fmla="*/ 10 h 56"/>
                <a:gd name="T96" fmla="*/ 20 w 40"/>
                <a:gd name="T97" fmla="*/ 10 h 56"/>
                <a:gd name="T98" fmla="*/ 14 w 40"/>
                <a:gd name="T99" fmla="*/ 12 h 56"/>
                <a:gd name="T100" fmla="*/ 14 w 40"/>
                <a:gd name="T101" fmla="*/ 12 h 56"/>
                <a:gd name="T102" fmla="*/ 12 w 40"/>
                <a:gd name="T103" fmla="*/ 16 h 56"/>
                <a:gd name="T104" fmla="*/ 12 w 40"/>
                <a:gd name="T105" fmla="*/ 24 h 56"/>
                <a:gd name="T106" fmla="*/ 12 w 40"/>
                <a:gd name="T107" fmla="*/ 24 h 56"/>
                <a:gd name="T108" fmla="*/ 14 w 40"/>
                <a:gd name="T109" fmla="*/ 28 h 56"/>
                <a:gd name="T110" fmla="*/ 14 w 40"/>
                <a:gd name="T111" fmla="*/ 28 h 56"/>
                <a:gd name="T112" fmla="*/ 20 w 40"/>
                <a:gd name="T113" fmla="*/ 30 h 56"/>
                <a:gd name="T114" fmla="*/ 20 w 40"/>
                <a:gd name="T115" fmla="*/ 3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56">
                  <a:moveTo>
                    <a:pt x="24" y="40"/>
                  </a:moveTo>
                  <a:lnTo>
                    <a:pt x="24" y="40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4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0" y="2"/>
                  </a:lnTo>
                  <a:lnTo>
                    <a:pt x="10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4" y="40"/>
                  </a:lnTo>
                  <a:lnTo>
                    <a:pt x="24" y="40"/>
                  </a:lnTo>
                  <a:close/>
                  <a:moveTo>
                    <a:pt x="20" y="30"/>
                  </a:move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520"/>
            <p:cNvSpPr/>
            <p:nvPr/>
          </p:nvSpPr>
          <p:spPr bwMode="auto">
            <a:xfrm>
              <a:off x="4005263" y="3449638"/>
              <a:ext cx="44450" cy="82550"/>
            </a:xfrm>
            <a:custGeom>
              <a:avLst/>
              <a:gdLst>
                <a:gd name="T0" fmla="*/ 28 w 28"/>
                <a:gd name="T1" fmla="*/ 50 h 52"/>
                <a:gd name="T2" fmla="*/ 28 w 28"/>
                <a:gd name="T3" fmla="*/ 50 h 52"/>
                <a:gd name="T4" fmla="*/ 22 w 28"/>
                <a:gd name="T5" fmla="*/ 52 h 52"/>
                <a:gd name="T6" fmla="*/ 22 w 28"/>
                <a:gd name="T7" fmla="*/ 52 h 52"/>
                <a:gd name="T8" fmla="*/ 16 w 28"/>
                <a:gd name="T9" fmla="*/ 52 h 52"/>
                <a:gd name="T10" fmla="*/ 16 w 28"/>
                <a:gd name="T11" fmla="*/ 52 h 52"/>
                <a:gd name="T12" fmla="*/ 12 w 28"/>
                <a:gd name="T13" fmla="*/ 52 h 52"/>
                <a:gd name="T14" fmla="*/ 12 w 28"/>
                <a:gd name="T15" fmla="*/ 52 h 52"/>
                <a:gd name="T16" fmla="*/ 8 w 28"/>
                <a:gd name="T17" fmla="*/ 50 h 52"/>
                <a:gd name="T18" fmla="*/ 8 w 28"/>
                <a:gd name="T19" fmla="*/ 50 h 52"/>
                <a:gd name="T20" fmla="*/ 6 w 28"/>
                <a:gd name="T21" fmla="*/ 48 h 52"/>
                <a:gd name="T22" fmla="*/ 6 w 28"/>
                <a:gd name="T23" fmla="*/ 48 h 52"/>
                <a:gd name="T24" fmla="*/ 4 w 28"/>
                <a:gd name="T25" fmla="*/ 42 h 52"/>
                <a:gd name="T26" fmla="*/ 4 w 28"/>
                <a:gd name="T27" fmla="*/ 22 h 52"/>
                <a:gd name="T28" fmla="*/ 0 w 28"/>
                <a:gd name="T29" fmla="*/ 22 h 52"/>
                <a:gd name="T30" fmla="*/ 0 w 28"/>
                <a:gd name="T31" fmla="*/ 14 h 52"/>
                <a:gd name="T32" fmla="*/ 4 w 28"/>
                <a:gd name="T33" fmla="*/ 14 h 52"/>
                <a:gd name="T34" fmla="*/ 4 w 28"/>
                <a:gd name="T35" fmla="*/ 0 h 52"/>
                <a:gd name="T36" fmla="*/ 16 w 28"/>
                <a:gd name="T37" fmla="*/ 0 h 52"/>
                <a:gd name="T38" fmla="*/ 16 w 28"/>
                <a:gd name="T39" fmla="*/ 14 h 52"/>
                <a:gd name="T40" fmla="*/ 24 w 28"/>
                <a:gd name="T41" fmla="*/ 14 h 52"/>
                <a:gd name="T42" fmla="*/ 24 w 28"/>
                <a:gd name="T43" fmla="*/ 22 h 52"/>
                <a:gd name="T44" fmla="*/ 16 w 28"/>
                <a:gd name="T45" fmla="*/ 22 h 52"/>
                <a:gd name="T46" fmla="*/ 16 w 28"/>
                <a:gd name="T47" fmla="*/ 38 h 52"/>
                <a:gd name="T48" fmla="*/ 16 w 28"/>
                <a:gd name="T49" fmla="*/ 38 h 52"/>
                <a:gd name="T50" fmla="*/ 18 w 28"/>
                <a:gd name="T51" fmla="*/ 42 h 52"/>
                <a:gd name="T52" fmla="*/ 18 w 28"/>
                <a:gd name="T53" fmla="*/ 42 h 52"/>
                <a:gd name="T54" fmla="*/ 20 w 28"/>
                <a:gd name="T55" fmla="*/ 42 h 52"/>
                <a:gd name="T56" fmla="*/ 20 w 28"/>
                <a:gd name="T57" fmla="*/ 42 h 52"/>
                <a:gd name="T58" fmla="*/ 22 w 28"/>
                <a:gd name="T59" fmla="*/ 42 h 52"/>
                <a:gd name="T60" fmla="*/ 22 w 28"/>
                <a:gd name="T61" fmla="*/ 42 h 52"/>
                <a:gd name="T62" fmla="*/ 24 w 28"/>
                <a:gd name="T63" fmla="*/ 40 h 52"/>
                <a:gd name="T64" fmla="*/ 28 w 28"/>
                <a:gd name="T65" fmla="*/ 50 h 52"/>
                <a:gd name="T66" fmla="*/ 28 w 28"/>
                <a:gd name="T67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" h="52">
                  <a:moveTo>
                    <a:pt x="28" y="50"/>
                  </a:moveTo>
                  <a:lnTo>
                    <a:pt x="28" y="50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4" y="4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4" y="14"/>
                  </a:lnTo>
                  <a:lnTo>
                    <a:pt x="24" y="22"/>
                  </a:lnTo>
                  <a:lnTo>
                    <a:pt x="16" y="2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8" y="50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521"/>
            <p:cNvSpPr>
              <a:spLocks noEditPoints="1"/>
            </p:cNvSpPr>
            <p:nvPr/>
          </p:nvSpPr>
          <p:spPr bwMode="auto">
            <a:xfrm>
              <a:off x="4056063" y="3446463"/>
              <a:ext cx="19050" cy="85725"/>
            </a:xfrm>
            <a:custGeom>
              <a:avLst/>
              <a:gdLst>
                <a:gd name="T0" fmla="*/ 0 w 12"/>
                <a:gd name="T1" fmla="*/ 54 h 54"/>
                <a:gd name="T2" fmla="*/ 0 w 12"/>
                <a:gd name="T3" fmla="*/ 16 h 54"/>
                <a:gd name="T4" fmla="*/ 12 w 12"/>
                <a:gd name="T5" fmla="*/ 16 h 54"/>
                <a:gd name="T6" fmla="*/ 12 w 12"/>
                <a:gd name="T7" fmla="*/ 54 h 54"/>
                <a:gd name="T8" fmla="*/ 0 w 12"/>
                <a:gd name="T9" fmla="*/ 54 h 54"/>
                <a:gd name="T10" fmla="*/ 0 w 12"/>
                <a:gd name="T11" fmla="*/ 54 h 54"/>
                <a:gd name="T12" fmla="*/ 0 w 12"/>
                <a:gd name="T13" fmla="*/ 10 h 54"/>
                <a:gd name="T14" fmla="*/ 0 w 12"/>
                <a:gd name="T15" fmla="*/ 0 h 54"/>
                <a:gd name="T16" fmla="*/ 12 w 12"/>
                <a:gd name="T17" fmla="*/ 0 h 54"/>
                <a:gd name="T18" fmla="*/ 12 w 12"/>
                <a:gd name="T19" fmla="*/ 10 h 54"/>
                <a:gd name="T20" fmla="*/ 0 w 12"/>
                <a:gd name="T21" fmla="*/ 10 h 54"/>
                <a:gd name="T22" fmla="*/ 0 w 12"/>
                <a:gd name="T23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0" y="16"/>
                  </a:lnTo>
                  <a:lnTo>
                    <a:pt x="12" y="16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54"/>
                  </a:lnTo>
                  <a:close/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522"/>
            <p:cNvSpPr>
              <a:spLocks noEditPoints="1"/>
            </p:cNvSpPr>
            <p:nvPr/>
          </p:nvSpPr>
          <p:spPr bwMode="auto">
            <a:xfrm>
              <a:off x="4084638" y="3468688"/>
              <a:ext cx="66675" cy="63500"/>
            </a:xfrm>
            <a:custGeom>
              <a:avLst/>
              <a:gdLst>
                <a:gd name="T0" fmla="*/ 20 w 42"/>
                <a:gd name="T1" fmla="*/ 40 h 40"/>
                <a:gd name="T2" fmla="*/ 12 w 42"/>
                <a:gd name="T3" fmla="*/ 40 h 40"/>
                <a:gd name="T4" fmla="*/ 4 w 42"/>
                <a:gd name="T5" fmla="*/ 34 h 40"/>
                <a:gd name="T6" fmla="*/ 0 w 42"/>
                <a:gd name="T7" fmla="*/ 28 h 40"/>
                <a:gd name="T8" fmla="*/ 0 w 42"/>
                <a:gd name="T9" fmla="*/ 20 h 40"/>
                <a:gd name="T10" fmla="*/ 0 w 42"/>
                <a:gd name="T11" fmla="*/ 12 h 40"/>
                <a:gd name="T12" fmla="*/ 4 w 42"/>
                <a:gd name="T13" fmla="*/ 6 h 40"/>
                <a:gd name="T14" fmla="*/ 12 w 42"/>
                <a:gd name="T15" fmla="*/ 2 h 40"/>
                <a:gd name="T16" fmla="*/ 20 w 42"/>
                <a:gd name="T17" fmla="*/ 0 h 40"/>
                <a:gd name="T18" fmla="*/ 30 w 42"/>
                <a:gd name="T19" fmla="*/ 2 h 40"/>
                <a:gd name="T20" fmla="*/ 36 w 42"/>
                <a:gd name="T21" fmla="*/ 6 h 40"/>
                <a:gd name="T22" fmla="*/ 40 w 42"/>
                <a:gd name="T23" fmla="*/ 12 h 40"/>
                <a:gd name="T24" fmla="*/ 42 w 42"/>
                <a:gd name="T25" fmla="*/ 20 h 40"/>
                <a:gd name="T26" fmla="*/ 40 w 42"/>
                <a:gd name="T27" fmla="*/ 28 h 40"/>
                <a:gd name="T28" fmla="*/ 36 w 42"/>
                <a:gd name="T29" fmla="*/ 34 h 40"/>
                <a:gd name="T30" fmla="*/ 30 w 42"/>
                <a:gd name="T31" fmla="*/ 40 h 40"/>
                <a:gd name="T32" fmla="*/ 20 w 42"/>
                <a:gd name="T33" fmla="*/ 40 h 40"/>
                <a:gd name="T34" fmla="*/ 12 w 42"/>
                <a:gd name="T35" fmla="*/ 20 h 40"/>
                <a:gd name="T36" fmla="*/ 14 w 42"/>
                <a:gd name="T37" fmla="*/ 28 h 40"/>
                <a:gd name="T38" fmla="*/ 16 w 42"/>
                <a:gd name="T39" fmla="*/ 30 h 40"/>
                <a:gd name="T40" fmla="*/ 20 w 42"/>
                <a:gd name="T41" fmla="*/ 30 h 40"/>
                <a:gd name="T42" fmla="*/ 24 w 42"/>
                <a:gd name="T43" fmla="*/ 30 h 40"/>
                <a:gd name="T44" fmla="*/ 26 w 42"/>
                <a:gd name="T45" fmla="*/ 28 h 40"/>
                <a:gd name="T46" fmla="*/ 28 w 42"/>
                <a:gd name="T47" fmla="*/ 24 h 40"/>
                <a:gd name="T48" fmla="*/ 28 w 42"/>
                <a:gd name="T49" fmla="*/ 20 h 40"/>
                <a:gd name="T50" fmla="*/ 26 w 42"/>
                <a:gd name="T51" fmla="*/ 14 h 40"/>
                <a:gd name="T52" fmla="*/ 24 w 42"/>
                <a:gd name="T53" fmla="*/ 12 h 40"/>
                <a:gd name="T54" fmla="*/ 20 w 42"/>
                <a:gd name="T55" fmla="*/ 10 h 40"/>
                <a:gd name="T56" fmla="*/ 16 w 42"/>
                <a:gd name="T57" fmla="*/ 12 h 40"/>
                <a:gd name="T58" fmla="*/ 14 w 42"/>
                <a:gd name="T59" fmla="*/ 14 h 40"/>
                <a:gd name="T60" fmla="*/ 12 w 42"/>
                <a:gd name="T61" fmla="*/ 16 h 40"/>
                <a:gd name="T62" fmla="*/ 12 w 42"/>
                <a:gd name="T6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40">
                  <a:moveTo>
                    <a:pt x="20" y="40"/>
                  </a:moveTo>
                  <a:lnTo>
                    <a:pt x="20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6"/>
                  </a:lnTo>
                  <a:lnTo>
                    <a:pt x="4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0" y="40"/>
                  </a:lnTo>
                  <a:lnTo>
                    <a:pt x="20" y="40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523"/>
            <p:cNvSpPr/>
            <p:nvPr/>
          </p:nvSpPr>
          <p:spPr bwMode="auto">
            <a:xfrm>
              <a:off x="4157663" y="3468688"/>
              <a:ext cx="60325" cy="63500"/>
            </a:xfrm>
            <a:custGeom>
              <a:avLst/>
              <a:gdLst>
                <a:gd name="T0" fmla="*/ 38 w 38"/>
                <a:gd name="T1" fmla="*/ 40 h 40"/>
                <a:gd name="T2" fmla="*/ 26 w 38"/>
                <a:gd name="T3" fmla="*/ 40 h 40"/>
                <a:gd name="T4" fmla="*/ 26 w 38"/>
                <a:gd name="T5" fmla="*/ 18 h 40"/>
                <a:gd name="T6" fmla="*/ 26 w 38"/>
                <a:gd name="T7" fmla="*/ 18 h 40"/>
                <a:gd name="T8" fmla="*/ 24 w 38"/>
                <a:gd name="T9" fmla="*/ 12 h 40"/>
                <a:gd name="T10" fmla="*/ 24 w 38"/>
                <a:gd name="T11" fmla="*/ 12 h 40"/>
                <a:gd name="T12" fmla="*/ 22 w 38"/>
                <a:gd name="T13" fmla="*/ 10 h 40"/>
                <a:gd name="T14" fmla="*/ 22 w 38"/>
                <a:gd name="T15" fmla="*/ 10 h 40"/>
                <a:gd name="T16" fmla="*/ 18 w 38"/>
                <a:gd name="T17" fmla="*/ 12 h 40"/>
                <a:gd name="T18" fmla="*/ 18 w 38"/>
                <a:gd name="T19" fmla="*/ 12 h 40"/>
                <a:gd name="T20" fmla="*/ 16 w 38"/>
                <a:gd name="T21" fmla="*/ 12 h 40"/>
                <a:gd name="T22" fmla="*/ 16 w 38"/>
                <a:gd name="T23" fmla="*/ 12 h 40"/>
                <a:gd name="T24" fmla="*/ 14 w 38"/>
                <a:gd name="T25" fmla="*/ 16 h 40"/>
                <a:gd name="T26" fmla="*/ 14 w 38"/>
                <a:gd name="T27" fmla="*/ 16 h 40"/>
                <a:gd name="T28" fmla="*/ 12 w 38"/>
                <a:gd name="T29" fmla="*/ 18 h 40"/>
                <a:gd name="T30" fmla="*/ 12 w 38"/>
                <a:gd name="T31" fmla="*/ 40 h 40"/>
                <a:gd name="T32" fmla="*/ 0 w 38"/>
                <a:gd name="T33" fmla="*/ 40 h 40"/>
                <a:gd name="T34" fmla="*/ 0 w 38"/>
                <a:gd name="T35" fmla="*/ 2 h 40"/>
                <a:gd name="T36" fmla="*/ 12 w 38"/>
                <a:gd name="T37" fmla="*/ 2 h 40"/>
                <a:gd name="T38" fmla="*/ 12 w 38"/>
                <a:gd name="T39" fmla="*/ 8 h 40"/>
                <a:gd name="T40" fmla="*/ 12 w 38"/>
                <a:gd name="T41" fmla="*/ 8 h 40"/>
                <a:gd name="T42" fmla="*/ 18 w 38"/>
                <a:gd name="T43" fmla="*/ 2 h 40"/>
                <a:gd name="T44" fmla="*/ 18 w 38"/>
                <a:gd name="T45" fmla="*/ 2 h 40"/>
                <a:gd name="T46" fmla="*/ 26 w 38"/>
                <a:gd name="T47" fmla="*/ 0 h 40"/>
                <a:gd name="T48" fmla="*/ 26 w 38"/>
                <a:gd name="T49" fmla="*/ 0 h 40"/>
                <a:gd name="T50" fmla="*/ 32 w 38"/>
                <a:gd name="T51" fmla="*/ 2 h 40"/>
                <a:gd name="T52" fmla="*/ 32 w 38"/>
                <a:gd name="T53" fmla="*/ 2 h 40"/>
                <a:gd name="T54" fmla="*/ 36 w 38"/>
                <a:gd name="T55" fmla="*/ 6 h 40"/>
                <a:gd name="T56" fmla="*/ 36 w 38"/>
                <a:gd name="T57" fmla="*/ 6 h 40"/>
                <a:gd name="T58" fmla="*/ 38 w 38"/>
                <a:gd name="T59" fmla="*/ 10 h 40"/>
                <a:gd name="T60" fmla="*/ 38 w 38"/>
                <a:gd name="T61" fmla="*/ 10 h 40"/>
                <a:gd name="T62" fmla="*/ 38 w 38"/>
                <a:gd name="T63" fmla="*/ 16 h 40"/>
                <a:gd name="T64" fmla="*/ 38 w 38"/>
                <a:gd name="T65" fmla="*/ 40 h 40"/>
                <a:gd name="T66" fmla="*/ 38 w 38"/>
                <a:gd name="T6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26" y="40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40"/>
                  </a:lnTo>
                  <a:lnTo>
                    <a:pt x="0" y="40"/>
                  </a:lnTo>
                  <a:lnTo>
                    <a:pt x="0" y="2"/>
                  </a:lnTo>
                  <a:lnTo>
                    <a:pt x="12" y="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6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5B9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1017123" y="2245564"/>
            <a:ext cx="2808736" cy="1560788"/>
            <a:chOff x="4604769" y="2309048"/>
            <a:chExt cx="2808736" cy="1560788"/>
          </a:xfrm>
        </p:grpSpPr>
        <p:sp>
          <p:nvSpPr>
            <p:cNvPr id="17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7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7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1017123" y="3988271"/>
            <a:ext cx="2808736" cy="1560788"/>
            <a:chOff x="4604769" y="2309048"/>
            <a:chExt cx="2808736" cy="1560788"/>
          </a:xfrm>
        </p:grpSpPr>
        <p:sp>
          <p:nvSpPr>
            <p:cNvPr id="181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2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83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8052168" y="2245564"/>
            <a:ext cx="2808736" cy="1560788"/>
            <a:chOff x="4604769" y="2309048"/>
            <a:chExt cx="2808736" cy="1560788"/>
          </a:xfrm>
        </p:grpSpPr>
        <p:sp>
          <p:nvSpPr>
            <p:cNvPr id="18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8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8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8052168" y="3988271"/>
            <a:ext cx="2808736" cy="1560788"/>
            <a:chOff x="4604769" y="2309048"/>
            <a:chExt cx="2808736" cy="1560788"/>
          </a:xfrm>
        </p:grpSpPr>
        <p:sp>
          <p:nvSpPr>
            <p:cNvPr id="18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9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19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193" name="组合 19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9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9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97" name="文本框 9"/>
          <p:cNvSpPr txBox="1"/>
          <p:nvPr/>
        </p:nvSpPr>
        <p:spPr>
          <a:xfrm>
            <a:off x="1425753" y="815469"/>
            <a:ext cx="2470639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</a:rPr>
              <a:t>相关建议与论文总结</a:t>
            </a:r>
          </a:p>
        </p:txBody>
      </p:sp>
      <p:cxnSp>
        <p:nvCxnSpPr>
          <p:cNvPr id="198" name="直接连接符 197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61162" y="565348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5FA6AE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54445" y="3134069"/>
            <a:ext cx="7953044" cy="35086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98166" y="3653996"/>
            <a:ext cx="2227581" cy="424521"/>
            <a:chOff x="4654427" y="4718860"/>
            <a:chExt cx="1663809" cy="317127"/>
          </a:xfrm>
        </p:grpSpPr>
        <p:grpSp>
          <p:nvGrpSpPr>
            <p:cNvPr id="20" name="组合 19"/>
            <p:cNvGrpSpPr/>
            <p:nvPr/>
          </p:nvGrpSpPr>
          <p:grpSpPr>
            <a:xfrm>
              <a:off x="4654427" y="4718860"/>
              <a:ext cx="276971" cy="276971"/>
              <a:chOff x="3725237" y="4930504"/>
              <a:chExt cx="531780" cy="531780"/>
            </a:xfrm>
          </p:grpSpPr>
          <p:sp>
            <p:nvSpPr>
              <p:cNvPr id="22" name="圆角矩形 2"/>
              <p:cNvSpPr/>
              <p:nvPr/>
            </p:nvSpPr>
            <p:spPr>
              <a:xfrm>
                <a:off x="3725237" y="4930504"/>
                <a:ext cx="531780" cy="53178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875605" y="5054575"/>
                <a:ext cx="219840" cy="264806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solidFill>
                  <a:srgbClr val="1AB49C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文本框 22"/>
            <p:cNvSpPr txBox="1"/>
            <p:nvPr/>
          </p:nvSpPr>
          <p:spPr>
            <a:xfrm>
              <a:off x="4925563" y="4806871"/>
              <a:ext cx="1392673" cy="22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汇报人：</a:t>
              </a:r>
              <a:r>
                <a:rPr kumimoji="0" lang="en-US" altLang="zh-CN" sz="1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PPT818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53573" y="3694305"/>
            <a:ext cx="2699384" cy="388620"/>
            <a:chOff x="6395842" y="4718860"/>
            <a:chExt cx="2016134" cy="290158"/>
          </a:xfrm>
        </p:grpSpPr>
        <p:grpSp>
          <p:nvGrpSpPr>
            <p:cNvPr id="25" name="组合 24"/>
            <p:cNvGrpSpPr/>
            <p:nvPr/>
          </p:nvGrpSpPr>
          <p:grpSpPr>
            <a:xfrm>
              <a:off x="6395842" y="4718860"/>
              <a:ext cx="276971" cy="276971"/>
              <a:chOff x="6392770" y="4930504"/>
              <a:chExt cx="531780" cy="531780"/>
            </a:xfrm>
          </p:grpSpPr>
          <p:sp>
            <p:nvSpPr>
              <p:cNvPr id="27" name="圆角矩形 2"/>
              <p:cNvSpPr/>
              <p:nvPr/>
            </p:nvSpPr>
            <p:spPr>
              <a:xfrm>
                <a:off x="6392770" y="4930504"/>
                <a:ext cx="531780" cy="53178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800000"/>
              </a:ln>
              <a:effectLst>
                <a:outerShdw blurRad="1778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527005" y="5064598"/>
                <a:ext cx="256066" cy="264808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solidFill>
                  <a:srgbClr val="1AB49C"/>
                </a:solidFill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000000"/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" name="文本框 27"/>
            <p:cNvSpPr txBox="1"/>
            <p:nvPr/>
          </p:nvSpPr>
          <p:spPr>
            <a:xfrm>
              <a:off x="6669040" y="4779208"/>
              <a:ext cx="1742936" cy="22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AB49C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时间：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AB49C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878674" y="1889521"/>
            <a:ext cx="8779581" cy="110645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b="1" dirty="0" smtClean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感谢聆听！</a:t>
            </a:r>
            <a:endParaRPr lang="zh-CN" altLang="en-US" sz="6000" b="1" dirty="0">
              <a:solidFill>
                <a:srgbClr val="1AB4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5503660" y="2391762"/>
            <a:ext cx="758326" cy="3141276"/>
          </a:xfrm>
          <a:custGeom>
            <a:avLst/>
            <a:gdLst>
              <a:gd name="T0" fmla="*/ 0 w 461"/>
              <a:gd name="T1" fmla="*/ 0 h 1872"/>
              <a:gd name="T2" fmla="*/ 0 w 461"/>
              <a:gd name="T3" fmla="*/ 1872 h 1872"/>
              <a:gd name="T4" fmla="*/ 461 w 461"/>
              <a:gd name="T5" fmla="*/ 1872 h 1872"/>
              <a:gd name="T6" fmla="*/ 461 w 461"/>
              <a:gd name="T7" fmla="*/ 122 h 1872"/>
              <a:gd name="T8" fmla="*/ 0 w 461"/>
              <a:gd name="T9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1" h="1872">
                <a:moveTo>
                  <a:pt x="0" y="0"/>
                </a:moveTo>
                <a:lnTo>
                  <a:pt x="0" y="1872"/>
                </a:lnTo>
                <a:lnTo>
                  <a:pt x="461" y="1872"/>
                </a:lnTo>
                <a:lnTo>
                  <a:pt x="461" y="1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6261329" y="2391762"/>
            <a:ext cx="723468" cy="3141276"/>
          </a:xfrm>
          <a:custGeom>
            <a:avLst/>
            <a:gdLst>
              <a:gd name="T0" fmla="*/ 440 w 440"/>
              <a:gd name="T1" fmla="*/ 0 h 1872"/>
              <a:gd name="T2" fmla="*/ 0 w 440"/>
              <a:gd name="T3" fmla="*/ 122 h 1872"/>
              <a:gd name="T4" fmla="*/ 0 w 440"/>
              <a:gd name="T5" fmla="*/ 1872 h 1872"/>
              <a:gd name="T6" fmla="*/ 440 w 440"/>
              <a:gd name="T7" fmla="*/ 1872 h 1872"/>
              <a:gd name="T8" fmla="*/ 440 w 440"/>
              <a:gd name="T9" fmla="*/ 0 h 1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872">
                <a:moveTo>
                  <a:pt x="440" y="0"/>
                </a:moveTo>
                <a:lnTo>
                  <a:pt x="0" y="122"/>
                </a:lnTo>
                <a:lnTo>
                  <a:pt x="0" y="1872"/>
                </a:lnTo>
                <a:lnTo>
                  <a:pt x="440" y="1872"/>
                </a:lnTo>
                <a:lnTo>
                  <a:pt x="4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Freeform 8"/>
          <p:cNvSpPr/>
          <p:nvPr/>
        </p:nvSpPr>
        <p:spPr bwMode="auto">
          <a:xfrm>
            <a:off x="5424737" y="2801202"/>
            <a:ext cx="837250" cy="3060731"/>
          </a:xfrm>
          <a:custGeom>
            <a:avLst/>
            <a:gdLst>
              <a:gd name="T0" fmla="*/ 366 w 509"/>
              <a:gd name="T1" fmla="*/ 1384 h 1824"/>
              <a:gd name="T2" fmla="*/ 462 w 509"/>
              <a:gd name="T3" fmla="*/ 414 h 1824"/>
              <a:gd name="T4" fmla="*/ 170 w 509"/>
              <a:gd name="T5" fmla="*/ 48 h 1824"/>
              <a:gd name="T6" fmla="*/ 0 w 509"/>
              <a:gd name="T7" fmla="*/ 0 h 1824"/>
              <a:gd name="T8" fmla="*/ 0 w 509"/>
              <a:gd name="T9" fmla="*/ 1702 h 1824"/>
              <a:gd name="T10" fmla="*/ 509 w 509"/>
              <a:gd name="T11" fmla="*/ 1824 h 1824"/>
              <a:gd name="T12" fmla="*/ 509 w 509"/>
              <a:gd name="T13" fmla="*/ 1580 h 1824"/>
              <a:gd name="T14" fmla="*/ 366 w 509"/>
              <a:gd name="T15" fmla="*/ 1384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9" h="1824">
                <a:moveTo>
                  <a:pt x="366" y="1384"/>
                </a:moveTo>
                <a:lnTo>
                  <a:pt x="462" y="414"/>
                </a:lnTo>
                <a:lnTo>
                  <a:pt x="170" y="48"/>
                </a:lnTo>
                <a:lnTo>
                  <a:pt x="0" y="0"/>
                </a:lnTo>
                <a:lnTo>
                  <a:pt x="0" y="1702"/>
                </a:lnTo>
                <a:lnTo>
                  <a:pt x="509" y="1824"/>
                </a:lnTo>
                <a:lnTo>
                  <a:pt x="509" y="1580"/>
                </a:lnTo>
                <a:lnTo>
                  <a:pt x="366" y="138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Freeform 9"/>
          <p:cNvSpPr/>
          <p:nvPr/>
        </p:nvSpPr>
        <p:spPr bwMode="auto">
          <a:xfrm>
            <a:off x="6261329" y="2801202"/>
            <a:ext cx="802392" cy="3060731"/>
          </a:xfrm>
          <a:custGeom>
            <a:avLst/>
            <a:gdLst>
              <a:gd name="T0" fmla="*/ 340 w 488"/>
              <a:gd name="T1" fmla="*/ 48 h 1824"/>
              <a:gd name="T2" fmla="*/ 53 w 488"/>
              <a:gd name="T3" fmla="*/ 414 h 1824"/>
              <a:gd name="T4" fmla="*/ 149 w 488"/>
              <a:gd name="T5" fmla="*/ 1384 h 1824"/>
              <a:gd name="T6" fmla="*/ 0 w 488"/>
              <a:gd name="T7" fmla="*/ 1580 h 1824"/>
              <a:gd name="T8" fmla="*/ 0 w 488"/>
              <a:gd name="T9" fmla="*/ 1824 h 1824"/>
              <a:gd name="T10" fmla="*/ 488 w 488"/>
              <a:gd name="T11" fmla="*/ 1702 h 1824"/>
              <a:gd name="T12" fmla="*/ 488 w 488"/>
              <a:gd name="T13" fmla="*/ 0 h 1824"/>
              <a:gd name="T14" fmla="*/ 340 w 488"/>
              <a:gd name="T15" fmla="*/ 48 h 1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8" h="1824">
                <a:moveTo>
                  <a:pt x="340" y="48"/>
                </a:moveTo>
                <a:lnTo>
                  <a:pt x="53" y="414"/>
                </a:lnTo>
                <a:lnTo>
                  <a:pt x="149" y="1384"/>
                </a:lnTo>
                <a:lnTo>
                  <a:pt x="0" y="1580"/>
                </a:lnTo>
                <a:lnTo>
                  <a:pt x="0" y="1824"/>
                </a:lnTo>
                <a:lnTo>
                  <a:pt x="488" y="1702"/>
                </a:lnTo>
                <a:lnTo>
                  <a:pt x="488" y="0"/>
                </a:lnTo>
                <a:lnTo>
                  <a:pt x="340" y="48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Freeform 10"/>
          <p:cNvSpPr/>
          <p:nvPr/>
        </p:nvSpPr>
        <p:spPr bwMode="auto">
          <a:xfrm>
            <a:off x="5503660" y="2195097"/>
            <a:ext cx="1481795" cy="401385"/>
          </a:xfrm>
          <a:custGeom>
            <a:avLst/>
            <a:gdLst>
              <a:gd name="T0" fmla="*/ 0 w 901"/>
              <a:gd name="T1" fmla="*/ 117 h 239"/>
              <a:gd name="T2" fmla="*/ 461 w 901"/>
              <a:gd name="T3" fmla="*/ 0 h 239"/>
              <a:gd name="T4" fmla="*/ 901 w 901"/>
              <a:gd name="T5" fmla="*/ 117 h 239"/>
              <a:gd name="T6" fmla="*/ 461 w 901"/>
              <a:gd name="T7" fmla="*/ 239 h 239"/>
              <a:gd name="T8" fmla="*/ 0 w 901"/>
              <a:gd name="T9" fmla="*/ 11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1" h="239">
                <a:moveTo>
                  <a:pt x="0" y="117"/>
                </a:moveTo>
                <a:lnTo>
                  <a:pt x="461" y="0"/>
                </a:lnTo>
                <a:lnTo>
                  <a:pt x="901" y="117"/>
                </a:lnTo>
                <a:lnTo>
                  <a:pt x="461" y="239"/>
                </a:lnTo>
                <a:lnTo>
                  <a:pt x="0" y="1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5" tIns="48217" rIns="96435" bIns="48217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900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1" name="Group 23"/>
          <p:cNvGrpSpPr/>
          <p:nvPr/>
        </p:nvGrpSpPr>
        <p:grpSpPr>
          <a:xfrm>
            <a:off x="5587846" y="3445567"/>
            <a:ext cx="294649" cy="318826"/>
            <a:chOff x="6526213" y="3856038"/>
            <a:chExt cx="463550" cy="469900"/>
          </a:xfrm>
          <a:solidFill>
            <a:schemeClr val="bg1"/>
          </a:solidFill>
        </p:grpSpPr>
        <p:sp>
          <p:nvSpPr>
            <p:cNvPr id="22" name="Freeform 24"/>
            <p:cNvSpPr/>
            <p:nvPr/>
          </p:nvSpPr>
          <p:spPr bwMode="auto">
            <a:xfrm>
              <a:off x="6526213" y="3859213"/>
              <a:ext cx="115888" cy="461963"/>
            </a:xfrm>
            <a:custGeom>
              <a:avLst/>
              <a:gdLst>
                <a:gd name="T0" fmla="*/ 15 w 31"/>
                <a:gd name="T1" fmla="*/ 20 h 123"/>
                <a:gd name="T2" fmla="*/ 15 w 31"/>
                <a:gd name="T3" fmla="*/ 22 h 123"/>
                <a:gd name="T4" fmla="*/ 8 w 31"/>
                <a:gd name="T5" fmla="*/ 22 h 123"/>
                <a:gd name="T6" fmla="*/ 0 w 31"/>
                <a:gd name="T7" fmla="*/ 30 h 123"/>
                <a:gd name="T8" fmla="*/ 8 w 31"/>
                <a:gd name="T9" fmla="*/ 38 h 123"/>
                <a:gd name="T10" fmla="*/ 15 w 31"/>
                <a:gd name="T11" fmla="*/ 38 h 123"/>
                <a:gd name="T12" fmla="*/ 15 w 31"/>
                <a:gd name="T13" fmla="*/ 54 h 123"/>
                <a:gd name="T14" fmla="*/ 8 w 31"/>
                <a:gd name="T15" fmla="*/ 54 h 123"/>
                <a:gd name="T16" fmla="*/ 0 w 31"/>
                <a:gd name="T17" fmla="*/ 61 h 123"/>
                <a:gd name="T18" fmla="*/ 8 w 31"/>
                <a:gd name="T19" fmla="*/ 69 h 123"/>
                <a:gd name="T20" fmla="*/ 15 w 31"/>
                <a:gd name="T21" fmla="*/ 69 h 123"/>
                <a:gd name="T22" fmla="*/ 15 w 31"/>
                <a:gd name="T23" fmla="*/ 85 h 123"/>
                <a:gd name="T24" fmla="*/ 8 w 31"/>
                <a:gd name="T25" fmla="*/ 85 h 123"/>
                <a:gd name="T26" fmla="*/ 0 w 31"/>
                <a:gd name="T27" fmla="*/ 92 h 123"/>
                <a:gd name="T28" fmla="*/ 8 w 31"/>
                <a:gd name="T29" fmla="*/ 100 h 123"/>
                <a:gd name="T30" fmla="*/ 15 w 31"/>
                <a:gd name="T31" fmla="*/ 100 h 123"/>
                <a:gd name="T32" fmla="*/ 15 w 31"/>
                <a:gd name="T33" fmla="*/ 103 h 123"/>
                <a:gd name="T34" fmla="*/ 31 w 31"/>
                <a:gd name="T35" fmla="*/ 123 h 123"/>
                <a:gd name="T36" fmla="*/ 31 w 31"/>
                <a:gd name="T37" fmla="*/ 0 h 123"/>
                <a:gd name="T38" fmla="*/ 15 w 31"/>
                <a:gd name="T39" fmla="*/ 2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123">
                  <a:moveTo>
                    <a:pt x="15" y="20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3" y="22"/>
                    <a:pt x="0" y="26"/>
                    <a:pt x="0" y="30"/>
                  </a:cubicBezTo>
                  <a:cubicBezTo>
                    <a:pt x="0" y="35"/>
                    <a:pt x="3" y="38"/>
                    <a:pt x="8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3" y="54"/>
                    <a:pt x="0" y="57"/>
                    <a:pt x="0" y="61"/>
                  </a:cubicBezTo>
                  <a:cubicBezTo>
                    <a:pt x="0" y="66"/>
                    <a:pt x="3" y="69"/>
                    <a:pt x="8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3" y="85"/>
                    <a:pt x="0" y="88"/>
                    <a:pt x="0" y="92"/>
                  </a:cubicBezTo>
                  <a:cubicBezTo>
                    <a:pt x="0" y="97"/>
                    <a:pt x="3" y="100"/>
                    <a:pt x="8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13"/>
                    <a:pt x="22" y="121"/>
                    <a:pt x="31" y="12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2" y="2"/>
                    <a:pt x="15" y="10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3" name="Freeform 25"/>
            <p:cNvSpPr>
              <a:spLocks noEditPoints="1"/>
            </p:cNvSpPr>
            <p:nvPr/>
          </p:nvSpPr>
          <p:spPr bwMode="auto">
            <a:xfrm>
              <a:off x="6672263" y="3856038"/>
              <a:ext cx="317500" cy="469900"/>
            </a:xfrm>
            <a:custGeom>
              <a:avLst/>
              <a:gdLst>
                <a:gd name="T0" fmla="*/ 65 w 85"/>
                <a:gd name="T1" fmla="*/ 0 h 125"/>
                <a:gd name="T2" fmla="*/ 0 w 85"/>
                <a:gd name="T3" fmla="*/ 0 h 125"/>
                <a:gd name="T4" fmla="*/ 0 w 85"/>
                <a:gd name="T5" fmla="*/ 125 h 125"/>
                <a:gd name="T6" fmla="*/ 65 w 85"/>
                <a:gd name="T7" fmla="*/ 125 h 125"/>
                <a:gd name="T8" fmla="*/ 85 w 85"/>
                <a:gd name="T9" fmla="*/ 104 h 125"/>
                <a:gd name="T10" fmla="*/ 85 w 85"/>
                <a:gd name="T11" fmla="*/ 21 h 125"/>
                <a:gd name="T12" fmla="*/ 65 w 85"/>
                <a:gd name="T13" fmla="*/ 0 h 125"/>
                <a:gd name="T14" fmla="*/ 72 w 85"/>
                <a:gd name="T15" fmla="*/ 59 h 125"/>
                <a:gd name="T16" fmla="*/ 60 w 85"/>
                <a:gd name="T17" fmla="*/ 71 h 125"/>
                <a:gd name="T18" fmla="*/ 64 w 85"/>
                <a:gd name="T19" fmla="*/ 87 h 125"/>
                <a:gd name="T20" fmla="*/ 62 w 85"/>
                <a:gd name="T21" fmla="*/ 91 h 125"/>
                <a:gd name="T22" fmla="*/ 60 w 85"/>
                <a:gd name="T23" fmla="*/ 91 h 125"/>
                <a:gd name="T24" fmla="*/ 58 w 85"/>
                <a:gd name="T25" fmla="*/ 91 h 125"/>
                <a:gd name="T26" fmla="*/ 43 w 85"/>
                <a:gd name="T27" fmla="*/ 83 h 125"/>
                <a:gd name="T28" fmla="*/ 27 w 85"/>
                <a:gd name="T29" fmla="*/ 91 h 125"/>
                <a:gd name="T30" fmla="*/ 25 w 85"/>
                <a:gd name="T31" fmla="*/ 91 h 125"/>
                <a:gd name="T32" fmla="*/ 23 w 85"/>
                <a:gd name="T33" fmla="*/ 91 h 125"/>
                <a:gd name="T34" fmla="*/ 22 w 85"/>
                <a:gd name="T35" fmla="*/ 87 h 125"/>
                <a:gd name="T36" fmla="*/ 25 w 85"/>
                <a:gd name="T37" fmla="*/ 71 h 125"/>
                <a:gd name="T38" fmla="*/ 13 w 85"/>
                <a:gd name="T39" fmla="*/ 59 h 125"/>
                <a:gd name="T40" fmla="*/ 12 w 85"/>
                <a:gd name="T41" fmla="*/ 57 h 125"/>
                <a:gd name="T42" fmla="*/ 12 w 85"/>
                <a:gd name="T43" fmla="*/ 56 h 125"/>
                <a:gd name="T44" fmla="*/ 15 w 85"/>
                <a:gd name="T45" fmla="*/ 53 h 125"/>
                <a:gd name="T46" fmla="*/ 31 w 85"/>
                <a:gd name="T47" fmla="*/ 51 h 125"/>
                <a:gd name="T48" fmla="*/ 39 w 85"/>
                <a:gd name="T49" fmla="*/ 35 h 125"/>
                <a:gd name="T50" fmla="*/ 43 w 85"/>
                <a:gd name="T51" fmla="*/ 33 h 125"/>
                <a:gd name="T52" fmla="*/ 46 w 85"/>
                <a:gd name="T53" fmla="*/ 35 h 125"/>
                <a:gd name="T54" fmla="*/ 54 w 85"/>
                <a:gd name="T55" fmla="*/ 51 h 125"/>
                <a:gd name="T56" fmla="*/ 70 w 85"/>
                <a:gd name="T57" fmla="*/ 53 h 125"/>
                <a:gd name="T58" fmla="*/ 73 w 85"/>
                <a:gd name="T59" fmla="*/ 56 h 125"/>
                <a:gd name="T60" fmla="*/ 73 w 85"/>
                <a:gd name="T61" fmla="*/ 57 h 125"/>
                <a:gd name="T62" fmla="*/ 72 w 85"/>
                <a:gd name="T63" fmla="*/ 5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5" h="125">
                  <a:moveTo>
                    <a:pt x="6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5" y="125"/>
                    <a:pt x="65" y="125"/>
                    <a:pt x="65" y="125"/>
                  </a:cubicBezTo>
                  <a:cubicBezTo>
                    <a:pt x="76" y="125"/>
                    <a:pt x="85" y="115"/>
                    <a:pt x="85" y="10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9"/>
                    <a:pt x="76" y="0"/>
                    <a:pt x="65" y="0"/>
                  </a:cubicBezTo>
                  <a:close/>
                  <a:moveTo>
                    <a:pt x="72" y="59"/>
                  </a:moveTo>
                  <a:cubicBezTo>
                    <a:pt x="60" y="71"/>
                    <a:pt x="60" y="71"/>
                    <a:pt x="60" y="71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9"/>
                    <a:pt x="63" y="90"/>
                    <a:pt x="62" y="91"/>
                  </a:cubicBezTo>
                  <a:cubicBezTo>
                    <a:pt x="61" y="91"/>
                    <a:pt x="61" y="91"/>
                    <a:pt x="60" y="91"/>
                  </a:cubicBezTo>
                  <a:cubicBezTo>
                    <a:pt x="59" y="91"/>
                    <a:pt x="58" y="91"/>
                    <a:pt x="58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1"/>
                    <a:pt x="26" y="91"/>
                    <a:pt x="25" y="91"/>
                  </a:cubicBezTo>
                  <a:cubicBezTo>
                    <a:pt x="25" y="91"/>
                    <a:pt x="24" y="91"/>
                    <a:pt x="23" y="91"/>
                  </a:cubicBezTo>
                  <a:cubicBezTo>
                    <a:pt x="22" y="90"/>
                    <a:pt x="21" y="89"/>
                    <a:pt x="22" y="87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2" y="59"/>
                    <a:pt x="12" y="58"/>
                    <a:pt x="12" y="57"/>
                  </a:cubicBezTo>
                  <a:cubicBezTo>
                    <a:pt x="12" y="57"/>
                    <a:pt x="12" y="56"/>
                    <a:pt x="12" y="56"/>
                  </a:cubicBezTo>
                  <a:cubicBezTo>
                    <a:pt x="13" y="54"/>
                    <a:pt x="14" y="53"/>
                    <a:pt x="15" y="53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0" y="34"/>
                    <a:pt x="41" y="33"/>
                    <a:pt x="43" y="33"/>
                  </a:cubicBezTo>
                  <a:cubicBezTo>
                    <a:pt x="44" y="33"/>
                    <a:pt x="45" y="34"/>
                    <a:pt x="46" y="35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1" y="53"/>
                    <a:pt x="73" y="54"/>
                    <a:pt x="73" y="56"/>
                  </a:cubicBezTo>
                  <a:cubicBezTo>
                    <a:pt x="73" y="56"/>
                    <a:pt x="73" y="57"/>
                    <a:pt x="73" y="57"/>
                  </a:cubicBezTo>
                  <a:cubicBezTo>
                    <a:pt x="73" y="58"/>
                    <a:pt x="73" y="59"/>
                    <a:pt x="7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6529013" y="3395226"/>
            <a:ext cx="311749" cy="300703"/>
            <a:chOff x="7216775" y="3086101"/>
            <a:chExt cx="461963" cy="423862"/>
          </a:xfrm>
          <a:solidFill>
            <a:schemeClr val="bg1"/>
          </a:solidFill>
        </p:grpSpPr>
        <p:sp>
          <p:nvSpPr>
            <p:cNvPr id="25" name="Freeform 27"/>
            <p:cNvSpPr/>
            <p:nvPr/>
          </p:nvSpPr>
          <p:spPr bwMode="auto">
            <a:xfrm>
              <a:off x="7591425" y="3375025"/>
              <a:ext cx="38100" cy="36512"/>
            </a:xfrm>
            <a:custGeom>
              <a:avLst/>
              <a:gdLst>
                <a:gd name="T0" fmla="*/ 1 w 10"/>
                <a:gd name="T1" fmla="*/ 5 h 10"/>
                <a:gd name="T2" fmla="*/ 2 w 10"/>
                <a:gd name="T3" fmla="*/ 2 h 10"/>
                <a:gd name="T4" fmla="*/ 4 w 10"/>
                <a:gd name="T5" fmla="*/ 0 h 10"/>
                <a:gd name="T6" fmla="*/ 7 w 10"/>
                <a:gd name="T7" fmla="*/ 1 h 10"/>
                <a:gd name="T8" fmla="*/ 9 w 10"/>
                <a:gd name="T9" fmla="*/ 3 h 10"/>
                <a:gd name="T10" fmla="*/ 9 w 10"/>
                <a:gd name="T11" fmla="*/ 7 h 10"/>
                <a:gd name="T12" fmla="*/ 6 w 10"/>
                <a:gd name="T13" fmla="*/ 10 h 10"/>
                <a:gd name="T14" fmla="*/ 2 w 10"/>
                <a:gd name="T15" fmla="*/ 9 h 10"/>
                <a:gd name="T16" fmla="*/ 1 w 10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5"/>
                  </a:move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8"/>
                    <a:pt x="8" y="9"/>
                    <a:pt x="6" y="10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8"/>
                    <a:pt x="0" y="6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7543800" y="3367088"/>
              <a:ext cx="36513" cy="38100"/>
            </a:xfrm>
            <a:custGeom>
              <a:avLst/>
              <a:gdLst>
                <a:gd name="T0" fmla="*/ 1 w 10"/>
                <a:gd name="T1" fmla="*/ 3 h 10"/>
                <a:gd name="T2" fmla="*/ 4 w 10"/>
                <a:gd name="T3" fmla="*/ 1 h 10"/>
                <a:gd name="T4" fmla="*/ 7 w 10"/>
                <a:gd name="T5" fmla="*/ 1 h 10"/>
                <a:gd name="T6" fmla="*/ 9 w 10"/>
                <a:gd name="T7" fmla="*/ 3 h 10"/>
                <a:gd name="T8" fmla="*/ 10 w 10"/>
                <a:gd name="T9" fmla="*/ 7 h 10"/>
                <a:gd name="T10" fmla="*/ 8 w 10"/>
                <a:gd name="T11" fmla="*/ 10 h 10"/>
                <a:gd name="T12" fmla="*/ 4 w 10"/>
                <a:gd name="T13" fmla="*/ 10 h 10"/>
                <a:gd name="T14" fmla="*/ 1 w 10"/>
                <a:gd name="T15" fmla="*/ 7 h 10"/>
                <a:gd name="T16" fmla="*/ 1 w 10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" y="3"/>
                  </a:moveTo>
                  <a:cubicBezTo>
                    <a:pt x="2" y="2"/>
                    <a:pt x="3" y="1"/>
                    <a:pt x="4" y="1"/>
                  </a:cubicBezTo>
                  <a:cubicBezTo>
                    <a:pt x="5" y="1"/>
                    <a:pt x="6" y="0"/>
                    <a:pt x="7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0" y="5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0" y="6"/>
                    <a:pt x="1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7516813" y="3168650"/>
              <a:ext cx="38100" cy="38100"/>
            </a:xfrm>
            <a:custGeom>
              <a:avLst/>
              <a:gdLst>
                <a:gd name="T0" fmla="*/ 10 w 10"/>
                <a:gd name="T1" fmla="*/ 6 h 10"/>
                <a:gd name="T2" fmla="*/ 8 w 10"/>
                <a:gd name="T3" fmla="*/ 9 h 10"/>
                <a:gd name="T4" fmla="*/ 5 w 10"/>
                <a:gd name="T5" fmla="*/ 10 h 10"/>
                <a:gd name="T6" fmla="*/ 2 w 10"/>
                <a:gd name="T7" fmla="*/ 8 h 10"/>
                <a:gd name="T8" fmla="*/ 1 w 10"/>
                <a:gd name="T9" fmla="*/ 5 h 10"/>
                <a:gd name="T10" fmla="*/ 2 w 10"/>
                <a:gd name="T11" fmla="*/ 1 h 10"/>
                <a:gd name="T12" fmla="*/ 6 w 10"/>
                <a:gd name="T13" fmla="*/ 0 h 10"/>
                <a:gd name="T14" fmla="*/ 9 w 10"/>
                <a:gd name="T15" fmla="*/ 2 h 10"/>
                <a:gd name="T16" fmla="*/ 10 w 1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cubicBezTo>
                    <a:pt x="9" y="7"/>
                    <a:pt x="8" y="8"/>
                    <a:pt x="8" y="9"/>
                  </a:cubicBezTo>
                  <a:cubicBezTo>
                    <a:pt x="7" y="9"/>
                    <a:pt x="6" y="10"/>
                    <a:pt x="5" y="10"/>
                  </a:cubicBezTo>
                  <a:cubicBezTo>
                    <a:pt x="4" y="9"/>
                    <a:pt x="3" y="9"/>
                    <a:pt x="2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cubicBezTo>
                    <a:pt x="10" y="3"/>
                    <a:pt x="10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7566025" y="3182938"/>
              <a:ext cx="33338" cy="38100"/>
            </a:xfrm>
            <a:custGeom>
              <a:avLst/>
              <a:gdLst>
                <a:gd name="T0" fmla="*/ 8 w 9"/>
                <a:gd name="T1" fmla="*/ 8 h 10"/>
                <a:gd name="T2" fmla="*/ 5 w 9"/>
                <a:gd name="T3" fmla="*/ 10 h 10"/>
                <a:gd name="T4" fmla="*/ 2 w 9"/>
                <a:gd name="T5" fmla="*/ 9 h 10"/>
                <a:gd name="T6" fmla="*/ 0 w 9"/>
                <a:gd name="T7" fmla="*/ 7 h 10"/>
                <a:gd name="T8" fmla="*/ 0 w 9"/>
                <a:gd name="T9" fmla="*/ 3 h 10"/>
                <a:gd name="T10" fmla="*/ 3 w 9"/>
                <a:gd name="T11" fmla="*/ 1 h 10"/>
                <a:gd name="T12" fmla="*/ 7 w 9"/>
                <a:gd name="T13" fmla="*/ 1 h 10"/>
                <a:gd name="T14" fmla="*/ 9 w 9"/>
                <a:gd name="T15" fmla="*/ 4 h 10"/>
                <a:gd name="T16" fmla="*/ 8 w 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8" y="8"/>
                  </a:moveTo>
                  <a:cubicBezTo>
                    <a:pt x="7" y="9"/>
                    <a:pt x="6" y="9"/>
                    <a:pt x="5" y="10"/>
                  </a:cubicBezTo>
                  <a:cubicBezTo>
                    <a:pt x="4" y="10"/>
                    <a:pt x="3" y="10"/>
                    <a:pt x="2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8" y="2"/>
                    <a:pt x="9" y="3"/>
                    <a:pt x="9" y="4"/>
                  </a:cubicBezTo>
                  <a:cubicBezTo>
                    <a:pt x="9" y="5"/>
                    <a:pt x="9" y="7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7602538" y="3217863"/>
              <a:ext cx="34925" cy="33337"/>
            </a:xfrm>
            <a:custGeom>
              <a:avLst/>
              <a:gdLst>
                <a:gd name="T0" fmla="*/ 7 w 9"/>
                <a:gd name="T1" fmla="*/ 8 h 9"/>
                <a:gd name="T2" fmla="*/ 4 w 9"/>
                <a:gd name="T3" fmla="*/ 9 h 9"/>
                <a:gd name="T4" fmla="*/ 1 w 9"/>
                <a:gd name="T5" fmla="*/ 8 h 9"/>
                <a:gd name="T6" fmla="*/ 0 w 9"/>
                <a:gd name="T7" fmla="*/ 5 h 9"/>
                <a:gd name="T8" fmla="*/ 1 w 9"/>
                <a:gd name="T9" fmla="*/ 1 h 9"/>
                <a:gd name="T10" fmla="*/ 4 w 9"/>
                <a:gd name="T11" fmla="*/ 0 h 9"/>
                <a:gd name="T12" fmla="*/ 8 w 9"/>
                <a:gd name="T13" fmla="*/ 1 h 9"/>
                <a:gd name="T14" fmla="*/ 9 w 9"/>
                <a:gd name="T15" fmla="*/ 5 h 9"/>
                <a:gd name="T16" fmla="*/ 7 w 9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8"/>
                  </a:moveTo>
                  <a:cubicBezTo>
                    <a:pt x="6" y="9"/>
                    <a:pt x="5" y="9"/>
                    <a:pt x="4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2"/>
                    <a:pt x="9" y="4"/>
                    <a:pt x="9" y="5"/>
                  </a:cubicBezTo>
                  <a:cubicBezTo>
                    <a:pt x="9" y="6"/>
                    <a:pt x="8" y="7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7629525" y="3254375"/>
              <a:ext cx="33338" cy="38100"/>
            </a:xfrm>
            <a:custGeom>
              <a:avLst/>
              <a:gdLst>
                <a:gd name="T0" fmla="*/ 6 w 9"/>
                <a:gd name="T1" fmla="*/ 9 h 10"/>
                <a:gd name="T2" fmla="*/ 3 w 9"/>
                <a:gd name="T3" fmla="*/ 9 h 10"/>
                <a:gd name="T4" fmla="*/ 0 w 9"/>
                <a:gd name="T5" fmla="*/ 7 h 10"/>
                <a:gd name="T6" fmla="*/ 0 w 9"/>
                <a:gd name="T7" fmla="*/ 4 h 10"/>
                <a:gd name="T8" fmla="*/ 2 w 9"/>
                <a:gd name="T9" fmla="*/ 1 h 10"/>
                <a:gd name="T10" fmla="*/ 6 w 9"/>
                <a:gd name="T11" fmla="*/ 0 h 10"/>
                <a:gd name="T12" fmla="*/ 9 w 9"/>
                <a:gd name="T13" fmla="*/ 3 h 10"/>
                <a:gd name="T14" fmla="*/ 9 w 9"/>
                <a:gd name="T15" fmla="*/ 7 h 10"/>
                <a:gd name="T16" fmla="*/ 6 w 9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6" y="9"/>
                  </a:moveTo>
                  <a:cubicBezTo>
                    <a:pt x="5" y="10"/>
                    <a:pt x="4" y="10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4"/>
                    <a:pt x="9" y="6"/>
                    <a:pt x="9" y="7"/>
                  </a:cubicBezTo>
                  <a:cubicBezTo>
                    <a:pt x="9" y="8"/>
                    <a:pt x="8" y="9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7640638" y="3303588"/>
              <a:ext cx="38100" cy="33337"/>
            </a:xfrm>
            <a:custGeom>
              <a:avLst/>
              <a:gdLst>
                <a:gd name="T0" fmla="*/ 5 w 10"/>
                <a:gd name="T1" fmla="*/ 9 h 9"/>
                <a:gd name="T2" fmla="*/ 2 w 10"/>
                <a:gd name="T3" fmla="*/ 8 h 9"/>
                <a:gd name="T4" fmla="*/ 0 w 10"/>
                <a:gd name="T5" fmla="*/ 5 h 9"/>
                <a:gd name="T6" fmla="*/ 1 w 10"/>
                <a:gd name="T7" fmla="*/ 2 h 9"/>
                <a:gd name="T8" fmla="*/ 4 w 10"/>
                <a:gd name="T9" fmla="*/ 0 h 9"/>
                <a:gd name="T10" fmla="*/ 8 w 10"/>
                <a:gd name="T11" fmla="*/ 1 h 9"/>
                <a:gd name="T12" fmla="*/ 10 w 10"/>
                <a:gd name="T13" fmla="*/ 4 h 9"/>
                <a:gd name="T14" fmla="*/ 9 w 10"/>
                <a:gd name="T15" fmla="*/ 8 h 9"/>
                <a:gd name="T16" fmla="*/ 5 w 10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5" y="9"/>
                  </a:moveTo>
                  <a:cubicBezTo>
                    <a:pt x="4" y="9"/>
                    <a:pt x="3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3"/>
                    <a:pt x="10" y="4"/>
                  </a:cubicBezTo>
                  <a:cubicBezTo>
                    <a:pt x="10" y="6"/>
                    <a:pt x="9" y="7"/>
                    <a:pt x="9" y="8"/>
                  </a:cubicBezTo>
                  <a:cubicBezTo>
                    <a:pt x="8" y="9"/>
                    <a:pt x="6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2" name="Freeform 34"/>
            <p:cNvSpPr/>
            <p:nvPr/>
          </p:nvSpPr>
          <p:spPr bwMode="auto">
            <a:xfrm>
              <a:off x="7632700" y="3348038"/>
              <a:ext cx="38100" cy="38100"/>
            </a:xfrm>
            <a:custGeom>
              <a:avLst/>
              <a:gdLst>
                <a:gd name="T0" fmla="*/ 2 w 10"/>
                <a:gd name="T1" fmla="*/ 8 h 10"/>
                <a:gd name="T2" fmla="*/ 0 w 10"/>
                <a:gd name="T3" fmla="*/ 5 h 10"/>
                <a:gd name="T4" fmla="*/ 0 w 10"/>
                <a:gd name="T5" fmla="*/ 2 h 10"/>
                <a:gd name="T6" fmla="*/ 3 w 10"/>
                <a:gd name="T7" fmla="*/ 1 h 10"/>
                <a:gd name="T8" fmla="*/ 6 w 10"/>
                <a:gd name="T9" fmla="*/ 1 h 10"/>
                <a:gd name="T10" fmla="*/ 9 w 10"/>
                <a:gd name="T11" fmla="*/ 3 h 10"/>
                <a:gd name="T12" fmla="*/ 9 w 10"/>
                <a:gd name="T13" fmla="*/ 7 h 10"/>
                <a:gd name="T14" fmla="*/ 5 w 10"/>
                <a:gd name="T15" fmla="*/ 10 h 10"/>
                <a:gd name="T16" fmla="*/ 2 w 10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2" y="8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1"/>
                    <a:pt x="9" y="2"/>
                    <a:pt x="9" y="3"/>
                  </a:cubicBezTo>
                  <a:cubicBezTo>
                    <a:pt x="10" y="4"/>
                    <a:pt x="10" y="6"/>
                    <a:pt x="9" y="7"/>
                  </a:cubicBezTo>
                  <a:cubicBezTo>
                    <a:pt x="8" y="9"/>
                    <a:pt x="6" y="10"/>
                    <a:pt x="5" y="10"/>
                  </a:cubicBezTo>
                  <a:cubicBezTo>
                    <a:pt x="4" y="10"/>
                    <a:pt x="2" y="9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7216775" y="3086101"/>
              <a:ext cx="409575" cy="423862"/>
            </a:xfrm>
            <a:custGeom>
              <a:avLst/>
              <a:gdLst>
                <a:gd name="T0" fmla="*/ 102 w 109"/>
                <a:gd name="T1" fmla="*/ 50 h 113"/>
                <a:gd name="T2" fmla="*/ 98 w 109"/>
                <a:gd name="T3" fmla="*/ 47 h 113"/>
                <a:gd name="T4" fmla="*/ 96 w 109"/>
                <a:gd name="T5" fmla="*/ 42 h 113"/>
                <a:gd name="T6" fmla="*/ 91 w 109"/>
                <a:gd name="T7" fmla="*/ 41 h 113"/>
                <a:gd name="T8" fmla="*/ 87 w 109"/>
                <a:gd name="T9" fmla="*/ 38 h 113"/>
                <a:gd name="T10" fmla="*/ 85 w 109"/>
                <a:gd name="T11" fmla="*/ 38 h 113"/>
                <a:gd name="T12" fmla="*/ 84 w 109"/>
                <a:gd name="T13" fmla="*/ 38 h 113"/>
                <a:gd name="T14" fmla="*/ 83 w 109"/>
                <a:gd name="T15" fmla="*/ 38 h 113"/>
                <a:gd name="T16" fmla="*/ 76 w 109"/>
                <a:gd name="T17" fmla="*/ 34 h 113"/>
                <a:gd name="T18" fmla="*/ 76 w 109"/>
                <a:gd name="T19" fmla="*/ 34 h 113"/>
                <a:gd name="T20" fmla="*/ 76 w 109"/>
                <a:gd name="T21" fmla="*/ 34 h 113"/>
                <a:gd name="T22" fmla="*/ 73 w 109"/>
                <a:gd name="T23" fmla="*/ 27 h 113"/>
                <a:gd name="T24" fmla="*/ 77 w 109"/>
                <a:gd name="T25" fmla="*/ 18 h 113"/>
                <a:gd name="T26" fmla="*/ 84 w 109"/>
                <a:gd name="T27" fmla="*/ 15 h 113"/>
                <a:gd name="T28" fmla="*/ 86 w 109"/>
                <a:gd name="T29" fmla="*/ 15 h 113"/>
                <a:gd name="T30" fmla="*/ 93 w 109"/>
                <a:gd name="T31" fmla="*/ 20 h 113"/>
                <a:gd name="T32" fmla="*/ 96 w 109"/>
                <a:gd name="T33" fmla="*/ 20 h 113"/>
                <a:gd name="T34" fmla="*/ 96 w 109"/>
                <a:gd name="T35" fmla="*/ 20 h 113"/>
                <a:gd name="T36" fmla="*/ 102 w 109"/>
                <a:gd name="T37" fmla="*/ 21 h 113"/>
                <a:gd name="T38" fmla="*/ 107 w 109"/>
                <a:gd name="T39" fmla="*/ 28 h 113"/>
                <a:gd name="T40" fmla="*/ 109 w 109"/>
                <a:gd name="T41" fmla="*/ 28 h 113"/>
                <a:gd name="T42" fmla="*/ 100 w 109"/>
                <a:gd name="T43" fmla="*/ 14 h 113"/>
                <a:gd name="T44" fmla="*/ 50 w 109"/>
                <a:gd name="T45" fmla="*/ 14 h 113"/>
                <a:gd name="T46" fmla="*/ 14 w 109"/>
                <a:gd name="T47" fmla="*/ 50 h 113"/>
                <a:gd name="T48" fmla="*/ 14 w 109"/>
                <a:gd name="T49" fmla="*/ 100 h 113"/>
                <a:gd name="T50" fmla="*/ 64 w 109"/>
                <a:gd name="T51" fmla="*/ 100 h 113"/>
                <a:gd name="T52" fmla="*/ 100 w 109"/>
                <a:gd name="T53" fmla="*/ 63 h 113"/>
                <a:gd name="T54" fmla="*/ 105 w 109"/>
                <a:gd name="T55" fmla="*/ 57 h 113"/>
                <a:gd name="T56" fmla="*/ 103 w 109"/>
                <a:gd name="T57" fmla="*/ 55 h 113"/>
                <a:gd name="T58" fmla="*/ 102 w 109"/>
                <a:gd name="T59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9" h="113">
                  <a:moveTo>
                    <a:pt x="102" y="50"/>
                  </a:moveTo>
                  <a:cubicBezTo>
                    <a:pt x="101" y="49"/>
                    <a:pt x="99" y="48"/>
                    <a:pt x="98" y="47"/>
                  </a:cubicBezTo>
                  <a:cubicBezTo>
                    <a:pt x="97" y="45"/>
                    <a:pt x="96" y="44"/>
                    <a:pt x="96" y="42"/>
                  </a:cubicBezTo>
                  <a:cubicBezTo>
                    <a:pt x="94" y="42"/>
                    <a:pt x="92" y="42"/>
                    <a:pt x="91" y="41"/>
                  </a:cubicBezTo>
                  <a:cubicBezTo>
                    <a:pt x="89" y="40"/>
                    <a:pt x="88" y="39"/>
                    <a:pt x="87" y="38"/>
                  </a:cubicBezTo>
                  <a:cubicBezTo>
                    <a:pt x="87" y="38"/>
                    <a:pt x="86" y="38"/>
                    <a:pt x="85" y="38"/>
                  </a:cubicBezTo>
                  <a:cubicBezTo>
                    <a:pt x="85" y="38"/>
                    <a:pt x="84" y="38"/>
                    <a:pt x="84" y="38"/>
                  </a:cubicBezTo>
                  <a:cubicBezTo>
                    <a:pt x="84" y="38"/>
                    <a:pt x="83" y="38"/>
                    <a:pt x="83" y="38"/>
                  </a:cubicBezTo>
                  <a:cubicBezTo>
                    <a:pt x="80" y="37"/>
                    <a:pt x="78" y="36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4" y="32"/>
                    <a:pt x="73" y="29"/>
                    <a:pt x="73" y="27"/>
                  </a:cubicBezTo>
                  <a:cubicBezTo>
                    <a:pt x="73" y="24"/>
                    <a:pt x="74" y="20"/>
                    <a:pt x="77" y="18"/>
                  </a:cubicBezTo>
                  <a:cubicBezTo>
                    <a:pt x="79" y="16"/>
                    <a:pt x="81" y="15"/>
                    <a:pt x="84" y="15"/>
                  </a:cubicBezTo>
                  <a:cubicBezTo>
                    <a:pt x="85" y="15"/>
                    <a:pt x="85" y="15"/>
                    <a:pt x="86" y="15"/>
                  </a:cubicBezTo>
                  <a:cubicBezTo>
                    <a:pt x="89" y="16"/>
                    <a:pt x="92" y="18"/>
                    <a:pt x="93" y="20"/>
                  </a:cubicBezTo>
                  <a:cubicBezTo>
                    <a:pt x="94" y="20"/>
                    <a:pt x="95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8" y="20"/>
                    <a:pt x="100" y="20"/>
                    <a:pt x="102" y="21"/>
                  </a:cubicBezTo>
                  <a:cubicBezTo>
                    <a:pt x="105" y="23"/>
                    <a:pt x="106" y="25"/>
                    <a:pt x="107" y="28"/>
                  </a:cubicBezTo>
                  <a:cubicBezTo>
                    <a:pt x="108" y="28"/>
                    <a:pt x="108" y="28"/>
                    <a:pt x="109" y="28"/>
                  </a:cubicBezTo>
                  <a:cubicBezTo>
                    <a:pt x="107" y="23"/>
                    <a:pt x="104" y="18"/>
                    <a:pt x="100" y="14"/>
                  </a:cubicBezTo>
                  <a:cubicBezTo>
                    <a:pt x="86" y="0"/>
                    <a:pt x="64" y="0"/>
                    <a:pt x="50" y="14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0" y="64"/>
                    <a:pt x="0" y="86"/>
                    <a:pt x="14" y="100"/>
                  </a:cubicBezTo>
                  <a:cubicBezTo>
                    <a:pt x="28" y="113"/>
                    <a:pt x="50" y="113"/>
                    <a:pt x="64" y="100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2" y="61"/>
                    <a:pt x="103" y="59"/>
                    <a:pt x="105" y="57"/>
                  </a:cubicBezTo>
                  <a:cubicBezTo>
                    <a:pt x="104" y="56"/>
                    <a:pt x="104" y="56"/>
                    <a:pt x="103" y="55"/>
                  </a:cubicBezTo>
                  <a:cubicBezTo>
                    <a:pt x="103" y="53"/>
                    <a:pt x="102" y="51"/>
                    <a:pt x="102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7" rIns="96435" bIns="4821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90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73504" y="2200374"/>
            <a:ext cx="2808736" cy="1560788"/>
            <a:chOff x="4604769" y="2309048"/>
            <a:chExt cx="2808736" cy="1560788"/>
          </a:xfrm>
        </p:grpSpPr>
        <p:sp>
          <p:nvSpPr>
            <p:cNvPr id="3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273504" y="4058991"/>
            <a:ext cx="2808736" cy="1560788"/>
            <a:chOff x="4604769" y="2309048"/>
            <a:chExt cx="2808736" cy="1560788"/>
          </a:xfrm>
        </p:grpSpPr>
        <p:sp>
          <p:nvSpPr>
            <p:cNvPr id="3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01078" y="2200374"/>
            <a:ext cx="2808736" cy="1560788"/>
            <a:chOff x="4604769" y="2309048"/>
            <a:chExt cx="2808736" cy="1560788"/>
          </a:xfrm>
        </p:grpSpPr>
        <p:sp>
          <p:nvSpPr>
            <p:cNvPr id="4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01078" y="4058991"/>
            <a:ext cx="2808736" cy="1560788"/>
            <a:chOff x="4604769" y="2309048"/>
            <a:chExt cx="2808736" cy="1560788"/>
          </a:xfrm>
        </p:grpSpPr>
        <p:sp>
          <p:nvSpPr>
            <p:cNvPr id="4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5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cxnSp>
        <p:nvCxnSpPr>
          <p:cNvPr id="56" name="直接连接符 55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40617" y="1569492"/>
            <a:ext cx="9206650" cy="4553361"/>
            <a:chOff x="894563" y="1949693"/>
            <a:chExt cx="10203593" cy="5046422"/>
          </a:xfrm>
        </p:grpSpPr>
        <p:grpSp>
          <p:nvGrpSpPr>
            <p:cNvPr id="10" name="组合 9"/>
            <p:cNvGrpSpPr/>
            <p:nvPr/>
          </p:nvGrpSpPr>
          <p:grpSpPr>
            <a:xfrm>
              <a:off x="4616890" y="1949693"/>
              <a:ext cx="3056118" cy="4186283"/>
              <a:chOff x="7524" y="2765"/>
              <a:chExt cx="5100" cy="6986"/>
            </a:xfrm>
          </p:grpSpPr>
          <p:sp>
            <p:nvSpPr>
              <p:cNvPr id="16" name="AutoShape 1"/>
              <p:cNvSpPr/>
              <p:nvPr/>
            </p:nvSpPr>
            <p:spPr bwMode="auto">
              <a:xfrm>
                <a:off x="7531" y="6906"/>
                <a:ext cx="5093" cy="284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" y="0"/>
                    </a:moveTo>
                    <a:cubicBezTo>
                      <a:pt x="1" y="44"/>
                      <a:pt x="0" y="88"/>
                      <a:pt x="0" y="132"/>
                    </a:cubicBezTo>
                    <a:lnTo>
                      <a:pt x="0" y="2252"/>
                    </a:lnTo>
                    <a:cubicBezTo>
                      <a:pt x="0" y="12937"/>
                      <a:pt x="4834" y="21599"/>
                      <a:pt x="10799" y="21599"/>
                    </a:cubicBezTo>
                    <a:cubicBezTo>
                      <a:pt x="16763" y="21599"/>
                      <a:pt x="21599" y="12937"/>
                      <a:pt x="21599" y="2252"/>
                    </a:cubicBezTo>
                    <a:lnTo>
                      <a:pt x="21599" y="132"/>
                    </a:lnTo>
                    <a:cubicBezTo>
                      <a:pt x="21599" y="88"/>
                      <a:pt x="21598" y="44"/>
                      <a:pt x="21598" y="0"/>
                    </a:cubicBezTo>
                    <a:lnTo>
                      <a:pt x="18198" y="0"/>
                    </a:lnTo>
                    <a:lnTo>
                      <a:pt x="18198" y="2520"/>
                    </a:lnTo>
                    <a:cubicBezTo>
                      <a:pt x="18198" y="9811"/>
                      <a:pt x="14900" y="15722"/>
                      <a:pt x="10830" y="15722"/>
                    </a:cubicBezTo>
                    <a:cubicBezTo>
                      <a:pt x="6759" y="15722"/>
                      <a:pt x="3460" y="9811"/>
                      <a:pt x="3460" y="2520"/>
                    </a:cubicBezTo>
                    <a:lnTo>
                      <a:pt x="346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es-ES" sz="175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7"/>
              <p:cNvSpPr/>
              <p:nvPr/>
            </p:nvSpPr>
            <p:spPr bwMode="auto">
              <a:xfrm>
                <a:off x="10681" y="3220"/>
                <a:ext cx="825" cy="4520"/>
              </a:xfrm>
              <a:prstGeom prst="roundRect">
                <a:avLst>
                  <a:gd name="adj" fmla="val 49824"/>
                </a:avLst>
              </a:prstGeom>
              <a:solidFill>
                <a:srgbClr val="1AB49C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es-ES" sz="175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AutoShape 18"/>
              <p:cNvSpPr/>
              <p:nvPr/>
            </p:nvSpPr>
            <p:spPr bwMode="auto">
              <a:xfrm>
                <a:off x="10687" y="5041"/>
                <a:ext cx="805" cy="804"/>
              </a:xfrm>
              <a:prstGeom prst="roundRect">
                <a:avLst>
                  <a:gd name="adj" fmla="val 4981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270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AutoShape 20"/>
              <p:cNvSpPr/>
              <p:nvPr/>
            </p:nvSpPr>
            <p:spPr bwMode="auto">
              <a:xfrm>
                <a:off x="8547" y="3332"/>
                <a:ext cx="825" cy="4408"/>
              </a:xfrm>
              <a:prstGeom prst="roundRect">
                <a:avLst>
                  <a:gd name="adj" fmla="val 49824"/>
                </a:avLst>
              </a:prstGeom>
              <a:solidFill>
                <a:srgbClr val="1AB49C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es-ES" sz="175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21"/>
              <p:cNvSpPr/>
              <p:nvPr/>
            </p:nvSpPr>
            <p:spPr bwMode="auto">
              <a:xfrm>
                <a:off x="8548" y="5041"/>
                <a:ext cx="804" cy="804"/>
              </a:xfrm>
              <a:prstGeom prst="roundRect">
                <a:avLst>
                  <a:gd name="adj" fmla="val 4981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270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AutoShape 24"/>
              <p:cNvSpPr/>
              <p:nvPr/>
            </p:nvSpPr>
            <p:spPr bwMode="auto">
              <a:xfrm>
                <a:off x="9570" y="2765"/>
                <a:ext cx="825" cy="4986"/>
              </a:xfrm>
              <a:prstGeom prst="roundRect">
                <a:avLst>
                  <a:gd name="adj" fmla="val 49824"/>
                </a:avLst>
              </a:prstGeom>
              <a:solidFill>
                <a:srgbClr val="1AB49C"/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defRPr/>
                </a:pPr>
                <a:endParaRPr lang="es-ES" sz="1750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25"/>
              <p:cNvSpPr/>
              <p:nvPr/>
            </p:nvSpPr>
            <p:spPr bwMode="auto">
              <a:xfrm>
                <a:off x="9571" y="4197"/>
                <a:ext cx="804" cy="804"/>
              </a:xfrm>
              <a:prstGeom prst="roundRect">
                <a:avLst>
                  <a:gd name="adj" fmla="val 4981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1270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4" name="AutoShape 27"/>
              <p:cNvSpPr/>
              <p:nvPr/>
            </p:nvSpPr>
            <p:spPr bwMode="auto">
              <a:xfrm>
                <a:off x="7524" y="5561"/>
                <a:ext cx="825" cy="2179"/>
              </a:xfrm>
              <a:prstGeom prst="roundRect">
                <a:avLst>
                  <a:gd name="adj" fmla="val 49824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5" name="AutoShape 28"/>
              <p:cNvSpPr/>
              <p:nvPr/>
            </p:nvSpPr>
            <p:spPr bwMode="auto">
              <a:xfrm>
                <a:off x="7536" y="5885"/>
                <a:ext cx="804" cy="804"/>
              </a:xfrm>
              <a:prstGeom prst="roundRect">
                <a:avLst>
                  <a:gd name="adj" fmla="val 49819"/>
                </a:avLst>
              </a:prstGeom>
              <a:solidFill>
                <a:srgbClr val="1AB49C"/>
              </a:solidFill>
              <a:ln>
                <a:noFill/>
              </a:ln>
              <a:effectLst>
                <a:outerShdw blurRad="1270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6" name="AutoShape 30"/>
              <p:cNvSpPr/>
              <p:nvPr/>
            </p:nvSpPr>
            <p:spPr bwMode="auto">
              <a:xfrm>
                <a:off x="11814" y="4342"/>
                <a:ext cx="804" cy="3372"/>
              </a:xfrm>
              <a:prstGeom prst="roundRect">
                <a:avLst>
                  <a:gd name="adj" fmla="val 48509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AutoShape 31"/>
              <p:cNvSpPr/>
              <p:nvPr/>
            </p:nvSpPr>
            <p:spPr bwMode="auto">
              <a:xfrm>
                <a:off x="11814" y="5870"/>
                <a:ext cx="804" cy="804"/>
              </a:xfrm>
              <a:prstGeom prst="roundRect">
                <a:avLst>
                  <a:gd name="adj" fmla="val 49819"/>
                </a:avLst>
              </a:prstGeom>
              <a:solidFill>
                <a:srgbClr val="1AB49C"/>
              </a:solidFill>
              <a:ln>
                <a:noFill/>
              </a:ln>
              <a:effectLst>
                <a:outerShdw blurRad="1270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0" tIns="0" rIns="0" bIns="0" anchor="ctr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2955" b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charset="-122"/>
                  <a:cs typeface="Gill Sans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8" name="Text Placeholder 7"/>
              <p:cNvSpPr txBox="1"/>
              <p:nvPr/>
            </p:nvSpPr>
            <p:spPr>
              <a:xfrm>
                <a:off x="7632" y="5890"/>
                <a:ext cx="627" cy="703"/>
              </a:xfrm>
              <a:prstGeom prst="rect">
                <a:avLst/>
              </a:prstGeom>
            </p:spPr>
            <p:txBody>
              <a:bodyPr vert="horz" lIns="0" tIns="109559" rIns="0" bIns="109559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1" kern="1200">
                    <a:solidFill>
                      <a:schemeClr val="bg1"/>
                    </a:solidFill>
                    <a:latin typeface="Lato Black"/>
                    <a:ea typeface="+mn-ea"/>
                    <a:cs typeface="Lato Black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s-ES_tradnl" sz="1900" smtClean="0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01</a:t>
                </a:r>
                <a:endParaRPr lang="es-ES_tradnl" sz="1900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Text Placeholder 7"/>
              <p:cNvSpPr txBox="1"/>
              <p:nvPr/>
            </p:nvSpPr>
            <p:spPr>
              <a:xfrm>
                <a:off x="8644" y="5071"/>
                <a:ext cx="627" cy="703"/>
              </a:xfrm>
              <a:prstGeom prst="rect">
                <a:avLst/>
              </a:prstGeom>
            </p:spPr>
            <p:txBody>
              <a:bodyPr vert="horz" lIns="0" tIns="109559" rIns="0" bIns="109559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1" kern="1200">
                    <a:solidFill>
                      <a:schemeClr val="bg1"/>
                    </a:solidFill>
                    <a:latin typeface="Lato Black"/>
                    <a:ea typeface="+mn-ea"/>
                    <a:cs typeface="Lato Black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s-ES_tradnl" sz="1900" smtClean="0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02</a:t>
                </a:r>
                <a:endParaRPr lang="es-ES_tradnl" sz="1900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Text Placeholder 7"/>
              <p:cNvSpPr txBox="1"/>
              <p:nvPr/>
            </p:nvSpPr>
            <p:spPr>
              <a:xfrm>
                <a:off x="9656" y="4229"/>
                <a:ext cx="627" cy="703"/>
              </a:xfrm>
              <a:prstGeom prst="rect">
                <a:avLst/>
              </a:prstGeom>
            </p:spPr>
            <p:txBody>
              <a:bodyPr vert="horz" lIns="0" tIns="109559" rIns="0" bIns="109559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1" kern="1200">
                    <a:solidFill>
                      <a:schemeClr val="bg1"/>
                    </a:solidFill>
                    <a:latin typeface="Lato Black"/>
                    <a:ea typeface="+mn-ea"/>
                    <a:cs typeface="Lato Black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s-ES_tradnl" sz="1900" smtClean="0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03</a:t>
                </a:r>
                <a:endParaRPr lang="es-ES_tradnl" sz="1900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Text Placeholder 7"/>
              <p:cNvSpPr txBox="1"/>
              <p:nvPr/>
            </p:nvSpPr>
            <p:spPr>
              <a:xfrm>
                <a:off x="10785" y="5081"/>
                <a:ext cx="627" cy="703"/>
              </a:xfrm>
              <a:prstGeom prst="rect">
                <a:avLst/>
              </a:prstGeom>
            </p:spPr>
            <p:txBody>
              <a:bodyPr vert="horz" lIns="0" tIns="109559" rIns="0" bIns="109559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1" kern="1200">
                    <a:solidFill>
                      <a:schemeClr val="bg1"/>
                    </a:solidFill>
                    <a:latin typeface="Lato Black"/>
                    <a:ea typeface="+mn-ea"/>
                    <a:cs typeface="Lato Black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s-ES_tradnl" sz="1900" dirty="0" smtClean="0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32" name="Text Placeholder 7"/>
              <p:cNvSpPr txBox="1"/>
              <p:nvPr/>
            </p:nvSpPr>
            <p:spPr>
              <a:xfrm>
                <a:off x="11895" y="5900"/>
                <a:ext cx="627" cy="703"/>
              </a:xfrm>
              <a:prstGeom prst="rect">
                <a:avLst/>
              </a:prstGeom>
            </p:spPr>
            <p:txBody>
              <a:bodyPr vert="horz" lIns="0" tIns="109559" rIns="0" bIns="109559" anchor="ctr"/>
              <a:lstStyle>
                <a:lvl1pPr marL="0" indent="0" algn="ctr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185" b="1" kern="1200">
                    <a:solidFill>
                      <a:schemeClr val="bg1"/>
                    </a:solidFill>
                    <a:latin typeface="Lato Black"/>
                    <a:ea typeface="+mn-ea"/>
                    <a:cs typeface="Lato Black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835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es-ES_tradnl" sz="1900" dirty="0" smtClean="0">
                    <a:latin typeface="Arial" panose="020B0604020202020204" pitchFamily="34" charset="0"/>
                    <a:ea typeface="微软雅黑" panose="020B0503020204020204" charset="-122"/>
                    <a:sym typeface="Arial" panose="020B0604020202020204" pitchFamily="34" charset="0"/>
                  </a:rPr>
                  <a:t>05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94563" y="2192015"/>
              <a:ext cx="2808736" cy="1560788"/>
              <a:chOff x="4604769" y="2309048"/>
              <a:chExt cx="2808736" cy="1560788"/>
            </a:xfrm>
          </p:grpSpPr>
          <p:sp>
            <p:nvSpPr>
              <p:cNvPr id="34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5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36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924524" y="3784967"/>
              <a:ext cx="2808736" cy="1560788"/>
              <a:chOff x="4604769" y="2309048"/>
              <a:chExt cx="2808736" cy="1560788"/>
            </a:xfrm>
          </p:grpSpPr>
          <p:sp>
            <p:nvSpPr>
              <p:cNvPr id="38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9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40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2772805" y="5435327"/>
              <a:ext cx="2808736" cy="1560788"/>
              <a:chOff x="4604769" y="2309048"/>
              <a:chExt cx="2808736" cy="1560788"/>
            </a:xfrm>
          </p:grpSpPr>
          <p:sp>
            <p:nvSpPr>
              <p:cNvPr id="42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3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44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513770" y="5435327"/>
              <a:ext cx="2808736" cy="1560788"/>
              <a:chOff x="4604769" y="2309048"/>
              <a:chExt cx="2808736" cy="1560788"/>
            </a:xfrm>
          </p:grpSpPr>
          <p:sp>
            <p:nvSpPr>
              <p:cNvPr id="46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7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48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8259459" y="2192015"/>
              <a:ext cx="2808736" cy="1560788"/>
              <a:chOff x="4604769" y="2309048"/>
              <a:chExt cx="2808736" cy="1560788"/>
            </a:xfrm>
          </p:grpSpPr>
          <p:sp>
            <p:nvSpPr>
              <p:cNvPr id="50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1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52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289420" y="3784967"/>
              <a:ext cx="2808736" cy="1560788"/>
              <a:chOff x="4604769" y="2309048"/>
              <a:chExt cx="2808736" cy="1560788"/>
            </a:xfrm>
          </p:grpSpPr>
          <p:sp>
            <p:nvSpPr>
              <p:cNvPr id="54" name="圆角淘宝网Chenying0907出品 22"/>
              <p:cNvSpPr/>
              <p:nvPr/>
            </p:nvSpPr>
            <p:spPr>
              <a:xfrm>
                <a:off x="4707034" y="2309048"/>
                <a:ext cx="330634" cy="330633"/>
              </a:xfrm>
              <a:prstGeom prst="roundRect">
                <a:avLst/>
              </a:prstGeom>
              <a:solidFill>
                <a:srgbClr val="1C50A2"/>
              </a:solidFill>
              <a:ln w="19050" cap="flat" cmpd="sng" algn="ctr">
                <a:gradFill>
                  <a:gsLst>
                    <a:gs pos="0">
                      <a:srgbClr val="4F81BD">
                        <a:lumMod val="5000"/>
                        <a:lumOff val="95000"/>
                      </a:srgbClr>
                    </a:gs>
                    <a:gs pos="100000">
                      <a:srgbClr val="EEEEEE"/>
                    </a:gs>
                  </a:gsLst>
                  <a:lin ang="5400000" scaled="1"/>
                </a:gradFill>
                <a:prstDash val="solid"/>
              </a:ln>
              <a:effectLst>
                <a:outerShdw blurRad="101600" dist="508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ea"/>
                    <a:ea typeface="+mj-ea"/>
                    <a:cs typeface="+mn-cs"/>
                  </a:rPr>
                  <a:t>1</a:t>
                </a:r>
                <a:endPara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5" name="î$lîḍê"/>
              <p:cNvSpPr txBox="1"/>
              <p:nvPr/>
            </p:nvSpPr>
            <p:spPr>
              <a:xfrm>
                <a:off x="4604769" y="2674592"/>
                <a:ext cx="1694809" cy="392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anchor="ctr" anchorCtr="0">
                <a:normAutofit/>
              </a:bodyPr>
              <a:lstStyle/>
              <a:p>
                <a:pPr>
                  <a:buSzPct val="25000"/>
                </a:pPr>
                <a:r>
                  <a:rPr lang="de-DE" sz="1600" b="1" dirty="0">
                    <a:solidFill>
                      <a:srgbClr val="000000"/>
                    </a:solidFill>
                    <a:latin typeface="Arial" panose="020B0604020202020204"/>
                    <a:ea typeface="微软雅黑" panose="020B0503020204020204" charset="-122"/>
                  </a:rPr>
                  <a:t>Text here</a:t>
                </a:r>
              </a:p>
            </p:txBody>
          </p:sp>
          <p:sp>
            <p:nvSpPr>
              <p:cNvPr id="56" name="íšḻíḍé"/>
              <p:cNvSpPr txBox="1"/>
              <p:nvPr/>
            </p:nvSpPr>
            <p:spPr>
              <a:xfrm>
                <a:off x="4604769" y="2960907"/>
                <a:ext cx="2808736" cy="9089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40" tIns="45720" rIns="91440" bIns="4572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buSzPct val="25000"/>
                </a:pP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Copy paste fonts. Choose the only option to retain text.…</a:t>
                </a:r>
                <a:r>
                  <a:rPr lang="de-DE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</a:t>
                </a:r>
                <a:r>
                  <a:rPr lang="en-US" altLang="zh-CN" sz="800" dirty="0" smtClean="0">
                    <a:solidFill>
                      <a:srgbClr val="000000"/>
                    </a:solidFill>
                    <a:latin typeface="Arial" panose="020B0604020202020204"/>
                  </a:rPr>
                  <a:t>.…..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</a:t>
                </a:r>
                <a:r>
                  <a:rPr lang="de-DE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..</a:t>
                </a:r>
                <a:r>
                  <a:rPr lang="en-US" altLang="zh-CN" sz="800" dirty="0">
                    <a:solidFill>
                      <a:srgbClr val="000000"/>
                    </a:solidFill>
                    <a:latin typeface="Arial" panose="020B0604020202020204"/>
                  </a:rPr>
                  <a:t> Copy paste fonts. Choose the only option to retain text.…..</a:t>
                </a: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  <a:p>
                <a:pPr>
                  <a:lnSpc>
                    <a:spcPct val="150000"/>
                  </a:lnSpc>
                  <a:buSzPct val="25000"/>
                </a:pPr>
                <a:endParaRPr lang="de-DE" altLang="zh-CN" sz="8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58" name="组合 5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5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2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cxnSp>
        <p:nvCxnSpPr>
          <p:cNvPr id="63" name="直接连接符 62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圆角矩形 64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67" name="圆角矩形 66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917032" y="2325565"/>
            <a:ext cx="5355590" cy="3688080"/>
            <a:chOff x="3321" y="3831"/>
            <a:chExt cx="8434" cy="5808"/>
          </a:xfrm>
        </p:grpSpPr>
        <p:sp>
          <p:nvSpPr>
            <p:cNvPr id="56" name="Freeform 5"/>
            <p:cNvSpPr/>
            <p:nvPr/>
          </p:nvSpPr>
          <p:spPr bwMode="auto">
            <a:xfrm>
              <a:off x="6973" y="5670"/>
              <a:ext cx="3467" cy="1039"/>
            </a:xfrm>
            <a:custGeom>
              <a:avLst/>
              <a:gdLst/>
              <a:ahLst/>
              <a:cxnLst>
                <a:cxn ang="0">
                  <a:pos x="1168" y="350"/>
                </a:cxn>
                <a:cxn ang="0">
                  <a:pos x="172" y="350"/>
                </a:cxn>
                <a:cxn ang="0">
                  <a:pos x="0" y="0"/>
                </a:cxn>
                <a:cxn ang="0">
                  <a:pos x="936" y="0"/>
                </a:cxn>
                <a:cxn ang="0">
                  <a:pos x="1168" y="0"/>
                </a:cxn>
                <a:cxn ang="0">
                  <a:pos x="1168" y="350"/>
                </a:cxn>
              </a:cxnLst>
              <a:rect l="0" t="0" r="r" b="b"/>
              <a:pathLst>
                <a:path w="1168" h="350">
                  <a:moveTo>
                    <a:pt x="1168" y="350"/>
                  </a:moveTo>
                  <a:lnTo>
                    <a:pt x="172" y="350"/>
                  </a:lnTo>
                  <a:lnTo>
                    <a:pt x="0" y="0"/>
                  </a:lnTo>
                  <a:lnTo>
                    <a:pt x="936" y="0"/>
                  </a:lnTo>
                  <a:lnTo>
                    <a:pt x="1168" y="0"/>
                  </a:lnTo>
                  <a:lnTo>
                    <a:pt x="1168" y="3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6"/>
            <p:cNvSpPr/>
            <p:nvPr/>
          </p:nvSpPr>
          <p:spPr bwMode="auto">
            <a:xfrm>
              <a:off x="6456" y="4619"/>
              <a:ext cx="3295" cy="1051"/>
            </a:xfrm>
            <a:custGeom>
              <a:avLst/>
              <a:gdLst/>
              <a:ahLst/>
              <a:cxnLst>
                <a:cxn ang="0">
                  <a:pos x="174" y="354"/>
                </a:cxn>
                <a:cxn ang="0">
                  <a:pos x="0" y="0"/>
                </a:cxn>
                <a:cxn ang="0">
                  <a:pos x="818" y="0"/>
                </a:cxn>
                <a:cxn ang="0">
                  <a:pos x="1110" y="0"/>
                </a:cxn>
                <a:cxn ang="0">
                  <a:pos x="1110" y="354"/>
                </a:cxn>
                <a:cxn ang="0">
                  <a:pos x="174" y="354"/>
                </a:cxn>
              </a:cxnLst>
              <a:rect l="0" t="0" r="r" b="b"/>
              <a:pathLst>
                <a:path w="1110" h="354">
                  <a:moveTo>
                    <a:pt x="174" y="354"/>
                  </a:moveTo>
                  <a:lnTo>
                    <a:pt x="0" y="0"/>
                  </a:lnTo>
                  <a:lnTo>
                    <a:pt x="818" y="0"/>
                  </a:lnTo>
                  <a:lnTo>
                    <a:pt x="1110" y="0"/>
                  </a:lnTo>
                  <a:lnTo>
                    <a:pt x="1110" y="354"/>
                  </a:lnTo>
                  <a:lnTo>
                    <a:pt x="174" y="35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7"/>
            <p:cNvSpPr/>
            <p:nvPr/>
          </p:nvSpPr>
          <p:spPr bwMode="auto">
            <a:xfrm>
              <a:off x="6131" y="3837"/>
              <a:ext cx="2796" cy="786"/>
            </a:xfrm>
            <a:custGeom>
              <a:avLst/>
              <a:gdLst/>
              <a:ahLst/>
              <a:cxnLst>
                <a:cxn ang="0">
                  <a:pos x="124" y="251"/>
                </a:cxn>
                <a:cxn ang="0">
                  <a:pos x="0" y="0"/>
                </a:cxn>
                <a:cxn ang="0">
                  <a:pos x="942" y="0"/>
                </a:cxn>
                <a:cxn ang="0">
                  <a:pos x="942" y="251"/>
                </a:cxn>
                <a:cxn ang="0">
                  <a:pos x="124" y="251"/>
                </a:cxn>
              </a:cxnLst>
              <a:rect l="0" t="0" r="r" b="b"/>
              <a:pathLst>
                <a:path w="942" h="251">
                  <a:moveTo>
                    <a:pt x="124" y="251"/>
                  </a:moveTo>
                  <a:lnTo>
                    <a:pt x="0" y="0"/>
                  </a:lnTo>
                  <a:lnTo>
                    <a:pt x="942" y="0"/>
                  </a:lnTo>
                  <a:lnTo>
                    <a:pt x="942" y="251"/>
                  </a:lnTo>
                  <a:lnTo>
                    <a:pt x="124" y="251"/>
                  </a:lnTo>
                  <a:close/>
                </a:path>
              </a:pathLst>
            </a:custGeom>
            <a:solidFill>
              <a:srgbClr val="1AB4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7970" y="7695"/>
              <a:ext cx="3785" cy="1137"/>
            </a:xfrm>
            <a:custGeom>
              <a:avLst/>
              <a:gdLst/>
              <a:ahLst/>
              <a:cxnLst>
                <a:cxn ang="0">
                  <a:pos x="186" y="383"/>
                </a:cxn>
                <a:cxn ang="0">
                  <a:pos x="0" y="0"/>
                </a:cxn>
                <a:cxn ang="0">
                  <a:pos x="1049" y="0"/>
                </a:cxn>
                <a:cxn ang="0">
                  <a:pos x="1275" y="0"/>
                </a:cxn>
                <a:cxn ang="0">
                  <a:pos x="1275" y="383"/>
                </a:cxn>
                <a:cxn ang="0">
                  <a:pos x="186" y="383"/>
                </a:cxn>
              </a:cxnLst>
              <a:rect l="0" t="0" r="r" b="b"/>
              <a:pathLst>
                <a:path w="1275" h="383">
                  <a:moveTo>
                    <a:pt x="186" y="383"/>
                  </a:moveTo>
                  <a:lnTo>
                    <a:pt x="0" y="0"/>
                  </a:lnTo>
                  <a:lnTo>
                    <a:pt x="1049" y="0"/>
                  </a:lnTo>
                  <a:lnTo>
                    <a:pt x="1275" y="0"/>
                  </a:lnTo>
                  <a:lnTo>
                    <a:pt x="1275" y="383"/>
                  </a:lnTo>
                  <a:lnTo>
                    <a:pt x="186" y="383"/>
                  </a:lnTo>
                  <a:close/>
                </a:path>
              </a:pathLst>
            </a:custGeom>
            <a:solidFill>
              <a:srgbClr val="1AB4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9"/>
            <p:cNvSpPr/>
            <p:nvPr/>
          </p:nvSpPr>
          <p:spPr bwMode="auto">
            <a:xfrm>
              <a:off x="7483" y="6709"/>
              <a:ext cx="3601" cy="986"/>
            </a:xfrm>
            <a:custGeom>
              <a:avLst/>
              <a:gdLst/>
              <a:ahLst/>
              <a:cxnLst>
                <a:cxn ang="0">
                  <a:pos x="1213" y="332"/>
                </a:cxn>
                <a:cxn ang="0">
                  <a:pos x="164" y="332"/>
                </a:cxn>
                <a:cxn ang="0">
                  <a:pos x="0" y="0"/>
                </a:cxn>
                <a:cxn ang="0">
                  <a:pos x="996" y="0"/>
                </a:cxn>
                <a:cxn ang="0">
                  <a:pos x="1213" y="0"/>
                </a:cxn>
                <a:cxn ang="0">
                  <a:pos x="1213" y="332"/>
                </a:cxn>
              </a:cxnLst>
              <a:rect l="0" t="0" r="r" b="b"/>
              <a:pathLst>
                <a:path w="1213" h="332">
                  <a:moveTo>
                    <a:pt x="1213" y="332"/>
                  </a:moveTo>
                  <a:lnTo>
                    <a:pt x="164" y="332"/>
                  </a:lnTo>
                  <a:lnTo>
                    <a:pt x="0" y="0"/>
                  </a:lnTo>
                  <a:lnTo>
                    <a:pt x="996" y="0"/>
                  </a:lnTo>
                  <a:lnTo>
                    <a:pt x="1213" y="0"/>
                  </a:lnTo>
                  <a:lnTo>
                    <a:pt x="1213" y="3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0"/>
            <p:cNvSpPr/>
            <p:nvPr/>
          </p:nvSpPr>
          <p:spPr bwMode="auto">
            <a:xfrm>
              <a:off x="5608" y="3831"/>
              <a:ext cx="3001" cy="5468"/>
            </a:xfrm>
            <a:custGeom>
              <a:avLst/>
              <a:gdLst/>
              <a:ahLst/>
              <a:cxnLst>
                <a:cxn ang="0">
                  <a:pos x="391" y="621"/>
                </a:cxn>
                <a:cxn ang="0">
                  <a:pos x="481" y="806"/>
                </a:cxn>
                <a:cxn ang="0">
                  <a:pos x="488" y="818"/>
                </a:cxn>
                <a:cxn ang="0">
                  <a:pos x="371" y="889"/>
                </a:cxn>
                <a:cxn ang="0">
                  <a:pos x="21" y="220"/>
                </a:cxn>
                <a:cxn ang="0">
                  <a:pos x="11" y="196"/>
                </a:cxn>
                <a:cxn ang="0">
                  <a:pos x="0" y="161"/>
                </a:cxn>
                <a:cxn ang="0">
                  <a:pos x="0" y="162"/>
                </a:cxn>
                <a:cxn ang="0">
                  <a:pos x="22" y="121"/>
                </a:cxn>
                <a:cxn ang="0">
                  <a:pos x="85" y="0"/>
                </a:cxn>
                <a:cxn ang="0">
                  <a:pos x="145" y="121"/>
                </a:cxn>
                <a:cxn ang="0">
                  <a:pos x="229" y="292"/>
                </a:cxn>
                <a:cxn ang="0">
                  <a:pos x="312" y="461"/>
                </a:cxn>
                <a:cxn ang="0">
                  <a:pos x="391" y="621"/>
                </a:cxn>
              </a:cxnLst>
              <a:rect l="0" t="0" r="r" b="b"/>
              <a:pathLst>
                <a:path w="488" h="889">
                  <a:moveTo>
                    <a:pt x="391" y="621"/>
                  </a:moveTo>
                  <a:cubicBezTo>
                    <a:pt x="481" y="806"/>
                    <a:pt x="481" y="806"/>
                    <a:pt x="481" y="806"/>
                  </a:cubicBezTo>
                  <a:cubicBezTo>
                    <a:pt x="488" y="818"/>
                    <a:pt x="488" y="818"/>
                    <a:pt x="488" y="818"/>
                  </a:cubicBezTo>
                  <a:cubicBezTo>
                    <a:pt x="456" y="846"/>
                    <a:pt x="417" y="870"/>
                    <a:pt x="371" y="889"/>
                  </a:cubicBezTo>
                  <a:cubicBezTo>
                    <a:pt x="185" y="552"/>
                    <a:pt x="68" y="329"/>
                    <a:pt x="21" y="220"/>
                  </a:cubicBezTo>
                  <a:cubicBezTo>
                    <a:pt x="18" y="211"/>
                    <a:pt x="14" y="203"/>
                    <a:pt x="11" y="196"/>
                  </a:cubicBezTo>
                  <a:cubicBezTo>
                    <a:pt x="6" y="182"/>
                    <a:pt x="2" y="170"/>
                    <a:pt x="0" y="161"/>
                  </a:cubicBezTo>
                  <a:cubicBezTo>
                    <a:pt x="0" y="161"/>
                    <a:pt x="0" y="162"/>
                    <a:pt x="0" y="162"/>
                  </a:cubicBezTo>
                  <a:cubicBezTo>
                    <a:pt x="22" y="121"/>
                    <a:pt x="22" y="121"/>
                    <a:pt x="22" y="121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45" y="121"/>
                    <a:pt x="145" y="121"/>
                    <a:pt x="145" y="121"/>
                  </a:cubicBezTo>
                  <a:cubicBezTo>
                    <a:pt x="229" y="292"/>
                    <a:pt x="229" y="292"/>
                    <a:pt x="229" y="292"/>
                  </a:cubicBezTo>
                  <a:cubicBezTo>
                    <a:pt x="312" y="461"/>
                    <a:pt x="312" y="461"/>
                    <a:pt x="312" y="461"/>
                  </a:cubicBezTo>
                  <a:lnTo>
                    <a:pt x="391" y="621"/>
                  </a:lnTo>
                  <a:close/>
                </a:path>
              </a:pathLst>
            </a:custGeom>
            <a:solidFill>
              <a:srgbClr val="1AB49C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62" name="Group 57"/>
            <p:cNvGrpSpPr/>
            <p:nvPr/>
          </p:nvGrpSpPr>
          <p:grpSpPr>
            <a:xfrm>
              <a:off x="5007" y="4571"/>
              <a:ext cx="2871" cy="4963"/>
              <a:chOff x="1388507" y="1927729"/>
              <a:chExt cx="1495733" cy="2583959"/>
            </a:xfrm>
          </p:grpSpPr>
          <p:sp>
            <p:nvSpPr>
              <p:cNvPr id="82" name="Freeform 14"/>
              <p:cNvSpPr/>
              <p:nvPr/>
            </p:nvSpPr>
            <p:spPr bwMode="auto">
              <a:xfrm>
                <a:off x="1686418" y="1927729"/>
                <a:ext cx="83354" cy="13120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0" y="18"/>
                  </a:cxn>
                  <a:cxn ang="0">
                    <a:pos x="26" y="0"/>
                  </a:cxn>
                  <a:cxn ang="0">
                    <a:pos x="4" y="41"/>
                  </a:cxn>
                  <a:cxn ang="0">
                    <a:pos x="4" y="40"/>
                  </a:cxn>
                </a:cxnLst>
                <a:rect l="0" t="0" r="r" b="b"/>
                <a:pathLst>
                  <a:path w="26" h="41">
                    <a:moveTo>
                      <a:pt x="4" y="40"/>
                    </a:moveTo>
                    <a:cubicBezTo>
                      <a:pt x="1" y="33"/>
                      <a:pt x="0" y="25"/>
                      <a:pt x="0" y="18"/>
                    </a:cubicBezTo>
                    <a:cubicBezTo>
                      <a:pt x="4" y="6"/>
                      <a:pt x="13" y="0"/>
                      <a:pt x="26" y="0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1"/>
                      <a:pt x="4" y="40"/>
                      <a:pt x="4" y="4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5"/>
              <p:cNvSpPr/>
              <p:nvPr/>
            </p:nvSpPr>
            <p:spPr bwMode="auto">
              <a:xfrm>
                <a:off x="1388507" y="1984841"/>
                <a:ext cx="1495733" cy="2526847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20" y="151"/>
                  </a:cxn>
                  <a:cxn ang="0">
                    <a:pos x="93" y="0"/>
                  </a:cxn>
                  <a:cxn ang="0">
                    <a:pos x="97" y="22"/>
                  </a:cxn>
                  <a:cxn ang="0">
                    <a:pos x="108" y="57"/>
                  </a:cxn>
                  <a:cxn ang="0">
                    <a:pos x="118" y="81"/>
                  </a:cxn>
                  <a:cxn ang="0">
                    <a:pos x="468" y="750"/>
                  </a:cxn>
                  <a:cxn ang="0">
                    <a:pos x="321" y="790"/>
                  </a:cxn>
                  <a:cxn ang="0">
                    <a:pos x="7" y="214"/>
                  </a:cxn>
                  <a:cxn ang="0">
                    <a:pos x="0" y="192"/>
                  </a:cxn>
                </a:cxnLst>
                <a:rect l="0" t="0" r="r" b="b"/>
                <a:pathLst>
                  <a:path w="468" h="790">
                    <a:moveTo>
                      <a:pt x="0" y="192"/>
                    </a:moveTo>
                    <a:cubicBezTo>
                      <a:pt x="20" y="151"/>
                      <a:pt x="20" y="151"/>
                      <a:pt x="20" y="15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7"/>
                      <a:pt x="94" y="15"/>
                      <a:pt x="97" y="22"/>
                    </a:cubicBezTo>
                    <a:cubicBezTo>
                      <a:pt x="99" y="31"/>
                      <a:pt x="103" y="43"/>
                      <a:pt x="108" y="57"/>
                    </a:cubicBezTo>
                    <a:cubicBezTo>
                      <a:pt x="111" y="64"/>
                      <a:pt x="115" y="72"/>
                      <a:pt x="118" y="81"/>
                    </a:cubicBezTo>
                    <a:cubicBezTo>
                      <a:pt x="165" y="190"/>
                      <a:pt x="282" y="413"/>
                      <a:pt x="468" y="750"/>
                    </a:cubicBezTo>
                    <a:cubicBezTo>
                      <a:pt x="425" y="767"/>
                      <a:pt x="376" y="780"/>
                      <a:pt x="321" y="790"/>
                    </a:cubicBezTo>
                    <a:cubicBezTo>
                      <a:pt x="142" y="495"/>
                      <a:pt x="37" y="303"/>
                      <a:pt x="7" y="214"/>
                    </a:cubicBezTo>
                    <a:cubicBezTo>
                      <a:pt x="4" y="206"/>
                      <a:pt x="2" y="198"/>
                      <a:pt x="0" y="19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3" name="Group 56"/>
            <p:cNvGrpSpPr/>
            <p:nvPr/>
          </p:nvGrpSpPr>
          <p:grpSpPr>
            <a:xfrm>
              <a:off x="4417" y="5609"/>
              <a:ext cx="2554" cy="4005"/>
              <a:chOff x="1082877" y="2467983"/>
              <a:chExt cx="1332113" cy="2085381"/>
            </a:xfrm>
          </p:grpSpPr>
          <p:sp>
            <p:nvSpPr>
              <p:cNvPr id="80" name="Freeform 13"/>
              <p:cNvSpPr/>
              <p:nvPr/>
            </p:nvSpPr>
            <p:spPr bwMode="auto">
              <a:xfrm>
                <a:off x="1376158" y="2467983"/>
                <a:ext cx="77179" cy="131205"/>
              </a:xfrm>
              <a:custGeom>
                <a:avLst/>
                <a:gdLst/>
                <a:ahLst/>
                <a:cxnLst>
                  <a:cxn ang="0">
                    <a:pos x="4" y="41"/>
                  </a:cxn>
                  <a:cxn ang="0">
                    <a:pos x="1" y="16"/>
                  </a:cxn>
                  <a:cxn ang="0">
                    <a:pos x="24" y="0"/>
                  </a:cxn>
                  <a:cxn ang="0">
                    <a:pos x="4" y="41"/>
                  </a:cxn>
                </a:cxnLst>
                <a:rect l="0" t="0" r="r" b="b"/>
                <a:pathLst>
                  <a:path w="24" h="41">
                    <a:moveTo>
                      <a:pt x="4" y="41"/>
                    </a:moveTo>
                    <a:cubicBezTo>
                      <a:pt x="1" y="32"/>
                      <a:pt x="0" y="24"/>
                      <a:pt x="1" y="16"/>
                    </a:cubicBezTo>
                    <a:cubicBezTo>
                      <a:pt x="6" y="5"/>
                      <a:pt x="13" y="0"/>
                      <a:pt x="24" y="0"/>
                    </a:cubicBezTo>
                    <a:lnTo>
                      <a:pt x="4" y="4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6"/>
              <p:cNvSpPr/>
              <p:nvPr/>
            </p:nvSpPr>
            <p:spPr bwMode="auto">
              <a:xfrm>
                <a:off x="1082877" y="2518921"/>
                <a:ext cx="1332113" cy="2034443"/>
              </a:xfrm>
              <a:custGeom>
                <a:avLst/>
                <a:gdLst/>
                <a:ahLst/>
                <a:cxnLst>
                  <a:cxn ang="0">
                    <a:pos x="250" y="636"/>
                  </a:cxn>
                  <a:cxn ang="0">
                    <a:pos x="31" y="257"/>
                  </a:cxn>
                  <a:cxn ang="0">
                    <a:pos x="0" y="189"/>
                  </a:cxn>
                  <a:cxn ang="0">
                    <a:pos x="18" y="153"/>
                  </a:cxn>
                  <a:cxn ang="0">
                    <a:pos x="93" y="0"/>
                  </a:cxn>
                  <a:cxn ang="0">
                    <a:pos x="96" y="25"/>
                  </a:cxn>
                  <a:cxn ang="0">
                    <a:pos x="103" y="47"/>
                  </a:cxn>
                  <a:cxn ang="0">
                    <a:pos x="417" y="623"/>
                  </a:cxn>
                  <a:cxn ang="0">
                    <a:pos x="289" y="636"/>
                  </a:cxn>
                  <a:cxn ang="0">
                    <a:pos x="250" y="636"/>
                  </a:cxn>
                </a:cxnLst>
                <a:rect l="0" t="0" r="r" b="b"/>
                <a:pathLst>
                  <a:path w="417" h="636">
                    <a:moveTo>
                      <a:pt x="250" y="636"/>
                    </a:moveTo>
                    <a:cubicBezTo>
                      <a:pt x="150" y="477"/>
                      <a:pt x="77" y="351"/>
                      <a:pt x="31" y="257"/>
                    </a:cubicBezTo>
                    <a:cubicBezTo>
                      <a:pt x="19" y="232"/>
                      <a:pt x="8" y="210"/>
                      <a:pt x="0" y="189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2" y="8"/>
                      <a:pt x="93" y="16"/>
                      <a:pt x="96" y="25"/>
                    </a:cubicBezTo>
                    <a:cubicBezTo>
                      <a:pt x="98" y="31"/>
                      <a:pt x="100" y="39"/>
                      <a:pt x="103" y="47"/>
                    </a:cubicBezTo>
                    <a:cubicBezTo>
                      <a:pt x="133" y="136"/>
                      <a:pt x="238" y="328"/>
                      <a:pt x="417" y="623"/>
                    </a:cubicBezTo>
                    <a:cubicBezTo>
                      <a:pt x="378" y="629"/>
                      <a:pt x="335" y="634"/>
                      <a:pt x="289" y="636"/>
                    </a:cubicBezTo>
                    <a:cubicBezTo>
                      <a:pt x="276" y="636"/>
                      <a:pt x="263" y="636"/>
                      <a:pt x="250" y="63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4" name="Group 55"/>
            <p:cNvGrpSpPr/>
            <p:nvPr/>
          </p:nvGrpSpPr>
          <p:grpSpPr>
            <a:xfrm>
              <a:off x="3834" y="6663"/>
              <a:ext cx="2112" cy="2976"/>
              <a:chOff x="778791" y="3008237"/>
              <a:chExt cx="1102119" cy="1545128"/>
            </a:xfrm>
          </p:grpSpPr>
          <p:sp>
            <p:nvSpPr>
              <p:cNvPr id="78" name="Freeform 11"/>
              <p:cNvSpPr/>
              <p:nvPr/>
            </p:nvSpPr>
            <p:spPr bwMode="auto">
              <a:xfrm>
                <a:off x="1065897" y="3008237"/>
                <a:ext cx="74092" cy="115769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23" y="0"/>
                  </a:cxn>
                  <a:cxn ang="0">
                    <a:pos x="5" y="36"/>
                  </a:cxn>
                  <a:cxn ang="0">
                    <a:pos x="2" y="12"/>
                  </a:cxn>
                </a:cxnLst>
                <a:rect l="0" t="0" r="r" b="b"/>
                <a:pathLst>
                  <a:path w="23" h="36">
                    <a:moveTo>
                      <a:pt x="2" y="12"/>
                    </a:moveTo>
                    <a:cubicBezTo>
                      <a:pt x="5" y="5"/>
                      <a:pt x="12" y="1"/>
                      <a:pt x="23" y="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1" y="28"/>
                      <a:pt x="0" y="20"/>
                      <a:pt x="2" y="1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7"/>
              <p:cNvSpPr/>
              <p:nvPr/>
            </p:nvSpPr>
            <p:spPr bwMode="auto">
              <a:xfrm>
                <a:off x="778791" y="3046827"/>
                <a:ext cx="1102119" cy="1506538"/>
              </a:xfrm>
              <a:custGeom>
                <a:avLst/>
                <a:gdLst/>
                <a:ahLst/>
                <a:cxnLst>
                  <a:cxn ang="0">
                    <a:pos x="154" y="447"/>
                  </a:cxn>
                  <a:cxn ang="0">
                    <a:pos x="13" y="215"/>
                  </a:cxn>
                  <a:cxn ang="0">
                    <a:pos x="0" y="188"/>
                  </a:cxn>
                  <a:cxn ang="0">
                    <a:pos x="19" y="148"/>
                  </a:cxn>
                  <a:cxn ang="0">
                    <a:pos x="92" y="0"/>
                  </a:cxn>
                  <a:cxn ang="0">
                    <a:pos x="95" y="24"/>
                  </a:cxn>
                  <a:cxn ang="0">
                    <a:pos x="126" y="92"/>
                  </a:cxn>
                  <a:cxn ang="0">
                    <a:pos x="345" y="471"/>
                  </a:cxn>
                  <a:cxn ang="0">
                    <a:pos x="154" y="447"/>
                  </a:cxn>
                </a:cxnLst>
                <a:rect l="0" t="0" r="r" b="b"/>
                <a:pathLst>
                  <a:path w="345" h="471">
                    <a:moveTo>
                      <a:pt x="154" y="447"/>
                    </a:moveTo>
                    <a:cubicBezTo>
                      <a:pt x="96" y="366"/>
                      <a:pt x="49" y="289"/>
                      <a:pt x="13" y="215"/>
                    </a:cubicBezTo>
                    <a:cubicBezTo>
                      <a:pt x="9" y="206"/>
                      <a:pt x="4" y="197"/>
                      <a:pt x="0" y="188"/>
                    </a:cubicBezTo>
                    <a:cubicBezTo>
                      <a:pt x="19" y="148"/>
                      <a:pt x="19" y="148"/>
                      <a:pt x="19" y="148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0" y="8"/>
                      <a:pt x="91" y="16"/>
                      <a:pt x="95" y="24"/>
                    </a:cubicBezTo>
                    <a:cubicBezTo>
                      <a:pt x="103" y="45"/>
                      <a:pt x="114" y="67"/>
                      <a:pt x="126" y="92"/>
                    </a:cubicBezTo>
                    <a:cubicBezTo>
                      <a:pt x="172" y="186"/>
                      <a:pt x="245" y="312"/>
                      <a:pt x="345" y="471"/>
                    </a:cubicBezTo>
                    <a:cubicBezTo>
                      <a:pt x="277" y="469"/>
                      <a:pt x="213" y="461"/>
                      <a:pt x="154" y="447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5" name="Group 54"/>
            <p:cNvGrpSpPr/>
            <p:nvPr/>
          </p:nvGrpSpPr>
          <p:grpSpPr>
            <a:xfrm>
              <a:off x="3321" y="7632"/>
              <a:ext cx="1459" cy="1835"/>
              <a:chOff x="510207" y="3520707"/>
              <a:chExt cx="760987" cy="955478"/>
            </a:xfrm>
          </p:grpSpPr>
          <p:sp>
            <p:nvSpPr>
              <p:cNvPr id="76" name="Freeform 12"/>
              <p:cNvSpPr/>
              <p:nvPr/>
            </p:nvSpPr>
            <p:spPr bwMode="auto">
              <a:xfrm>
                <a:off x="763355" y="3520707"/>
                <a:ext cx="75636" cy="12811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5" y="40"/>
                  </a:cxn>
                  <a:cxn ang="0">
                    <a:pos x="1" y="14"/>
                  </a:cxn>
                  <a:cxn ang="0">
                    <a:pos x="24" y="0"/>
                  </a:cxn>
                </a:cxnLst>
                <a:rect l="0" t="0" r="r" b="b"/>
                <a:pathLst>
                  <a:path w="24" h="40">
                    <a:moveTo>
                      <a:pt x="24" y="0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" y="31"/>
                      <a:pt x="0" y="23"/>
                      <a:pt x="1" y="14"/>
                    </a:cubicBezTo>
                    <a:cubicBezTo>
                      <a:pt x="6" y="5"/>
                      <a:pt x="14" y="0"/>
                      <a:pt x="24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18"/>
              <p:cNvSpPr/>
              <p:nvPr/>
            </p:nvSpPr>
            <p:spPr bwMode="auto">
              <a:xfrm>
                <a:off x="510207" y="3565471"/>
                <a:ext cx="760987" cy="910714"/>
              </a:xfrm>
              <a:custGeom>
                <a:avLst/>
                <a:gdLst/>
                <a:ahLst/>
                <a:cxnLst>
                  <a:cxn ang="0">
                    <a:pos x="80" y="0"/>
                  </a:cxn>
                  <a:cxn ang="0">
                    <a:pos x="84" y="26"/>
                  </a:cxn>
                  <a:cxn ang="0">
                    <a:pos x="97" y="53"/>
                  </a:cxn>
                  <a:cxn ang="0">
                    <a:pos x="238" y="285"/>
                  </a:cxn>
                  <a:cxn ang="0">
                    <a:pos x="0" y="174"/>
                  </a:cxn>
                  <a:cxn ang="0">
                    <a:pos x="80" y="0"/>
                  </a:cxn>
                </a:cxnLst>
                <a:rect l="0" t="0" r="r" b="b"/>
                <a:pathLst>
                  <a:path w="238" h="285">
                    <a:moveTo>
                      <a:pt x="80" y="0"/>
                    </a:moveTo>
                    <a:cubicBezTo>
                      <a:pt x="79" y="9"/>
                      <a:pt x="80" y="17"/>
                      <a:pt x="84" y="26"/>
                    </a:cubicBezTo>
                    <a:cubicBezTo>
                      <a:pt x="88" y="35"/>
                      <a:pt x="93" y="44"/>
                      <a:pt x="97" y="53"/>
                    </a:cubicBezTo>
                    <a:cubicBezTo>
                      <a:pt x="133" y="127"/>
                      <a:pt x="180" y="204"/>
                      <a:pt x="238" y="285"/>
                    </a:cubicBezTo>
                    <a:cubicBezTo>
                      <a:pt x="148" y="263"/>
                      <a:pt x="69" y="226"/>
                      <a:pt x="0" y="174"/>
                    </a:cubicBez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1AB49C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sz="695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6" name="Text Placeholder 3"/>
            <p:cNvSpPr txBox="1"/>
            <p:nvPr/>
          </p:nvSpPr>
          <p:spPr>
            <a:xfrm>
              <a:off x="7900" y="4026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20%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10104" y="7002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25%</a:t>
              </a: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8731" y="4928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15%</a:t>
              </a:r>
            </a:p>
          </p:txBody>
        </p:sp>
        <p:sp>
          <p:nvSpPr>
            <p:cNvPr id="69" name="Text Placeholder 3"/>
            <p:cNvSpPr txBox="1"/>
            <p:nvPr/>
          </p:nvSpPr>
          <p:spPr>
            <a:xfrm>
              <a:off x="9456" y="5964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40%</a:t>
              </a:r>
            </a:p>
          </p:txBody>
        </p:sp>
        <p:sp>
          <p:nvSpPr>
            <p:cNvPr id="70" name="Text Placeholder 3"/>
            <p:cNvSpPr txBox="1"/>
            <p:nvPr/>
          </p:nvSpPr>
          <p:spPr>
            <a:xfrm>
              <a:off x="10819" y="8050"/>
              <a:ext cx="702" cy="505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sz="1735" b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65%</a:t>
              </a:r>
            </a:p>
          </p:txBody>
        </p:sp>
        <p:sp>
          <p:nvSpPr>
            <p:cNvPr id="71" name="Freeform 182"/>
            <p:cNvSpPr>
              <a:spLocks noEditPoints="1"/>
            </p:cNvSpPr>
            <p:nvPr/>
          </p:nvSpPr>
          <p:spPr bwMode="auto">
            <a:xfrm>
              <a:off x="3582" y="8465"/>
              <a:ext cx="498" cy="465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Freeform 172"/>
            <p:cNvSpPr>
              <a:spLocks noEditPoints="1"/>
            </p:cNvSpPr>
            <p:nvPr/>
          </p:nvSpPr>
          <p:spPr bwMode="auto">
            <a:xfrm>
              <a:off x="4271" y="8048"/>
              <a:ext cx="635" cy="462"/>
            </a:xfrm>
            <a:custGeom>
              <a:avLst/>
              <a:gdLst/>
              <a:ahLst/>
              <a:cxnLst>
                <a:cxn ang="0">
                  <a:pos x="59" y="53"/>
                </a:cxn>
                <a:cxn ang="0">
                  <a:pos x="17" y="53"/>
                </a:cxn>
                <a:cxn ang="0">
                  <a:pos x="0" y="36"/>
                </a:cxn>
                <a:cxn ang="0">
                  <a:pos x="10" y="21"/>
                </a:cxn>
                <a:cxn ang="0">
                  <a:pos x="10" y="19"/>
                </a:cxn>
                <a:cxn ang="0">
                  <a:pos x="30" y="0"/>
                </a:cxn>
                <a:cxn ang="0">
                  <a:pos x="48" y="12"/>
                </a:cxn>
                <a:cxn ang="0">
                  <a:pos x="54" y="9"/>
                </a:cxn>
                <a:cxn ang="0">
                  <a:pos x="64" y="19"/>
                </a:cxn>
                <a:cxn ang="0">
                  <a:pos x="62" y="24"/>
                </a:cxn>
                <a:cxn ang="0">
                  <a:pos x="73" y="38"/>
                </a:cxn>
                <a:cxn ang="0">
                  <a:pos x="59" y="53"/>
                </a:cxn>
                <a:cxn ang="0">
                  <a:pos x="49" y="27"/>
                </a:cxn>
                <a:cxn ang="0">
                  <a:pos x="35" y="13"/>
                </a:cxn>
                <a:cxn ang="0">
                  <a:pos x="34" y="13"/>
                </a:cxn>
                <a:cxn ang="0">
                  <a:pos x="34" y="1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21" y="29"/>
                </a:cxn>
                <a:cxn ang="0">
                  <a:pos x="30" y="29"/>
                </a:cxn>
                <a:cxn ang="0">
                  <a:pos x="30" y="42"/>
                </a:cxn>
                <a:cxn ang="0">
                  <a:pos x="31" y="43"/>
                </a:cxn>
                <a:cxn ang="0">
                  <a:pos x="38" y="43"/>
                </a:cxn>
                <a:cxn ang="0">
                  <a:pos x="39" y="42"/>
                </a:cxn>
                <a:cxn ang="0">
                  <a:pos x="39" y="29"/>
                </a:cxn>
                <a:cxn ang="0">
                  <a:pos x="48" y="29"/>
                </a:cxn>
                <a:cxn ang="0">
                  <a:pos x="49" y="27"/>
                </a:cxn>
                <a:cxn ang="0">
                  <a:pos x="49" y="27"/>
                </a:cxn>
              </a:cxnLst>
              <a:rect l="0" t="0" r="r" b="b"/>
              <a:pathLst>
                <a:path w="73" h="53">
                  <a:moveTo>
                    <a:pt x="59" y="53"/>
                  </a:moveTo>
                  <a:cubicBezTo>
                    <a:pt x="17" y="53"/>
                    <a:pt x="17" y="53"/>
                    <a:pt x="17" y="53"/>
                  </a:cubicBezTo>
                  <a:cubicBezTo>
                    <a:pt x="8" y="53"/>
                    <a:pt x="0" y="45"/>
                    <a:pt x="0" y="36"/>
                  </a:cubicBezTo>
                  <a:cubicBezTo>
                    <a:pt x="0" y="29"/>
                    <a:pt x="4" y="23"/>
                    <a:pt x="10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8"/>
                    <a:pt x="19" y="0"/>
                    <a:pt x="30" y="0"/>
                  </a:cubicBezTo>
                  <a:cubicBezTo>
                    <a:pt x="37" y="0"/>
                    <a:pt x="45" y="4"/>
                    <a:pt x="48" y="12"/>
                  </a:cubicBezTo>
                  <a:cubicBezTo>
                    <a:pt x="49" y="10"/>
                    <a:pt x="52" y="9"/>
                    <a:pt x="54" y="9"/>
                  </a:cubicBezTo>
                  <a:cubicBezTo>
                    <a:pt x="59" y="9"/>
                    <a:pt x="64" y="14"/>
                    <a:pt x="64" y="19"/>
                  </a:cubicBezTo>
                  <a:cubicBezTo>
                    <a:pt x="64" y="21"/>
                    <a:pt x="63" y="23"/>
                    <a:pt x="62" y="24"/>
                  </a:cubicBezTo>
                  <a:cubicBezTo>
                    <a:pt x="69" y="26"/>
                    <a:pt x="73" y="32"/>
                    <a:pt x="73" y="38"/>
                  </a:cubicBezTo>
                  <a:cubicBezTo>
                    <a:pt x="73" y="46"/>
                    <a:pt x="67" y="53"/>
                    <a:pt x="59" y="53"/>
                  </a:cubicBezTo>
                  <a:close/>
                  <a:moveTo>
                    <a:pt x="49" y="27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3"/>
                    <a:pt x="30" y="43"/>
                    <a:pt x="31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9" y="43"/>
                    <a:pt x="39" y="43"/>
                    <a:pt x="39" y="42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9" y="29"/>
                    <a:pt x="49" y="28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3" name="Freeform 122"/>
            <p:cNvSpPr>
              <a:spLocks noEditPoints="1"/>
            </p:cNvSpPr>
            <p:nvPr/>
          </p:nvSpPr>
          <p:spPr bwMode="auto">
            <a:xfrm>
              <a:off x="5207" y="7485"/>
              <a:ext cx="396" cy="569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4" name="Freeform 100"/>
            <p:cNvSpPr>
              <a:spLocks noEditPoints="1"/>
            </p:cNvSpPr>
            <p:nvPr/>
          </p:nvSpPr>
          <p:spPr bwMode="auto">
            <a:xfrm>
              <a:off x="5959" y="6998"/>
              <a:ext cx="593" cy="568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 noEditPoints="1"/>
            </p:cNvSpPr>
            <p:nvPr/>
          </p:nvSpPr>
          <p:spPr bwMode="auto">
            <a:xfrm>
              <a:off x="6687" y="6459"/>
              <a:ext cx="654" cy="507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>
              <a:defPPr>
                <a:defRPr lang="en-US"/>
              </a:defPPr>
              <a:lvl1pPr marL="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19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456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653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284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109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306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75025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56990" algn="l" defTabSz="963930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5538562" y="1904941"/>
            <a:ext cx="2808736" cy="1560788"/>
            <a:chOff x="4604769" y="2309048"/>
            <a:chExt cx="2808736" cy="1560788"/>
          </a:xfrm>
        </p:grpSpPr>
        <p:sp>
          <p:nvSpPr>
            <p:cNvPr id="85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6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87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878109" y="1904941"/>
            <a:ext cx="2808736" cy="1560788"/>
            <a:chOff x="4604769" y="2309048"/>
            <a:chExt cx="2808736" cy="1560788"/>
          </a:xfrm>
        </p:grpSpPr>
        <p:sp>
          <p:nvSpPr>
            <p:cNvPr id="89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0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91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304372" y="3493330"/>
            <a:ext cx="2808736" cy="1560788"/>
            <a:chOff x="4604769" y="2309048"/>
            <a:chExt cx="2808736" cy="1560788"/>
          </a:xfrm>
        </p:grpSpPr>
        <p:sp>
          <p:nvSpPr>
            <p:cNvPr id="93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4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95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9270271" y="3493330"/>
            <a:ext cx="2808736" cy="1560788"/>
            <a:chOff x="4604769" y="2309048"/>
            <a:chExt cx="2808736" cy="1560788"/>
          </a:xfrm>
        </p:grpSpPr>
        <p:sp>
          <p:nvSpPr>
            <p:cNvPr id="97" name="圆角淘宝网Chenying0907出品 22"/>
            <p:cNvSpPr/>
            <p:nvPr/>
          </p:nvSpPr>
          <p:spPr>
            <a:xfrm>
              <a:off x="4707034" y="230904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8" name="î$lîḍê"/>
            <p:cNvSpPr txBox="1"/>
            <p:nvPr/>
          </p:nvSpPr>
          <p:spPr>
            <a:xfrm>
              <a:off x="4604769" y="267459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99" name="íšḻíḍé"/>
            <p:cNvSpPr txBox="1"/>
            <p:nvPr/>
          </p:nvSpPr>
          <p:spPr>
            <a:xfrm>
              <a:off x="4604769" y="296090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</a:t>
              </a:r>
              <a:r>
                <a:rPr lang="de-DE" altLang="zh-CN" sz="800" dirty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text.…..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101" name="组合 100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0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5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cxnSp>
        <p:nvCxnSpPr>
          <p:cNvPr id="106" name="直接连接符 105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圆角矩形 107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110" name="圆角矩形 109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22589" y="1847870"/>
            <a:ext cx="3365821" cy="3452412"/>
            <a:chOff x="7835296" y="1875752"/>
            <a:chExt cx="3299895" cy="3384790"/>
          </a:xfrm>
        </p:grpSpPr>
        <p:grpSp>
          <p:nvGrpSpPr>
            <p:cNvPr id="8" name="Group 20"/>
            <p:cNvGrpSpPr/>
            <p:nvPr/>
          </p:nvGrpSpPr>
          <p:grpSpPr>
            <a:xfrm flipH="1">
              <a:off x="8222040" y="4032711"/>
              <a:ext cx="1613003" cy="1227831"/>
              <a:chOff x="4250639" y="3537480"/>
              <a:chExt cx="1529450" cy="1164230"/>
            </a:xfrm>
          </p:grpSpPr>
          <p:sp>
            <p:nvSpPr>
              <p:cNvPr id="32" name="Freeform 21"/>
              <p:cNvSpPr/>
              <p:nvPr/>
            </p:nvSpPr>
            <p:spPr bwMode="auto">
              <a:xfrm>
                <a:off x="4250639" y="3537480"/>
                <a:ext cx="1529450" cy="1164230"/>
              </a:xfrm>
              <a:custGeom>
                <a:avLst/>
                <a:gdLst>
                  <a:gd name="T0" fmla="*/ 192 w 813"/>
                  <a:gd name="T1" fmla="*/ 556 h 619"/>
                  <a:gd name="T2" fmla="*/ 637 w 813"/>
                  <a:gd name="T3" fmla="*/ 535 h 619"/>
                  <a:gd name="T4" fmla="*/ 637 w 813"/>
                  <a:gd name="T5" fmla="*/ 535 h 619"/>
                  <a:gd name="T6" fmla="*/ 783 w 813"/>
                  <a:gd name="T7" fmla="*/ 348 h 619"/>
                  <a:gd name="T8" fmla="*/ 575 w 813"/>
                  <a:gd name="T9" fmla="*/ 31 h 619"/>
                  <a:gd name="T10" fmla="*/ 258 w 813"/>
                  <a:gd name="T11" fmla="*/ 238 h 619"/>
                  <a:gd name="T12" fmla="*/ 342 w 813"/>
                  <a:gd name="T13" fmla="*/ 494 h 619"/>
                  <a:gd name="T14" fmla="*/ 220 w 813"/>
                  <a:gd name="T15" fmla="*/ 472 h 619"/>
                  <a:gd name="T16" fmla="*/ 241 w 813"/>
                  <a:gd name="T17" fmla="*/ 408 h 619"/>
                  <a:gd name="T18" fmla="*/ 0 w 813"/>
                  <a:gd name="T19" fmla="*/ 379 h 619"/>
                  <a:gd name="T20" fmla="*/ 171 w 813"/>
                  <a:gd name="T21" fmla="*/ 619 h 619"/>
                  <a:gd name="T22" fmla="*/ 192 w 813"/>
                  <a:gd name="T23" fmla="*/ 55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3" h="619">
                    <a:moveTo>
                      <a:pt x="192" y="556"/>
                    </a:moveTo>
                    <a:cubicBezTo>
                      <a:pt x="319" y="598"/>
                      <a:pt x="511" y="596"/>
                      <a:pt x="637" y="535"/>
                    </a:cubicBezTo>
                    <a:cubicBezTo>
                      <a:pt x="637" y="535"/>
                      <a:pt x="638" y="536"/>
                      <a:pt x="637" y="535"/>
                    </a:cubicBezTo>
                    <a:cubicBezTo>
                      <a:pt x="710" y="500"/>
                      <a:pt x="765" y="432"/>
                      <a:pt x="783" y="348"/>
                    </a:cubicBezTo>
                    <a:cubicBezTo>
                      <a:pt x="813" y="203"/>
                      <a:pt x="720" y="61"/>
                      <a:pt x="575" y="31"/>
                    </a:cubicBezTo>
                    <a:cubicBezTo>
                      <a:pt x="430" y="0"/>
                      <a:pt x="288" y="93"/>
                      <a:pt x="258" y="238"/>
                    </a:cubicBezTo>
                    <a:cubicBezTo>
                      <a:pt x="237" y="336"/>
                      <a:pt x="273" y="432"/>
                      <a:pt x="342" y="494"/>
                    </a:cubicBezTo>
                    <a:cubicBezTo>
                      <a:pt x="301" y="492"/>
                      <a:pt x="260" y="485"/>
                      <a:pt x="220" y="472"/>
                    </a:cubicBezTo>
                    <a:cubicBezTo>
                      <a:pt x="227" y="451"/>
                      <a:pt x="234" y="429"/>
                      <a:pt x="241" y="408"/>
                    </a:cubicBezTo>
                    <a:cubicBezTo>
                      <a:pt x="170" y="424"/>
                      <a:pt x="85" y="418"/>
                      <a:pt x="0" y="379"/>
                    </a:cubicBezTo>
                    <a:cubicBezTo>
                      <a:pt x="30" y="468"/>
                      <a:pt x="87" y="553"/>
                      <a:pt x="171" y="619"/>
                    </a:cubicBezTo>
                    <a:cubicBezTo>
                      <a:pt x="178" y="598"/>
                      <a:pt x="185" y="577"/>
                      <a:pt x="192" y="556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Oval 22"/>
              <p:cNvSpPr/>
              <p:nvPr/>
            </p:nvSpPr>
            <p:spPr>
              <a:xfrm>
                <a:off x="4946647" y="3804569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Shape 1849"/>
              <p:cNvSpPr/>
              <p:nvPr/>
            </p:nvSpPr>
            <p:spPr>
              <a:xfrm flipH="1">
                <a:off x="5071935" y="3959885"/>
                <a:ext cx="329565" cy="26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363" extrusionOk="0">
                    <a:moveTo>
                      <a:pt x="7274" y="21020"/>
                    </a:moveTo>
                    <a:cubicBezTo>
                      <a:pt x="7274" y="21376"/>
                      <a:pt x="7435" y="21475"/>
                      <a:pt x="7659" y="21222"/>
                    </a:cubicBezTo>
                    <a:cubicBezTo>
                      <a:pt x="7951" y="20894"/>
                      <a:pt x="10973" y="17529"/>
                      <a:pt x="10973" y="17529"/>
                    </a:cubicBezTo>
                    <a:lnTo>
                      <a:pt x="7274" y="15153"/>
                    </a:lnTo>
                    <a:cubicBezTo>
                      <a:pt x="7274" y="15153"/>
                      <a:pt x="7274" y="21020"/>
                      <a:pt x="7274" y="21020"/>
                    </a:cubicBezTo>
                    <a:close/>
                    <a:moveTo>
                      <a:pt x="20812" y="50"/>
                    </a:moveTo>
                    <a:cubicBezTo>
                      <a:pt x="20412" y="224"/>
                      <a:pt x="667" y="8860"/>
                      <a:pt x="277" y="9030"/>
                    </a:cubicBezTo>
                    <a:cubicBezTo>
                      <a:pt x="-53" y="9174"/>
                      <a:pt x="-126" y="9528"/>
                      <a:pt x="266" y="9723"/>
                    </a:cubicBezTo>
                    <a:cubicBezTo>
                      <a:pt x="733" y="9955"/>
                      <a:pt x="4681" y="11919"/>
                      <a:pt x="4681" y="11919"/>
                    </a:cubicBezTo>
                    <a:lnTo>
                      <a:pt x="4681" y="11919"/>
                    </a:lnTo>
                    <a:lnTo>
                      <a:pt x="7298" y="13221"/>
                    </a:lnTo>
                    <a:cubicBezTo>
                      <a:pt x="7298" y="13221"/>
                      <a:pt x="19903" y="1732"/>
                      <a:pt x="20073" y="1577"/>
                    </a:cubicBezTo>
                    <a:cubicBezTo>
                      <a:pt x="20246" y="1420"/>
                      <a:pt x="20443" y="1713"/>
                      <a:pt x="20319" y="1881"/>
                    </a:cubicBezTo>
                    <a:cubicBezTo>
                      <a:pt x="20194" y="2050"/>
                      <a:pt x="11163" y="14170"/>
                      <a:pt x="11163" y="14170"/>
                    </a:cubicBezTo>
                    <a:cubicBezTo>
                      <a:pt x="11163" y="14170"/>
                      <a:pt x="11163" y="14170"/>
                      <a:pt x="11163" y="14171"/>
                    </a:cubicBezTo>
                    <a:lnTo>
                      <a:pt x="10637" y="14898"/>
                    </a:lnTo>
                    <a:lnTo>
                      <a:pt x="11333" y="15363"/>
                    </a:lnTo>
                    <a:lnTo>
                      <a:pt x="11333" y="15363"/>
                    </a:lnTo>
                    <a:cubicBezTo>
                      <a:pt x="11333" y="15363"/>
                      <a:pt x="16742" y="18976"/>
                      <a:pt x="17127" y="19234"/>
                    </a:cubicBezTo>
                    <a:cubicBezTo>
                      <a:pt x="17464" y="19459"/>
                      <a:pt x="17904" y="19272"/>
                      <a:pt x="18001" y="18750"/>
                    </a:cubicBezTo>
                    <a:cubicBezTo>
                      <a:pt x="18117" y="18135"/>
                      <a:pt x="21310" y="1052"/>
                      <a:pt x="21382" y="671"/>
                    </a:cubicBezTo>
                    <a:cubicBezTo>
                      <a:pt x="21474" y="177"/>
                      <a:pt x="21211" y="-125"/>
                      <a:pt x="20812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43"/>
            <p:cNvGrpSpPr/>
            <p:nvPr/>
          </p:nvGrpSpPr>
          <p:grpSpPr>
            <a:xfrm>
              <a:off x="9652674" y="3680554"/>
              <a:ext cx="1476228" cy="1403910"/>
              <a:chOff x="6254758" y="3535584"/>
              <a:chExt cx="1399760" cy="1331188"/>
            </a:xfrm>
          </p:grpSpPr>
          <p:grpSp>
            <p:nvGrpSpPr>
              <p:cNvPr id="28" name="Group 15"/>
              <p:cNvGrpSpPr/>
              <p:nvPr/>
            </p:nvGrpSpPr>
            <p:grpSpPr>
              <a:xfrm flipH="1">
                <a:off x="6254758" y="3535584"/>
                <a:ext cx="1399760" cy="1331188"/>
                <a:chOff x="3023802" y="3203565"/>
                <a:chExt cx="1399760" cy="1331188"/>
              </a:xfrm>
            </p:grpSpPr>
            <p:sp>
              <p:nvSpPr>
                <p:cNvPr id="30" name="Freeform 20"/>
                <p:cNvSpPr/>
                <p:nvPr/>
              </p:nvSpPr>
              <p:spPr bwMode="auto">
                <a:xfrm>
                  <a:off x="3023802" y="3203565"/>
                  <a:ext cx="1399760" cy="1331188"/>
                </a:xfrm>
                <a:custGeom>
                  <a:avLst/>
                  <a:gdLst>
                    <a:gd name="T0" fmla="*/ 66 w 745"/>
                    <a:gd name="T1" fmla="*/ 251 h 708"/>
                    <a:gd name="T2" fmla="*/ 284 w 745"/>
                    <a:gd name="T3" fmla="*/ 640 h 708"/>
                    <a:gd name="T4" fmla="*/ 284 w 745"/>
                    <a:gd name="T5" fmla="*/ 640 h 708"/>
                    <a:gd name="T6" fmla="*/ 517 w 745"/>
                    <a:gd name="T7" fmla="*/ 686 h 708"/>
                    <a:gd name="T8" fmla="*/ 707 w 745"/>
                    <a:gd name="T9" fmla="*/ 358 h 708"/>
                    <a:gd name="T10" fmla="*/ 379 w 745"/>
                    <a:gd name="T11" fmla="*/ 167 h 708"/>
                    <a:gd name="T12" fmla="*/ 189 w 745"/>
                    <a:gd name="T13" fmla="*/ 357 h 708"/>
                    <a:gd name="T14" fmla="*/ 154 w 745"/>
                    <a:gd name="T15" fmla="*/ 239 h 708"/>
                    <a:gd name="T16" fmla="*/ 220 w 745"/>
                    <a:gd name="T17" fmla="*/ 229 h 708"/>
                    <a:gd name="T18" fmla="*/ 138 w 745"/>
                    <a:gd name="T19" fmla="*/ 0 h 708"/>
                    <a:gd name="T20" fmla="*/ 0 w 745"/>
                    <a:gd name="T21" fmla="*/ 261 h 708"/>
                    <a:gd name="T22" fmla="*/ 66 w 745"/>
                    <a:gd name="T23" fmla="*/ 251 h 7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45" h="708">
                      <a:moveTo>
                        <a:pt x="66" y="251"/>
                      </a:moveTo>
                      <a:cubicBezTo>
                        <a:pt x="85" y="383"/>
                        <a:pt x="172" y="554"/>
                        <a:pt x="284" y="640"/>
                      </a:cubicBezTo>
                      <a:cubicBezTo>
                        <a:pt x="284" y="639"/>
                        <a:pt x="283" y="640"/>
                        <a:pt x="284" y="640"/>
                      </a:cubicBezTo>
                      <a:cubicBezTo>
                        <a:pt x="347" y="689"/>
                        <a:pt x="433" y="708"/>
                        <a:pt x="517" y="686"/>
                      </a:cubicBezTo>
                      <a:cubicBezTo>
                        <a:pt x="660" y="648"/>
                        <a:pt x="745" y="501"/>
                        <a:pt x="707" y="358"/>
                      </a:cubicBezTo>
                      <a:cubicBezTo>
                        <a:pt x="669" y="215"/>
                        <a:pt x="522" y="129"/>
                        <a:pt x="379" y="167"/>
                      </a:cubicBezTo>
                      <a:cubicBezTo>
                        <a:pt x="283" y="193"/>
                        <a:pt x="213" y="268"/>
                        <a:pt x="189" y="357"/>
                      </a:cubicBezTo>
                      <a:cubicBezTo>
                        <a:pt x="171" y="320"/>
                        <a:pt x="160" y="280"/>
                        <a:pt x="154" y="239"/>
                      </a:cubicBezTo>
                      <a:cubicBezTo>
                        <a:pt x="176" y="235"/>
                        <a:pt x="198" y="232"/>
                        <a:pt x="220" y="229"/>
                      </a:cubicBezTo>
                      <a:cubicBezTo>
                        <a:pt x="174" y="172"/>
                        <a:pt x="141" y="94"/>
                        <a:pt x="138" y="0"/>
                      </a:cubicBezTo>
                      <a:cubicBezTo>
                        <a:pt x="72" y="66"/>
                        <a:pt x="22" y="156"/>
                        <a:pt x="0" y="261"/>
                      </a:cubicBezTo>
                      <a:cubicBezTo>
                        <a:pt x="22" y="258"/>
                        <a:pt x="44" y="254"/>
                        <a:pt x="66" y="25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en-US"/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Oval 19"/>
                <p:cNvSpPr/>
                <p:nvPr/>
              </p:nvSpPr>
              <p:spPr>
                <a:xfrm>
                  <a:off x="3596074" y="3732211"/>
                  <a:ext cx="551192" cy="551192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9" name="Shape 2671"/>
              <p:cNvSpPr/>
              <p:nvPr/>
            </p:nvSpPr>
            <p:spPr>
              <a:xfrm>
                <a:off x="6705147" y="4201178"/>
                <a:ext cx="203005" cy="28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574" extrusionOk="0">
                    <a:moveTo>
                      <a:pt x="13864" y="16422"/>
                    </a:moveTo>
                    <a:cubicBezTo>
                      <a:pt x="13295" y="16782"/>
                      <a:pt x="12583" y="17013"/>
                      <a:pt x="11740" y="17115"/>
                    </a:cubicBezTo>
                    <a:lnTo>
                      <a:pt x="11752" y="18333"/>
                    </a:lnTo>
                    <a:lnTo>
                      <a:pt x="9908" y="18336"/>
                    </a:lnTo>
                    <a:lnTo>
                      <a:pt x="9897" y="17119"/>
                    </a:lnTo>
                    <a:cubicBezTo>
                      <a:pt x="9066" y="17021"/>
                      <a:pt x="8316" y="16773"/>
                      <a:pt x="7666" y="16391"/>
                    </a:cubicBezTo>
                    <a:cubicBezTo>
                      <a:pt x="6892" y="15916"/>
                      <a:pt x="6492" y="15369"/>
                      <a:pt x="6466" y="14757"/>
                    </a:cubicBezTo>
                    <a:lnTo>
                      <a:pt x="6503" y="14424"/>
                    </a:lnTo>
                    <a:lnTo>
                      <a:pt x="8292" y="14419"/>
                    </a:lnTo>
                    <a:lnTo>
                      <a:pt x="8298" y="14543"/>
                    </a:lnTo>
                    <a:cubicBezTo>
                      <a:pt x="8309" y="15050"/>
                      <a:pt x="8528" y="15427"/>
                      <a:pt x="8960" y="15694"/>
                    </a:cubicBezTo>
                    <a:cubicBezTo>
                      <a:pt x="9384" y="15964"/>
                      <a:pt x="10003" y="16098"/>
                      <a:pt x="10790" y="16098"/>
                    </a:cubicBezTo>
                    <a:cubicBezTo>
                      <a:pt x="11584" y="16093"/>
                      <a:pt x="12202" y="15951"/>
                      <a:pt x="12633" y="15680"/>
                    </a:cubicBezTo>
                    <a:cubicBezTo>
                      <a:pt x="13064" y="15409"/>
                      <a:pt x="13270" y="15036"/>
                      <a:pt x="13270" y="14552"/>
                    </a:cubicBezTo>
                    <a:cubicBezTo>
                      <a:pt x="13270" y="14153"/>
                      <a:pt x="13070" y="13842"/>
                      <a:pt x="12652" y="13606"/>
                    </a:cubicBezTo>
                    <a:cubicBezTo>
                      <a:pt x="12221" y="13367"/>
                      <a:pt x="11477" y="13158"/>
                      <a:pt x="10433" y="12985"/>
                    </a:cubicBezTo>
                    <a:cubicBezTo>
                      <a:pt x="9278" y="12794"/>
                      <a:pt x="8385" y="12496"/>
                      <a:pt x="7803" y="12110"/>
                    </a:cubicBezTo>
                    <a:cubicBezTo>
                      <a:pt x="7210" y="11710"/>
                      <a:pt x="6897" y="11199"/>
                      <a:pt x="6892" y="10591"/>
                    </a:cubicBezTo>
                    <a:cubicBezTo>
                      <a:pt x="6886" y="9899"/>
                      <a:pt x="7266" y="9321"/>
                      <a:pt x="8023" y="8877"/>
                    </a:cubicBezTo>
                    <a:cubicBezTo>
                      <a:pt x="8534" y="8574"/>
                      <a:pt x="9147" y="8376"/>
                      <a:pt x="9833" y="8282"/>
                    </a:cubicBezTo>
                    <a:lnTo>
                      <a:pt x="9822" y="7225"/>
                    </a:lnTo>
                    <a:lnTo>
                      <a:pt x="11665" y="7216"/>
                    </a:lnTo>
                    <a:lnTo>
                      <a:pt x="11671" y="8242"/>
                    </a:lnTo>
                    <a:cubicBezTo>
                      <a:pt x="12496" y="8322"/>
                      <a:pt x="13183" y="8527"/>
                      <a:pt x="13727" y="8841"/>
                    </a:cubicBezTo>
                    <a:cubicBezTo>
                      <a:pt x="14451" y="9272"/>
                      <a:pt x="14851" y="9867"/>
                      <a:pt x="14907" y="10617"/>
                    </a:cubicBezTo>
                    <a:lnTo>
                      <a:pt x="14914" y="10748"/>
                    </a:lnTo>
                    <a:lnTo>
                      <a:pt x="13114" y="10754"/>
                    </a:lnTo>
                    <a:lnTo>
                      <a:pt x="13089" y="10650"/>
                    </a:lnTo>
                    <a:cubicBezTo>
                      <a:pt x="13002" y="10183"/>
                      <a:pt x="12783" y="9832"/>
                      <a:pt x="12427" y="9610"/>
                    </a:cubicBezTo>
                    <a:cubicBezTo>
                      <a:pt x="12077" y="9392"/>
                      <a:pt x="11565" y="9277"/>
                      <a:pt x="10895" y="9282"/>
                    </a:cubicBezTo>
                    <a:cubicBezTo>
                      <a:pt x="10196" y="9282"/>
                      <a:pt x="9640" y="9401"/>
                      <a:pt x="9259" y="9632"/>
                    </a:cubicBezTo>
                    <a:cubicBezTo>
                      <a:pt x="8878" y="9858"/>
                      <a:pt x="8698" y="10160"/>
                      <a:pt x="8702" y="10572"/>
                    </a:cubicBezTo>
                    <a:cubicBezTo>
                      <a:pt x="8702" y="10924"/>
                      <a:pt x="8878" y="11204"/>
                      <a:pt x="9229" y="11408"/>
                    </a:cubicBezTo>
                    <a:cubicBezTo>
                      <a:pt x="9584" y="11621"/>
                      <a:pt x="10216" y="11808"/>
                      <a:pt x="11115" y="11954"/>
                    </a:cubicBezTo>
                    <a:cubicBezTo>
                      <a:pt x="12421" y="12172"/>
                      <a:pt x="13414" y="12492"/>
                      <a:pt x="14076" y="12914"/>
                    </a:cubicBezTo>
                    <a:cubicBezTo>
                      <a:pt x="14732" y="13335"/>
                      <a:pt x="15076" y="13877"/>
                      <a:pt x="15076" y="14521"/>
                    </a:cubicBezTo>
                    <a:cubicBezTo>
                      <a:pt x="15082" y="15289"/>
                      <a:pt x="14676" y="15929"/>
                      <a:pt x="13864" y="16422"/>
                    </a:cubicBezTo>
                    <a:cubicBezTo>
                      <a:pt x="13864" y="16422"/>
                      <a:pt x="13864" y="16422"/>
                      <a:pt x="13864" y="16422"/>
                    </a:cubicBezTo>
                    <a:close/>
                    <a:moveTo>
                      <a:pt x="13995" y="4271"/>
                    </a:moveTo>
                    <a:lnTo>
                      <a:pt x="13995" y="4298"/>
                    </a:lnTo>
                    <a:lnTo>
                      <a:pt x="7161" y="4325"/>
                    </a:lnTo>
                    <a:lnTo>
                      <a:pt x="7372" y="4045"/>
                    </a:lnTo>
                    <a:lnTo>
                      <a:pt x="7754" y="3756"/>
                    </a:lnTo>
                    <a:lnTo>
                      <a:pt x="13245" y="3739"/>
                    </a:lnTo>
                    <a:lnTo>
                      <a:pt x="14789" y="0"/>
                    </a:lnTo>
                    <a:lnTo>
                      <a:pt x="6535" y="31"/>
                    </a:lnTo>
                    <a:lnTo>
                      <a:pt x="7722" y="3668"/>
                    </a:lnTo>
                    <a:cubicBezTo>
                      <a:pt x="6866" y="2984"/>
                      <a:pt x="4761" y="1540"/>
                      <a:pt x="2855" y="2042"/>
                    </a:cubicBezTo>
                    <a:lnTo>
                      <a:pt x="3061" y="2446"/>
                    </a:lnTo>
                    <a:cubicBezTo>
                      <a:pt x="4687" y="2020"/>
                      <a:pt x="6673" y="3472"/>
                      <a:pt x="7372" y="4045"/>
                    </a:cubicBezTo>
                    <a:cubicBezTo>
                      <a:pt x="6210" y="4348"/>
                      <a:pt x="4699" y="4569"/>
                      <a:pt x="3805" y="4001"/>
                    </a:cubicBezTo>
                    <a:lnTo>
                      <a:pt x="3399" y="4329"/>
                    </a:lnTo>
                    <a:cubicBezTo>
                      <a:pt x="3930" y="4667"/>
                      <a:pt x="4605" y="4783"/>
                      <a:pt x="5310" y="4783"/>
                    </a:cubicBezTo>
                    <a:cubicBezTo>
                      <a:pt x="5729" y="4783"/>
                      <a:pt x="6155" y="4734"/>
                      <a:pt x="6566" y="4667"/>
                    </a:cubicBezTo>
                    <a:cubicBezTo>
                      <a:pt x="2687" y="6563"/>
                      <a:pt x="-26" y="10769"/>
                      <a:pt x="0" y="13957"/>
                    </a:cubicBezTo>
                    <a:cubicBezTo>
                      <a:pt x="32" y="18189"/>
                      <a:pt x="4886" y="21600"/>
                      <a:pt x="10828" y="21573"/>
                    </a:cubicBezTo>
                    <a:cubicBezTo>
                      <a:pt x="16782" y="21556"/>
                      <a:pt x="21574" y="18105"/>
                      <a:pt x="21543" y="13877"/>
                    </a:cubicBezTo>
                    <a:cubicBezTo>
                      <a:pt x="21518" y="10468"/>
                      <a:pt x="18344" y="5897"/>
                      <a:pt x="13995" y="4271"/>
                    </a:cubicBezTo>
                    <a:cubicBezTo>
                      <a:pt x="13995" y="4271"/>
                      <a:pt x="13995" y="4271"/>
                      <a:pt x="13995" y="427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7835296" y="2638233"/>
              <a:ext cx="1183812" cy="1649162"/>
              <a:chOff x="4531519" y="2547255"/>
              <a:chExt cx="1122491" cy="1563736"/>
            </a:xfrm>
          </p:grpSpPr>
          <p:grpSp>
            <p:nvGrpSpPr>
              <p:cNvPr id="24" name="Group 24"/>
              <p:cNvGrpSpPr/>
              <p:nvPr/>
            </p:nvGrpSpPr>
            <p:grpSpPr>
              <a:xfrm flipH="1">
                <a:off x="4531519" y="2547255"/>
                <a:ext cx="1122491" cy="1563736"/>
                <a:chOff x="5024310" y="2215236"/>
                <a:chExt cx="1122491" cy="1563736"/>
              </a:xfrm>
            </p:grpSpPr>
            <p:sp>
              <p:nvSpPr>
                <p:cNvPr id="26" name="Freeform 22"/>
                <p:cNvSpPr/>
                <p:nvPr/>
              </p:nvSpPr>
              <p:spPr bwMode="auto">
                <a:xfrm>
                  <a:off x="5024310" y="2215236"/>
                  <a:ext cx="1122491" cy="1563736"/>
                </a:xfrm>
                <a:custGeom>
                  <a:avLst/>
                  <a:gdLst>
                    <a:gd name="T0" fmla="*/ 477 w 597"/>
                    <a:gd name="T1" fmla="*/ 690 h 831"/>
                    <a:gd name="T2" fmla="*/ 570 w 597"/>
                    <a:gd name="T3" fmla="*/ 255 h 831"/>
                    <a:gd name="T4" fmla="*/ 570 w 597"/>
                    <a:gd name="T5" fmla="*/ 255 h 831"/>
                    <a:gd name="T6" fmla="*/ 426 w 597"/>
                    <a:gd name="T7" fmla="*/ 66 h 831"/>
                    <a:gd name="T8" fmla="*/ 66 w 597"/>
                    <a:gd name="T9" fmla="*/ 186 h 831"/>
                    <a:gd name="T10" fmla="*/ 186 w 597"/>
                    <a:gd name="T11" fmla="*/ 546 h 831"/>
                    <a:gd name="T12" fmla="*/ 454 w 597"/>
                    <a:gd name="T13" fmla="*/ 529 h 831"/>
                    <a:gd name="T14" fmla="*/ 402 w 597"/>
                    <a:gd name="T15" fmla="*/ 642 h 831"/>
                    <a:gd name="T16" fmla="*/ 346 w 597"/>
                    <a:gd name="T17" fmla="*/ 605 h 831"/>
                    <a:gd name="T18" fmla="*/ 256 w 597"/>
                    <a:gd name="T19" fmla="*/ 831 h 831"/>
                    <a:gd name="T20" fmla="*/ 532 w 597"/>
                    <a:gd name="T21" fmla="*/ 727 h 831"/>
                    <a:gd name="T22" fmla="*/ 477 w 597"/>
                    <a:gd name="T23" fmla="*/ 690 h 8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7" h="831">
                      <a:moveTo>
                        <a:pt x="477" y="690"/>
                      </a:moveTo>
                      <a:cubicBezTo>
                        <a:pt x="550" y="578"/>
                        <a:pt x="597" y="392"/>
                        <a:pt x="570" y="255"/>
                      </a:cubicBezTo>
                      <a:cubicBezTo>
                        <a:pt x="569" y="255"/>
                        <a:pt x="571" y="254"/>
                        <a:pt x="570" y="255"/>
                      </a:cubicBezTo>
                      <a:cubicBezTo>
                        <a:pt x="554" y="176"/>
                        <a:pt x="503" y="105"/>
                        <a:pt x="426" y="66"/>
                      </a:cubicBezTo>
                      <a:cubicBezTo>
                        <a:pt x="293" y="0"/>
                        <a:pt x="132" y="54"/>
                        <a:pt x="66" y="186"/>
                      </a:cubicBezTo>
                      <a:cubicBezTo>
                        <a:pt x="0" y="319"/>
                        <a:pt x="54" y="480"/>
                        <a:pt x="186" y="546"/>
                      </a:cubicBezTo>
                      <a:cubicBezTo>
                        <a:pt x="275" y="590"/>
                        <a:pt x="377" y="581"/>
                        <a:pt x="454" y="529"/>
                      </a:cubicBezTo>
                      <a:cubicBezTo>
                        <a:pt x="442" y="569"/>
                        <a:pt x="425" y="607"/>
                        <a:pt x="402" y="642"/>
                      </a:cubicBezTo>
                      <a:cubicBezTo>
                        <a:pt x="383" y="630"/>
                        <a:pt x="365" y="617"/>
                        <a:pt x="346" y="605"/>
                      </a:cubicBezTo>
                      <a:cubicBezTo>
                        <a:pt x="343" y="678"/>
                        <a:pt x="316" y="759"/>
                        <a:pt x="256" y="831"/>
                      </a:cubicBezTo>
                      <a:cubicBezTo>
                        <a:pt x="350" y="825"/>
                        <a:pt x="446" y="791"/>
                        <a:pt x="532" y="727"/>
                      </a:cubicBezTo>
                      <a:cubicBezTo>
                        <a:pt x="514" y="715"/>
                        <a:pt x="495" y="702"/>
                        <a:pt x="477" y="69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en-US"/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5318921" y="2519887"/>
                  <a:ext cx="551192" cy="551192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AutoShape 24"/>
              <p:cNvSpPr/>
              <p:nvPr/>
            </p:nvSpPr>
            <p:spPr bwMode="auto">
              <a:xfrm>
                <a:off x="4943243" y="2987043"/>
                <a:ext cx="281119" cy="280917"/>
              </a:xfrm>
              <a:custGeom>
                <a:avLst/>
                <a:gdLst>
                  <a:gd name="T0" fmla="*/ 16823 w 19689"/>
                  <a:gd name="T1" fmla="*/ 2867 h 19689"/>
                  <a:gd name="T2" fmla="*/ 2867 w 19689"/>
                  <a:gd name="T3" fmla="*/ 2867 h 19689"/>
                  <a:gd name="T4" fmla="*/ 2867 w 19689"/>
                  <a:gd name="T5" fmla="*/ 16823 h 19689"/>
                  <a:gd name="T6" fmla="*/ 16823 w 19689"/>
                  <a:gd name="T7" fmla="*/ 16823 h 19689"/>
                  <a:gd name="T8" fmla="*/ 16823 w 19689"/>
                  <a:gd name="T9" fmla="*/ 2867 h 19689"/>
                  <a:gd name="T10" fmla="*/ 11507 w 19689"/>
                  <a:gd name="T11" fmla="*/ 12670 h 19689"/>
                  <a:gd name="T12" fmla="*/ 6522 w 19689"/>
                  <a:gd name="T13" fmla="*/ 15494 h 19689"/>
                  <a:gd name="T14" fmla="*/ 6522 w 19689"/>
                  <a:gd name="T15" fmla="*/ 9845 h 19689"/>
                  <a:gd name="T16" fmla="*/ 6522 w 19689"/>
                  <a:gd name="T17" fmla="*/ 4030 h 19689"/>
                  <a:gd name="T18" fmla="*/ 11507 w 19689"/>
                  <a:gd name="T19" fmla="*/ 7020 h 19689"/>
                  <a:gd name="T20" fmla="*/ 16325 w 19689"/>
                  <a:gd name="T21" fmla="*/ 9845 h 19689"/>
                  <a:gd name="T22" fmla="*/ 11507 w 19689"/>
                  <a:gd name="T23" fmla="*/ 12670 h 19689"/>
                  <a:gd name="T24" fmla="*/ 11507 w 19689"/>
                  <a:gd name="T25" fmla="*/ 12670 h 19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89" h="19689">
                    <a:moveTo>
                      <a:pt x="16823" y="2867"/>
                    </a:moveTo>
                    <a:cubicBezTo>
                      <a:pt x="12836" y="-955"/>
                      <a:pt x="6688" y="-955"/>
                      <a:pt x="2867" y="2867"/>
                    </a:cubicBezTo>
                    <a:cubicBezTo>
                      <a:pt x="-955" y="6688"/>
                      <a:pt x="-955" y="13002"/>
                      <a:pt x="2867" y="16823"/>
                    </a:cubicBezTo>
                    <a:cubicBezTo>
                      <a:pt x="6688" y="20645"/>
                      <a:pt x="12836" y="20645"/>
                      <a:pt x="16823" y="16823"/>
                    </a:cubicBezTo>
                    <a:cubicBezTo>
                      <a:pt x="20645" y="13002"/>
                      <a:pt x="20645" y="6688"/>
                      <a:pt x="16823" y="2867"/>
                    </a:cubicBezTo>
                    <a:close/>
                    <a:moveTo>
                      <a:pt x="11507" y="12670"/>
                    </a:moveTo>
                    <a:cubicBezTo>
                      <a:pt x="6522" y="15494"/>
                      <a:pt x="6522" y="15494"/>
                      <a:pt x="6522" y="15494"/>
                    </a:cubicBezTo>
                    <a:cubicBezTo>
                      <a:pt x="6522" y="9845"/>
                      <a:pt x="6522" y="9845"/>
                      <a:pt x="6522" y="9845"/>
                    </a:cubicBezTo>
                    <a:cubicBezTo>
                      <a:pt x="6522" y="4030"/>
                      <a:pt x="6522" y="4030"/>
                      <a:pt x="6522" y="4030"/>
                    </a:cubicBezTo>
                    <a:cubicBezTo>
                      <a:pt x="11507" y="7020"/>
                      <a:pt x="11507" y="7020"/>
                      <a:pt x="11507" y="7020"/>
                    </a:cubicBezTo>
                    <a:cubicBezTo>
                      <a:pt x="16325" y="9845"/>
                      <a:pt x="16325" y="9845"/>
                      <a:pt x="16325" y="9845"/>
                    </a:cubicBezTo>
                    <a:lnTo>
                      <a:pt x="11507" y="12670"/>
                    </a:lnTo>
                    <a:close/>
                    <a:moveTo>
                      <a:pt x="11507" y="1267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1" name="Group 47"/>
            <p:cNvGrpSpPr/>
            <p:nvPr/>
          </p:nvGrpSpPr>
          <p:grpSpPr>
            <a:xfrm>
              <a:off x="8401261" y="1875752"/>
              <a:ext cx="1608287" cy="1135076"/>
              <a:chOff x="5068168" y="1824270"/>
              <a:chExt cx="1524978" cy="1076279"/>
            </a:xfrm>
          </p:grpSpPr>
          <p:grpSp>
            <p:nvGrpSpPr>
              <p:cNvPr id="20" name="Group 28"/>
              <p:cNvGrpSpPr/>
              <p:nvPr/>
            </p:nvGrpSpPr>
            <p:grpSpPr>
              <a:xfrm flipH="1">
                <a:off x="5068168" y="1824270"/>
                <a:ext cx="1524978" cy="1076279"/>
                <a:chOff x="4085174" y="1492251"/>
                <a:chExt cx="1524978" cy="1076279"/>
              </a:xfrm>
            </p:grpSpPr>
            <p:sp>
              <p:nvSpPr>
                <p:cNvPr id="22" name="Freeform 23"/>
                <p:cNvSpPr/>
                <p:nvPr/>
              </p:nvSpPr>
              <p:spPr bwMode="auto">
                <a:xfrm>
                  <a:off x="4085174" y="1492251"/>
                  <a:ext cx="1524978" cy="1076279"/>
                </a:xfrm>
                <a:custGeom>
                  <a:avLst/>
                  <a:gdLst>
                    <a:gd name="T0" fmla="*/ 714 w 811"/>
                    <a:gd name="T1" fmla="*/ 209 h 573"/>
                    <a:gd name="T2" fmla="*/ 318 w 811"/>
                    <a:gd name="T3" fmla="*/ 6 h 573"/>
                    <a:gd name="T4" fmla="*/ 318 w 811"/>
                    <a:gd name="T5" fmla="*/ 6 h 573"/>
                    <a:gd name="T6" fmla="*/ 98 w 811"/>
                    <a:gd name="T7" fmla="*/ 97 h 573"/>
                    <a:gd name="T8" fmla="*/ 121 w 811"/>
                    <a:gd name="T9" fmla="*/ 475 h 573"/>
                    <a:gd name="T10" fmla="*/ 500 w 811"/>
                    <a:gd name="T11" fmla="*/ 452 h 573"/>
                    <a:gd name="T12" fmla="*/ 553 w 811"/>
                    <a:gd name="T13" fmla="*/ 189 h 573"/>
                    <a:gd name="T14" fmla="*/ 648 w 811"/>
                    <a:gd name="T15" fmla="*/ 268 h 573"/>
                    <a:gd name="T16" fmla="*/ 598 w 811"/>
                    <a:gd name="T17" fmla="*/ 313 h 573"/>
                    <a:gd name="T18" fmla="*/ 793 w 811"/>
                    <a:gd name="T19" fmla="*/ 458 h 573"/>
                    <a:gd name="T20" fmla="*/ 764 w 811"/>
                    <a:gd name="T21" fmla="*/ 164 h 573"/>
                    <a:gd name="T22" fmla="*/ 714 w 811"/>
                    <a:gd name="T23" fmla="*/ 209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11" h="573">
                      <a:moveTo>
                        <a:pt x="714" y="209"/>
                      </a:moveTo>
                      <a:cubicBezTo>
                        <a:pt x="625" y="109"/>
                        <a:pt x="458" y="16"/>
                        <a:pt x="318" y="6"/>
                      </a:cubicBezTo>
                      <a:cubicBezTo>
                        <a:pt x="317" y="7"/>
                        <a:pt x="318" y="5"/>
                        <a:pt x="318" y="6"/>
                      </a:cubicBezTo>
                      <a:cubicBezTo>
                        <a:pt x="237" y="0"/>
                        <a:pt x="156" y="32"/>
                        <a:pt x="98" y="97"/>
                      </a:cubicBezTo>
                      <a:cubicBezTo>
                        <a:pt x="0" y="207"/>
                        <a:pt x="10" y="377"/>
                        <a:pt x="121" y="475"/>
                      </a:cubicBezTo>
                      <a:cubicBezTo>
                        <a:pt x="232" y="573"/>
                        <a:pt x="401" y="563"/>
                        <a:pt x="500" y="452"/>
                      </a:cubicBezTo>
                      <a:cubicBezTo>
                        <a:pt x="566" y="378"/>
                        <a:pt x="583" y="277"/>
                        <a:pt x="553" y="189"/>
                      </a:cubicBezTo>
                      <a:cubicBezTo>
                        <a:pt x="588" y="211"/>
                        <a:pt x="620" y="237"/>
                        <a:pt x="648" y="268"/>
                      </a:cubicBezTo>
                      <a:cubicBezTo>
                        <a:pt x="631" y="283"/>
                        <a:pt x="615" y="298"/>
                        <a:pt x="598" y="313"/>
                      </a:cubicBezTo>
                      <a:cubicBezTo>
                        <a:pt x="668" y="335"/>
                        <a:pt x="738" y="382"/>
                        <a:pt x="793" y="458"/>
                      </a:cubicBezTo>
                      <a:cubicBezTo>
                        <a:pt x="811" y="367"/>
                        <a:pt x="803" y="264"/>
                        <a:pt x="764" y="164"/>
                      </a:cubicBezTo>
                      <a:cubicBezTo>
                        <a:pt x="747" y="179"/>
                        <a:pt x="731" y="194"/>
                        <a:pt x="714" y="209"/>
                      </a:cubicBezTo>
                      <a:close/>
                    </a:path>
                  </a:pathLst>
                </a:custGeom>
                <a:solidFill>
                  <a:srgbClr val="1AB49C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en-US"/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Oval 30"/>
                <p:cNvSpPr/>
                <p:nvPr/>
              </p:nvSpPr>
              <p:spPr>
                <a:xfrm>
                  <a:off x="4366880" y="1741826"/>
                  <a:ext cx="551192" cy="551192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Shape 819"/>
              <p:cNvSpPr/>
              <p:nvPr/>
            </p:nvSpPr>
            <p:spPr>
              <a:xfrm>
                <a:off x="5903979" y="2201089"/>
                <a:ext cx="263729" cy="296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9" extrusionOk="0">
                    <a:moveTo>
                      <a:pt x="4049" y="7519"/>
                    </a:moveTo>
                    <a:cubicBezTo>
                      <a:pt x="3162" y="7519"/>
                      <a:pt x="0" y="7985"/>
                      <a:pt x="0" y="11154"/>
                    </a:cubicBezTo>
                    <a:lnTo>
                      <a:pt x="0" y="16799"/>
                    </a:lnTo>
                    <a:cubicBezTo>
                      <a:pt x="0" y="19968"/>
                      <a:pt x="3162" y="20318"/>
                      <a:pt x="4049" y="20318"/>
                    </a:cubicBezTo>
                    <a:cubicBezTo>
                      <a:pt x="4937" y="20318"/>
                      <a:pt x="2699" y="19651"/>
                      <a:pt x="2699" y="17687"/>
                    </a:cubicBezTo>
                    <a:lnTo>
                      <a:pt x="2699" y="10267"/>
                    </a:lnTo>
                    <a:cubicBezTo>
                      <a:pt x="2699" y="8207"/>
                      <a:pt x="4937" y="7519"/>
                      <a:pt x="4049" y="7519"/>
                    </a:cubicBezTo>
                    <a:close/>
                    <a:moveTo>
                      <a:pt x="15725" y="7408"/>
                    </a:moveTo>
                    <a:cubicBezTo>
                      <a:pt x="15548" y="6995"/>
                      <a:pt x="20503" y="3177"/>
                      <a:pt x="17612" y="83"/>
                    </a:cubicBezTo>
                    <a:cubicBezTo>
                      <a:pt x="16934" y="-641"/>
                      <a:pt x="14641" y="3547"/>
                      <a:pt x="11381" y="5443"/>
                    </a:cubicBezTo>
                    <a:cubicBezTo>
                      <a:pt x="9583" y="6489"/>
                      <a:pt x="5399" y="8716"/>
                      <a:pt x="5399" y="9946"/>
                    </a:cubicBezTo>
                    <a:lnTo>
                      <a:pt x="5399" y="17911"/>
                    </a:lnTo>
                    <a:cubicBezTo>
                      <a:pt x="5399" y="19392"/>
                      <a:pt x="12033" y="20959"/>
                      <a:pt x="17076" y="20959"/>
                    </a:cubicBezTo>
                    <a:cubicBezTo>
                      <a:pt x="18923" y="20959"/>
                      <a:pt x="21600" y="10974"/>
                      <a:pt x="21600" y="9387"/>
                    </a:cubicBezTo>
                    <a:cubicBezTo>
                      <a:pt x="21600" y="7795"/>
                      <a:pt x="15902" y="7823"/>
                      <a:pt x="15725" y="740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Group 49"/>
            <p:cNvGrpSpPr/>
            <p:nvPr/>
          </p:nvGrpSpPr>
          <p:grpSpPr>
            <a:xfrm>
              <a:off x="9893211" y="2366255"/>
              <a:ext cx="1241980" cy="1550118"/>
              <a:chOff x="6482835" y="2289366"/>
              <a:chExt cx="1177646" cy="1469822"/>
            </a:xfrm>
          </p:grpSpPr>
          <p:grpSp>
            <p:nvGrpSpPr>
              <p:cNvPr id="16" name="Group 35"/>
              <p:cNvGrpSpPr/>
              <p:nvPr/>
            </p:nvGrpSpPr>
            <p:grpSpPr>
              <a:xfrm flipH="1">
                <a:off x="6482835" y="2289366"/>
                <a:ext cx="1177646" cy="1469822"/>
                <a:chOff x="3017839" y="1957347"/>
                <a:chExt cx="1177646" cy="1469822"/>
              </a:xfrm>
            </p:grpSpPr>
            <p:sp>
              <p:nvSpPr>
                <p:cNvPr id="18" name="Freeform 19"/>
                <p:cNvSpPr/>
                <p:nvPr/>
              </p:nvSpPr>
              <p:spPr bwMode="auto">
                <a:xfrm>
                  <a:off x="3017839" y="1957347"/>
                  <a:ext cx="1177646" cy="1469822"/>
                </a:xfrm>
                <a:custGeom>
                  <a:avLst/>
                  <a:gdLst>
                    <a:gd name="T0" fmla="*/ 365 w 626"/>
                    <a:gd name="T1" fmla="*/ 64 h 781"/>
                    <a:gd name="T2" fmla="*/ 34 w 626"/>
                    <a:gd name="T3" fmla="*/ 362 h 781"/>
                    <a:gd name="T4" fmla="*/ 34 w 626"/>
                    <a:gd name="T5" fmla="*/ 362 h 781"/>
                    <a:gd name="T6" fmla="*/ 40 w 626"/>
                    <a:gd name="T7" fmla="*/ 599 h 781"/>
                    <a:gd name="T8" fmla="*/ 401 w 626"/>
                    <a:gd name="T9" fmla="*/ 713 h 781"/>
                    <a:gd name="T10" fmla="*/ 515 w 626"/>
                    <a:gd name="T11" fmla="*/ 351 h 781"/>
                    <a:gd name="T12" fmla="*/ 288 w 626"/>
                    <a:gd name="T13" fmla="*/ 207 h 781"/>
                    <a:gd name="T14" fmla="*/ 397 w 626"/>
                    <a:gd name="T15" fmla="*/ 147 h 781"/>
                    <a:gd name="T16" fmla="*/ 421 w 626"/>
                    <a:gd name="T17" fmla="*/ 209 h 781"/>
                    <a:gd name="T18" fmla="*/ 626 w 626"/>
                    <a:gd name="T19" fmla="*/ 79 h 781"/>
                    <a:gd name="T20" fmla="*/ 341 w 626"/>
                    <a:gd name="T21" fmla="*/ 2 h 781"/>
                    <a:gd name="T22" fmla="*/ 365 w 626"/>
                    <a:gd name="T23" fmla="*/ 64 h 7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6" h="781">
                      <a:moveTo>
                        <a:pt x="365" y="64"/>
                      </a:moveTo>
                      <a:cubicBezTo>
                        <a:pt x="240" y="112"/>
                        <a:pt x="93" y="235"/>
                        <a:pt x="34" y="362"/>
                      </a:cubicBezTo>
                      <a:cubicBezTo>
                        <a:pt x="34" y="362"/>
                        <a:pt x="33" y="362"/>
                        <a:pt x="34" y="362"/>
                      </a:cubicBezTo>
                      <a:cubicBezTo>
                        <a:pt x="0" y="435"/>
                        <a:pt x="0" y="522"/>
                        <a:pt x="40" y="599"/>
                      </a:cubicBezTo>
                      <a:cubicBezTo>
                        <a:pt x="108" y="730"/>
                        <a:pt x="270" y="781"/>
                        <a:pt x="401" y="713"/>
                      </a:cubicBezTo>
                      <a:cubicBezTo>
                        <a:pt x="533" y="645"/>
                        <a:pt x="584" y="483"/>
                        <a:pt x="515" y="351"/>
                      </a:cubicBezTo>
                      <a:cubicBezTo>
                        <a:pt x="469" y="263"/>
                        <a:pt x="381" y="211"/>
                        <a:pt x="288" y="207"/>
                      </a:cubicBezTo>
                      <a:cubicBezTo>
                        <a:pt x="321" y="182"/>
                        <a:pt x="358" y="162"/>
                        <a:pt x="397" y="147"/>
                      </a:cubicBezTo>
                      <a:cubicBezTo>
                        <a:pt x="405" y="168"/>
                        <a:pt x="413" y="189"/>
                        <a:pt x="421" y="209"/>
                      </a:cubicBezTo>
                      <a:cubicBezTo>
                        <a:pt x="466" y="152"/>
                        <a:pt x="535" y="103"/>
                        <a:pt x="626" y="79"/>
                      </a:cubicBezTo>
                      <a:cubicBezTo>
                        <a:pt x="547" y="30"/>
                        <a:pt x="448" y="0"/>
                        <a:pt x="341" y="2"/>
                      </a:cubicBezTo>
                      <a:cubicBezTo>
                        <a:pt x="349" y="22"/>
                        <a:pt x="357" y="43"/>
                        <a:pt x="365" y="64"/>
                      </a:cubicBezTo>
                      <a:close/>
                    </a:path>
                  </a:pathLst>
                </a:custGeom>
                <a:solidFill>
                  <a:srgbClr val="1AB49C"/>
                </a:solidFill>
                <a:ln>
                  <a:noFill/>
                </a:ln>
              </p:spPr>
              <p:txBody>
                <a:bodyPr vert="horz" wrap="square" lIns="96435" tIns="48218" rIns="96435" bIns="48218" numCol="1" anchor="t" anchorCtr="0" compatLnSpc="1"/>
                <a:lstStyle>
                  <a:defPPr>
                    <a:defRPr lang="en-US"/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9" name="Oval 37"/>
                <p:cNvSpPr/>
                <p:nvPr/>
              </p:nvSpPr>
              <p:spPr>
                <a:xfrm>
                  <a:off x="3262699" y="2568530"/>
                  <a:ext cx="551192" cy="551192"/>
                </a:xfrm>
                <a:prstGeom prst="ellipse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>
                      <a:solidFill>
                        <a:schemeClr val="lt1"/>
                      </a:solidFill>
                    </a:defRPr>
                  </a:defPPr>
                  <a:lvl1pPr marL="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819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6456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44653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9284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41109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89306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375025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56990" algn="l" defTabSz="963930" rtl="0" eaLnBrk="1" latinLnBrk="0" hangingPunct="1">
                    <a:defRPr sz="19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800">
                    <a:latin typeface="Arial" panose="020B0604020202020204" pitchFamily="34" charset="0"/>
                    <a:ea typeface="微软雅黑" panose="020B050302020402020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7" name="Shape 617"/>
              <p:cNvSpPr/>
              <p:nvPr/>
            </p:nvSpPr>
            <p:spPr>
              <a:xfrm>
                <a:off x="7049343" y="3024277"/>
                <a:ext cx="181363" cy="298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67" y="10800"/>
                    </a:moveTo>
                    <a:cubicBezTo>
                      <a:pt x="11767" y="12089"/>
                      <a:pt x="13688" y="12918"/>
                      <a:pt x="15722" y="14025"/>
                    </a:cubicBezTo>
                    <a:cubicBezTo>
                      <a:pt x="17208" y="14834"/>
                      <a:pt x="19243" y="15942"/>
                      <a:pt x="19243" y="16656"/>
                    </a:cubicBezTo>
                    <a:lnTo>
                      <a:pt x="19243" y="18090"/>
                    </a:lnTo>
                    <a:cubicBezTo>
                      <a:pt x="17373" y="17569"/>
                      <a:pt x="11777" y="17058"/>
                      <a:pt x="11777" y="15387"/>
                    </a:cubicBezTo>
                    <a:cubicBezTo>
                      <a:pt x="11777" y="14540"/>
                      <a:pt x="9823" y="14540"/>
                      <a:pt x="9823" y="15387"/>
                    </a:cubicBezTo>
                    <a:cubicBezTo>
                      <a:pt x="9823" y="17058"/>
                      <a:pt x="4224" y="17569"/>
                      <a:pt x="2357" y="18090"/>
                    </a:cubicBezTo>
                    <a:lnTo>
                      <a:pt x="2357" y="16656"/>
                    </a:lnTo>
                    <a:cubicBezTo>
                      <a:pt x="2357" y="15942"/>
                      <a:pt x="4392" y="14834"/>
                      <a:pt x="5878" y="14025"/>
                    </a:cubicBezTo>
                    <a:cubicBezTo>
                      <a:pt x="7912" y="12918"/>
                      <a:pt x="9833" y="12089"/>
                      <a:pt x="9833" y="10800"/>
                    </a:cubicBezTo>
                    <a:cubicBezTo>
                      <a:pt x="9833" y="9511"/>
                      <a:pt x="7912" y="8682"/>
                      <a:pt x="5878" y="7575"/>
                    </a:cubicBezTo>
                    <a:cubicBezTo>
                      <a:pt x="4392" y="6766"/>
                      <a:pt x="2357" y="5658"/>
                      <a:pt x="2357" y="4944"/>
                    </a:cubicBezTo>
                    <a:lnTo>
                      <a:pt x="2264" y="3865"/>
                    </a:lnTo>
                    <a:cubicBezTo>
                      <a:pt x="4243" y="4462"/>
                      <a:pt x="7380" y="5030"/>
                      <a:pt x="10799" y="5030"/>
                    </a:cubicBezTo>
                    <a:cubicBezTo>
                      <a:pt x="14220" y="5030"/>
                      <a:pt x="17371" y="4462"/>
                      <a:pt x="19350" y="3865"/>
                    </a:cubicBezTo>
                    <a:lnTo>
                      <a:pt x="19243" y="4944"/>
                    </a:lnTo>
                    <a:cubicBezTo>
                      <a:pt x="19243" y="5658"/>
                      <a:pt x="17208" y="6766"/>
                      <a:pt x="15722" y="7575"/>
                    </a:cubicBezTo>
                    <a:cubicBezTo>
                      <a:pt x="13688" y="8682"/>
                      <a:pt x="11767" y="9511"/>
                      <a:pt x="11767" y="10800"/>
                    </a:cubicBezTo>
                    <a:close/>
                    <a:moveTo>
                      <a:pt x="2970" y="2515"/>
                    </a:moveTo>
                    <a:cubicBezTo>
                      <a:pt x="4313" y="2042"/>
                      <a:pt x="6830" y="1346"/>
                      <a:pt x="10906" y="1346"/>
                    </a:cubicBezTo>
                    <a:cubicBezTo>
                      <a:pt x="14981" y="1346"/>
                      <a:pt x="18632" y="2515"/>
                      <a:pt x="18632" y="2515"/>
                    </a:cubicBezTo>
                    <a:cubicBezTo>
                      <a:pt x="18904" y="2609"/>
                      <a:pt x="19979" y="2930"/>
                      <a:pt x="19243" y="3173"/>
                    </a:cubicBezTo>
                    <a:cubicBezTo>
                      <a:pt x="17626" y="3709"/>
                      <a:pt x="14463" y="4274"/>
                      <a:pt x="10799" y="4274"/>
                    </a:cubicBezTo>
                    <a:cubicBezTo>
                      <a:pt x="7137" y="4274"/>
                      <a:pt x="4080" y="3652"/>
                      <a:pt x="2462" y="3115"/>
                    </a:cubicBezTo>
                    <a:cubicBezTo>
                      <a:pt x="1728" y="2871"/>
                      <a:pt x="2970" y="2515"/>
                      <a:pt x="2970" y="2515"/>
                    </a:cubicBezTo>
                    <a:close/>
                    <a:moveTo>
                      <a:pt x="21600" y="4944"/>
                    </a:moveTo>
                    <a:cubicBezTo>
                      <a:pt x="21600" y="2633"/>
                      <a:pt x="21600" y="2407"/>
                      <a:pt x="21600" y="2407"/>
                    </a:cubicBezTo>
                    <a:cubicBezTo>
                      <a:pt x="21600" y="1555"/>
                      <a:pt x="16765" y="0"/>
                      <a:pt x="10799" y="0"/>
                    </a:cubicBezTo>
                    <a:cubicBezTo>
                      <a:pt x="4835" y="0"/>
                      <a:pt x="0" y="1555"/>
                      <a:pt x="0" y="2407"/>
                    </a:cubicBezTo>
                    <a:cubicBezTo>
                      <a:pt x="0" y="2407"/>
                      <a:pt x="0" y="2633"/>
                      <a:pt x="0" y="4944"/>
                    </a:cubicBezTo>
                    <a:cubicBezTo>
                      <a:pt x="0" y="7255"/>
                      <a:pt x="7476" y="9164"/>
                      <a:pt x="7476" y="10800"/>
                    </a:cubicBezTo>
                    <a:cubicBezTo>
                      <a:pt x="7476" y="12436"/>
                      <a:pt x="0" y="14345"/>
                      <a:pt x="0" y="16656"/>
                    </a:cubicBezTo>
                    <a:cubicBezTo>
                      <a:pt x="0" y="18967"/>
                      <a:pt x="0" y="19193"/>
                      <a:pt x="0" y="19193"/>
                    </a:cubicBezTo>
                    <a:cubicBezTo>
                      <a:pt x="0" y="20045"/>
                      <a:pt x="4835" y="21600"/>
                      <a:pt x="10799" y="21600"/>
                    </a:cubicBezTo>
                    <a:cubicBezTo>
                      <a:pt x="16765" y="21600"/>
                      <a:pt x="21600" y="20045"/>
                      <a:pt x="21600" y="19193"/>
                    </a:cubicBezTo>
                    <a:cubicBezTo>
                      <a:pt x="21600" y="19193"/>
                      <a:pt x="21600" y="18967"/>
                      <a:pt x="21600" y="16656"/>
                    </a:cubicBezTo>
                    <a:cubicBezTo>
                      <a:pt x="21600" y="14345"/>
                      <a:pt x="14122" y="12436"/>
                      <a:pt x="14122" y="10800"/>
                    </a:cubicBezTo>
                    <a:cubicBezTo>
                      <a:pt x="14122" y="9164"/>
                      <a:pt x="21600" y="7255"/>
                      <a:pt x="21600" y="49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>
                <a:defPPr>
                  <a:defRPr lang="en-US"/>
                </a:defPPr>
                <a:lvl1pPr marL="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819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6456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653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284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1109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9306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75025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56990" algn="l" defTabSz="963930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80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339929" y="1867528"/>
            <a:ext cx="2808736" cy="1560788"/>
            <a:chOff x="1339929" y="1867528"/>
            <a:chExt cx="2808736" cy="1560788"/>
          </a:xfrm>
        </p:grpSpPr>
        <p:sp>
          <p:nvSpPr>
            <p:cNvPr id="35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6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37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39929" y="3070898"/>
            <a:ext cx="2808736" cy="1560788"/>
            <a:chOff x="1339929" y="1867528"/>
            <a:chExt cx="2808736" cy="1560788"/>
          </a:xfrm>
        </p:grpSpPr>
        <p:sp>
          <p:nvSpPr>
            <p:cNvPr id="43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4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5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39929" y="4274268"/>
            <a:ext cx="2808736" cy="1560788"/>
            <a:chOff x="1339929" y="1867528"/>
            <a:chExt cx="2808736" cy="1560788"/>
          </a:xfrm>
        </p:grpSpPr>
        <p:sp>
          <p:nvSpPr>
            <p:cNvPr id="47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8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49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52474" y="1867528"/>
            <a:ext cx="2808736" cy="1560788"/>
            <a:chOff x="1339929" y="1867528"/>
            <a:chExt cx="2808736" cy="1560788"/>
          </a:xfrm>
        </p:grpSpPr>
        <p:sp>
          <p:nvSpPr>
            <p:cNvPr id="51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2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3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52474" y="3070898"/>
            <a:ext cx="2808736" cy="1560788"/>
            <a:chOff x="1339929" y="1867528"/>
            <a:chExt cx="2808736" cy="1560788"/>
          </a:xfrm>
        </p:grpSpPr>
        <p:sp>
          <p:nvSpPr>
            <p:cNvPr id="55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6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57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252474" y="4274268"/>
            <a:ext cx="2808736" cy="1560788"/>
            <a:chOff x="1339929" y="1867528"/>
            <a:chExt cx="2808736" cy="1560788"/>
          </a:xfrm>
        </p:grpSpPr>
        <p:sp>
          <p:nvSpPr>
            <p:cNvPr id="59" name="圆角淘宝网Chenying0907出品 22"/>
            <p:cNvSpPr/>
            <p:nvPr/>
          </p:nvSpPr>
          <p:spPr>
            <a:xfrm>
              <a:off x="1442194" y="1867528"/>
              <a:ext cx="330634" cy="330633"/>
            </a:xfrm>
            <a:prstGeom prst="roundRect">
              <a:avLst/>
            </a:prstGeom>
            <a:solidFill>
              <a:srgbClr val="1C50A2"/>
            </a:solidFill>
            <a:ln w="19050" cap="flat" cmpd="sng" algn="ctr">
              <a:gradFill>
                <a:gsLst>
                  <a:gs pos="0">
                    <a:srgbClr val="4F81BD">
                      <a:lumMod val="5000"/>
                      <a:lumOff val="95000"/>
                    </a:srgbClr>
                  </a:gs>
                  <a:gs pos="100000">
                    <a:srgbClr val="EEEEEE"/>
                  </a:gs>
                </a:gsLst>
                <a:lin ang="5400000" scaled="1"/>
              </a:gradFill>
              <a:prstDash val="solid"/>
            </a:ln>
            <a:effectLst>
              <a:outerShdw blurRad="101600" dist="508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rPr>
                <a:t>1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0" name="î$lîḍê"/>
            <p:cNvSpPr txBox="1"/>
            <p:nvPr/>
          </p:nvSpPr>
          <p:spPr>
            <a:xfrm>
              <a:off x="1339929" y="2233072"/>
              <a:ext cx="1694809" cy="39251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 anchorCtr="0">
              <a:normAutofit/>
            </a:bodyPr>
            <a:lstStyle/>
            <a:p>
              <a:pPr>
                <a:buSzPct val="25000"/>
              </a:pPr>
              <a:r>
                <a:rPr lang="de-DE" sz="1600" b="1" dirty="0">
                  <a:solidFill>
                    <a:srgbClr val="000000"/>
                  </a:solidFill>
                  <a:latin typeface="Arial" panose="020B0604020202020204"/>
                  <a:ea typeface="微软雅黑" panose="020B0503020204020204" charset="-122"/>
                </a:rPr>
                <a:t>Text here</a:t>
              </a:r>
            </a:p>
          </p:txBody>
        </p:sp>
        <p:sp>
          <p:nvSpPr>
            <p:cNvPr id="61" name="íšḻíḍé"/>
            <p:cNvSpPr txBox="1"/>
            <p:nvPr/>
          </p:nvSpPr>
          <p:spPr>
            <a:xfrm>
              <a:off x="1339929" y="2519387"/>
              <a:ext cx="2808736" cy="908929"/>
            </a:xfrm>
            <a:prstGeom prst="rect">
              <a:avLst/>
            </a:prstGeom>
            <a:noFill/>
            <a:ln>
              <a:noFill/>
            </a:ln>
          </p:spPr>
          <p:txBody>
            <a:bodyPr lIns="91440" tIns="45720" rIns="91440" bIns="45720" anchor="t" anchorCtr="0">
              <a:noAutofit/>
            </a:bodyPr>
            <a:lstStyle/>
            <a:p>
              <a:pPr>
                <a:lnSpc>
                  <a:spcPct val="150000"/>
                </a:lnSpc>
                <a:buSzPct val="25000"/>
              </a:pP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Copy paste fonts. Choose the only option to retain text.…</a:t>
              </a:r>
              <a:r>
                <a:rPr lang="de-DE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Copy paste fonts. Choose the only option to retain text</a:t>
              </a:r>
              <a:r>
                <a:rPr lang="en-US" altLang="zh-CN" sz="800" dirty="0" smtClean="0">
                  <a:solidFill>
                    <a:srgbClr val="000000"/>
                  </a:solidFill>
                  <a:latin typeface="Arial" panose="020B0604020202020204"/>
                </a:rPr>
                <a:t>.…..</a:t>
              </a:r>
              <a:r>
                <a:rPr lang="en-US" altLang="zh-CN" sz="800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  <a:p>
              <a:pPr>
                <a:lnSpc>
                  <a:spcPct val="150000"/>
                </a:lnSpc>
                <a:buSzPct val="25000"/>
              </a:pPr>
              <a:endParaRPr lang="de-DE" altLang="zh-CN" sz="8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67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cxnSp>
        <p:nvCxnSpPr>
          <p:cNvPr id="68" name="直接连接符 67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7" name="20648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586946" y="1667821"/>
            <a:ext cx="11066452" cy="4582944"/>
            <a:chOff x="68781" y="1691439"/>
            <a:chExt cx="12008056" cy="4972890"/>
          </a:xfrm>
        </p:grpSpPr>
        <p:sp>
          <p:nvSpPr>
            <p:cNvPr id="8" name="ïs1ïḋè"/>
            <p:cNvSpPr/>
            <p:nvPr/>
          </p:nvSpPr>
          <p:spPr>
            <a:xfrm>
              <a:off x="68781" y="4264029"/>
              <a:ext cx="12008056" cy="24003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îšliḓê"/>
            <p:cNvSpPr/>
            <p:nvPr/>
          </p:nvSpPr>
          <p:spPr>
            <a:xfrm>
              <a:off x="698144" y="3116267"/>
              <a:ext cx="2295525" cy="2295525"/>
            </a:xfrm>
            <a:prstGeom prst="diamond">
              <a:avLst/>
            </a:prstGeom>
            <a:solidFill>
              <a:srgbClr val="1AB49C"/>
            </a:solidFill>
            <a:ln w="571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91440" tIns="45720" rIns="91440" bIns="45720" rtlCol="0" anchor="ctr">
              <a:norm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0" name="ïṥḷîḑé"/>
            <p:cNvGrpSpPr/>
            <p:nvPr/>
          </p:nvGrpSpPr>
          <p:grpSpPr>
            <a:xfrm>
              <a:off x="3716829" y="4829866"/>
              <a:ext cx="6488014" cy="1358891"/>
              <a:chOff x="3210515" y="2177741"/>
              <a:chExt cx="6488014" cy="1358891"/>
            </a:xfrm>
          </p:grpSpPr>
          <p:sp>
            <p:nvSpPr>
              <p:cNvPr id="32" name="iṩļíde"/>
              <p:cNvSpPr txBox="1"/>
              <p:nvPr/>
            </p:nvSpPr>
            <p:spPr>
              <a:xfrm>
                <a:off x="3210515" y="2177741"/>
                <a:ext cx="6488014" cy="5819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rmAutofit fontScale="925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A3838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Unified fonts make reading more fluent.</a:t>
                </a:r>
              </a:p>
            </p:txBody>
          </p:sp>
          <p:sp>
            <p:nvSpPr>
              <p:cNvPr id="33" name="íṧļíḓè"/>
              <p:cNvSpPr txBox="1"/>
              <p:nvPr/>
            </p:nvSpPr>
            <p:spPr>
              <a:xfrm>
                <a:off x="3210516" y="2759668"/>
                <a:ext cx="6488011" cy="776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Theme color makes PPT more convenient to change.</a:t>
                </a:r>
              </a:p>
              <a:p>
                <a:pPr marL="0" marR="0" lvl="0" indent="0" algn="l" defTabSz="913765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Adjust the spacing to adapt to Chinese typesetting, use the reference line in PPT.</a:t>
                </a:r>
              </a:p>
            </p:txBody>
          </p:sp>
        </p:grpSp>
        <p:sp>
          <p:nvSpPr>
            <p:cNvPr id="11" name="ïş1îḋé"/>
            <p:cNvSpPr/>
            <p:nvPr/>
          </p:nvSpPr>
          <p:spPr bwMode="auto">
            <a:xfrm>
              <a:off x="1461772" y="3953108"/>
              <a:ext cx="768268" cy="621842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ïSļíḑê"/>
            <p:cNvGrpSpPr/>
            <p:nvPr/>
          </p:nvGrpSpPr>
          <p:grpSpPr>
            <a:xfrm>
              <a:off x="6495429" y="1704527"/>
              <a:ext cx="2107807" cy="1824700"/>
              <a:chOff x="5042097" y="4104828"/>
              <a:chExt cx="2107807" cy="1824700"/>
            </a:xfrm>
          </p:grpSpPr>
          <p:grpSp>
            <p:nvGrpSpPr>
              <p:cNvPr id="28" name="îṣḻïḓe"/>
              <p:cNvGrpSpPr/>
              <p:nvPr/>
            </p:nvGrpSpPr>
            <p:grpSpPr>
              <a:xfrm>
                <a:off x="5042097" y="4817639"/>
                <a:ext cx="2107807" cy="1111889"/>
                <a:chOff x="673100" y="1237334"/>
                <a:chExt cx="3228944" cy="1111889"/>
              </a:xfrm>
            </p:grpSpPr>
            <p:sp>
              <p:nvSpPr>
                <p:cNvPr id="30" name="ïśľíde"/>
                <p:cNvSpPr/>
                <p:nvPr/>
              </p:nvSpPr>
              <p:spPr bwMode="auto">
                <a:xfrm>
                  <a:off x="673100" y="1624932"/>
                  <a:ext cx="3228944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31" name="ïṥḷïďè"/>
                <p:cNvSpPr txBox="1"/>
                <p:nvPr/>
              </p:nvSpPr>
              <p:spPr bwMode="auto">
                <a:xfrm>
                  <a:off x="673100" y="1237334"/>
                  <a:ext cx="3228944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29" name="íśļiḓe"/>
              <p:cNvSpPr/>
              <p:nvPr/>
            </p:nvSpPr>
            <p:spPr bwMode="auto">
              <a:xfrm>
                <a:off x="5841040" y="4104828"/>
                <a:ext cx="509920" cy="508966"/>
              </a:xfrm>
              <a:custGeom>
                <a:avLst/>
                <a:gdLst>
                  <a:gd name="connsiteX0" fmla="*/ 290910 w 605702"/>
                  <a:gd name="connsiteY0" fmla="*/ 156336 h 604568"/>
                  <a:gd name="connsiteX1" fmla="*/ 335849 w 605702"/>
                  <a:gd name="connsiteY1" fmla="*/ 164992 h 604568"/>
                  <a:gd name="connsiteX2" fmla="*/ 288310 w 605702"/>
                  <a:gd name="connsiteY2" fmla="*/ 212456 h 604568"/>
                  <a:gd name="connsiteX3" fmla="*/ 203632 w 605702"/>
                  <a:gd name="connsiteY3" fmla="*/ 244717 h 604568"/>
                  <a:gd name="connsiteX4" fmla="*/ 203632 w 605702"/>
                  <a:gd name="connsiteY4" fmla="*/ 401388 h 604568"/>
                  <a:gd name="connsiteX5" fmla="*/ 360547 w 605702"/>
                  <a:gd name="connsiteY5" fmla="*/ 401388 h 604568"/>
                  <a:gd name="connsiteX6" fmla="*/ 392859 w 605702"/>
                  <a:gd name="connsiteY6" fmla="*/ 316749 h 604568"/>
                  <a:gd name="connsiteX7" fmla="*/ 440397 w 605702"/>
                  <a:gd name="connsiteY7" fmla="*/ 269284 h 604568"/>
                  <a:gd name="connsiteX8" fmla="*/ 400287 w 605702"/>
                  <a:gd name="connsiteY8" fmla="*/ 441065 h 604568"/>
                  <a:gd name="connsiteX9" fmla="*/ 163892 w 605702"/>
                  <a:gd name="connsiteY9" fmla="*/ 441065 h 604568"/>
                  <a:gd name="connsiteX10" fmla="*/ 163892 w 605702"/>
                  <a:gd name="connsiteY10" fmla="*/ 205040 h 604568"/>
                  <a:gd name="connsiteX11" fmla="*/ 290910 w 605702"/>
                  <a:gd name="connsiteY11" fmla="*/ 156336 h 604568"/>
                  <a:gd name="connsiteX12" fmla="*/ 246542 w 605702"/>
                  <a:gd name="connsiteY12" fmla="*/ 43775 h 604568"/>
                  <a:gd name="connsiteX13" fmla="*/ 422196 w 605702"/>
                  <a:gd name="connsiteY13" fmla="*/ 78723 h 604568"/>
                  <a:gd name="connsiteX14" fmla="*/ 376794 w 605702"/>
                  <a:gd name="connsiteY14" fmla="*/ 124054 h 604568"/>
                  <a:gd name="connsiteX15" fmla="*/ 126109 w 605702"/>
                  <a:gd name="connsiteY15" fmla="*/ 167345 h 604568"/>
                  <a:gd name="connsiteX16" fmla="*/ 126109 w 605702"/>
                  <a:gd name="connsiteY16" fmla="*/ 478820 h 604568"/>
                  <a:gd name="connsiteX17" fmla="*/ 438073 w 605702"/>
                  <a:gd name="connsiteY17" fmla="*/ 478820 h 604568"/>
                  <a:gd name="connsiteX18" fmla="*/ 481432 w 605702"/>
                  <a:gd name="connsiteY18" fmla="*/ 228527 h 604568"/>
                  <a:gd name="connsiteX19" fmla="*/ 526741 w 605702"/>
                  <a:gd name="connsiteY19" fmla="*/ 183011 h 604568"/>
                  <a:gd name="connsiteX20" fmla="*/ 481432 w 605702"/>
                  <a:gd name="connsiteY20" fmla="*/ 522111 h 604568"/>
                  <a:gd name="connsiteX21" fmla="*/ 82657 w 605702"/>
                  <a:gd name="connsiteY21" fmla="*/ 522111 h 604568"/>
                  <a:gd name="connsiteX22" fmla="*/ 82657 w 605702"/>
                  <a:gd name="connsiteY22" fmla="*/ 123961 h 604568"/>
                  <a:gd name="connsiteX23" fmla="*/ 246542 w 605702"/>
                  <a:gd name="connsiteY23" fmla="*/ 43775 h 604568"/>
                  <a:gd name="connsiteX24" fmla="*/ 536061 w 605702"/>
                  <a:gd name="connsiteY24" fmla="*/ 0 h 604568"/>
                  <a:gd name="connsiteX25" fmla="*/ 544232 w 605702"/>
                  <a:gd name="connsiteY25" fmla="*/ 61368 h 604568"/>
                  <a:gd name="connsiteX26" fmla="*/ 605702 w 605702"/>
                  <a:gd name="connsiteY26" fmla="*/ 69526 h 604568"/>
                  <a:gd name="connsiteX27" fmla="*/ 524361 w 605702"/>
                  <a:gd name="connsiteY27" fmla="*/ 150732 h 604568"/>
                  <a:gd name="connsiteX28" fmla="*/ 498361 w 605702"/>
                  <a:gd name="connsiteY28" fmla="*/ 147302 h 604568"/>
                  <a:gd name="connsiteX29" fmla="*/ 337721 w 605702"/>
                  <a:gd name="connsiteY29" fmla="*/ 307767 h 604568"/>
                  <a:gd name="connsiteX30" fmla="*/ 339764 w 605702"/>
                  <a:gd name="connsiteY30" fmla="*/ 323063 h 604568"/>
                  <a:gd name="connsiteX31" fmla="*/ 282101 w 605702"/>
                  <a:gd name="connsiteY31" fmla="*/ 380630 h 604568"/>
                  <a:gd name="connsiteX32" fmla="*/ 224437 w 605702"/>
                  <a:gd name="connsiteY32" fmla="*/ 323063 h 604568"/>
                  <a:gd name="connsiteX33" fmla="*/ 282101 w 605702"/>
                  <a:gd name="connsiteY33" fmla="*/ 265495 h 604568"/>
                  <a:gd name="connsiteX34" fmla="*/ 297422 w 605702"/>
                  <a:gd name="connsiteY34" fmla="*/ 267535 h 604568"/>
                  <a:gd name="connsiteX35" fmla="*/ 458155 w 605702"/>
                  <a:gd name="connsiteY35" fmla="*/ 107162 h 604568"/>
                  <a:gd name="connsiteX36" fmla="*/ 454719 w 605702"/>
                  <a:gd name="connsiteY36" fmla="*/ 81206 h 604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05702" h="604568">
                    <a:moveTo>
                      <a:pt x="290910" y="156336"/>
                    </a:moveTo>
                    <a:cubicBezTo>
                      <a:pt x="306137" y="157147"/>
                      <a:pt x="321272" y="160032"/>
                      <a:pt x="335849" y="164992"/>
                    </a:cubicBezTo>
                    <a:lnTo>
                      <a:pt x="288310" y="212456"/>
                    </a:lnTo>
                    <a:cubicBezTo>
                      <a:pt x="257856" y="210695"/>
                      <a:pt x="226844" y="221449"/>
                      <a:pt x="203632" y="244717"/>
                    </a:cubicBezTo>
                    <a:cubicBezTo>
                      <a:pt x="160271" y="287918"/>
                      <a:pt x="160271" y="358187"/>
                      <a:pt x="203632" y="401388"/>
                    </a:cubicBezTo>
                    <a:cubicBezTo>
                      <a:pt x="246900" y="444680"/>
                      <a:pt x="317279" y="444680"/>
                      <a:pt x="360547" y="401388"/>
                    </a:cubicBezTo>
                    <a:cubicBezTo>
                      <a:pt x="383852" y="378211"/>
                      <a:pt x="394623" y="347156"/>
                      <a:pt x="392859" y="316749"/>
                    </a:cubicBezTo>
                    <a:lnTo>
                      <a:pt x="440397" y="269284"/>
                    </a:lnTo>
                    <a:cubicBezTo>
                      <a:pt x="460267" y="327595"/>
                      <a:pt x="446897" y="394620"/>
                      <a:pt x="400287" y="441065"/>
                    </a:cubicBezTo>
                    <a:cubicBezTo>
                      <a:pt x="335106" y="506236"/>
                      <a:pt x="229073" y="506236"/>
                      <a:pt x="163892" y="441065"/>
                    </a:cubicBezTo>
                    <a:cubicBezTo>
                      <a:pt x="98619" y="375987"/>
                      <a:pt x="98619" y="270118"/>
                      <a:pt x="163892" y="205040"/>
                    </a:cubicBezTo>
                    <a:cubicBezTo>
                      <a:pt x="198711" y="170137"/>
                      <a:pt x="245228" y="153902"/>
                      <a:pt x="290910" y="156336"/>
                    </a:cubicBezTo>
                    <a:close/>
                    <a:moveTo>
                      <a:pt x="246542" y="43775"/>
                    </a:moveTo>
                    <a:cubicBezTo>
                      <a:pt x="306463" y="36243"/>
                      <a:pt x="368345" y="47900"/>
                      <a:pt x="422196" y="78723"/>
                    </a:cubicBezTo>
                    <a:lnTo>
                      <a:pt x="376794" y="124054"/>
                    </a:lnTo>
                    <a:cubicBezTo>
                      <a:pt x="294811" y="85305"/>
                      <a:pt x="193980" y="99581"/>
                      <a:pt x="126109" y="167345"/>
                    </a:cubicBezTo>
                    <a:cubicBezTo>
                      <a:pt x="39948" y="253371"/>
                      <a:pt x="39948" y="392793"/>
                      <a:pt x="126109" y="478820"/>
                    </a:cubicBezTo>
                    <a:cubicBezTo>
                      <a:pt x="212271" y="564846"/>
                      <a:pt x="351912" y="564846"/>
                      <a:pt x="438073" y="478820"/>
                    </a:cubicBezTo>
                    <a:cubicBezTo>
                      <a:pt x="505944" y="411055"/>
                      <a:pt x="520428" y="310382"/>
                      <a:pt x="481432" y="228527"/>
                    </a:cubicBezTo>
                    <a:lnTo>
                      <a:pt x="526741" y="183011"/>
                    </a:lnTo>
                    <a:cubicBezTo>
                      <a:pt x="588484" y="290544"/>
                      <a:pt x="573350" y="430244"/>
                      <a:pt x="481432" y="522111"/>
                    </a:cubicBezTo>
                    <a:cubicBezTo>
                      <a:pt x="371316" y="632054"/>
                      <a:pt x="192866" y="632054"/>
                      <a:pt x="82657" y="522111"/>
                    </a:cubicBezTo>
                    <a:cubicBezTo>
                      <a:pt x="-27552" y="412168"/>
                      <a:pt x="-27552" y="233997"/>
                      <a:pt x="82657" y="123961"/>
                    </a:cubicBezTo>
                    <a:cubicBezTo>
                      <a:pt x="128662" y="78028"/>
                      <a:pt x="186622" y="51307"/>
                      <a:pt x="246542" y="43775"/>
                    </a:cubicBezTo>
                    <a:close/>
                    <a:moveTo>
                      <a:pt x="536061" y="0"/>
                    </a:moveTo>
                    <a:lnTo>
                      <a:pt x="544232" y="61368"/>
                    </a:lnTo>
                    <a:lnTo>
                      <a:pt x="605702" y="69526"/>
                    </a:lnTo>
                    <a:lnTo>
                      <a:pt x="524361" y="150732"/>
                    </a:lnTo>
                    <a:lnTo>
                      <a:pt x="498361" y="147302"/>
                    </a:lnTo>
                    <a:lnTo>
                      <a:pt x="337721" y="307767"/>
                    </a:lnTo>
                    <a:cubicBezTo>
                      <a:pt x="339021" y="312588"/>
                      <a:pt x="339764" y="317779"/>
                      <a:pt x="339764" y="323063"/>
                    </a:cubicBezTo>
                    <a:cubicBezTo>
                      <a:pt x="339764" y="354859"/>
                      <a:pt x="313950" y="380630"/>
                      <a:pt x="282101" y="380630"/>
                    </a:cubicBezTo>
                    <a:cubicBezTo>
                      <a:pt x="250251" y="380630"/>
                      <a:pt x="224437" y="354859"/>
                      <a:pt x="224437" y="323063"/>
                    </a:cubicBezTo>
                    <a:cubicBezTo>
                      <a:pt x="224437" y="291266"/>
                      <a:pt x="250251" y="265495"/>
                      <a:pt x="282101" y="265495"/>
                    </a:cubicBezTo>
                    <a:cubicBezTo>
                      <a:pt x="287393" y="265495"/>
                      <a:pt x="292500" y="266237"/>
                      <a:pt x="297422" y="267535"/>
                    </a:cubicBezTo>
                    <a:lnTo>
                      <a:pt x="458155" y="107162"/>
                    </a:lnTo>
                    <a:lnTo>
                      <a:pt x="454719" y="81206"/>
                    </a:ln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16" name="îṧḷídê"/>
            <p:cNvGrpSpPr/>
            <p:nvPr/>
          </p:nvGrpSpPr>
          <p:grpSpPr>
            <a:xfrm>
              <a:off x="9411093" y="1691439"/>
              <a:ext cx="2107807" cy="1837788"/>
              <a:chOff x="7601344" y="4091740"/>
              <a:chExt cx="2107807" cy="1837788"/>
            </a:xfrm>
          </p:grpSpPr>
          <p:grpSp>
            <p:nvGrpSpPr>
              <p:cNvPr id="24" name="ïṩlïďè"/>
              <p:cNvGrpSpPr/>
              <p:nvPr/>
            </p:nvGrpSpPr>
            <p:grpSpPr>
              <a:xfrm>
                <a:off x="7601344" y="4817639"/>
                <a:ext cx="2107807" cy="1111889"/>
                <a:chOff x="673100" y="1237334"/>
                <a:chExt cx="3228944" cy="1111889"/>
              </a:xfrm>
            </p:grpSpPr>
            <p:sp>
              <p:nvSpPr>
                <p:cNvPr id="26" name="i$ḷíḍê"/>
                <p:cNvSpPr/>
                <p:nvPr/>
              </p:nvSpPr>
              <p:spPr bwMode="auto">
                <a:xfrm>
                  <a:off x="673100" y="1624932"/>
                  <a:ext cx="3228944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27" name="ïṩlïdè"/>
                <p:cNvSpPr txBox="1"/>
                <p:nvPr/>
              </p:nvSpPr>
              <p:spPr bwMode="auto">
                <a:xfrm>
                  <a:off x="673100" y="1237334"/>
                  <a:ext cx="3228944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25" name="işḷîḍé"/>
              <p:cNvSpPr/>
              <p:nvPr/>
            </p:nvSpPr>
            <p:spPr bwMode="auto">
              <a:xfrm>
                <a:off x="8395094" y="4091740"/>
                <a:ext cx="520306" cy="535142"/>
              </a:xfrm>
              <a:custGeom>
                <a:avLst/>
                <a:gdLst>
                  <a:gd name="T0" fmla="*/ 6023 w 6383"/>
                  <a:gd name="T1" fmla="*/ 2985 h 6575"/>
                  <a:gd name="T2" fmla="*/ 5921 w 6383"/>
                  <a:gd name="T3" fmla="*/ 1957 h 6575"/>
                  <a:gd name="T4" fmla="*/ 5304 w 6383"/>
                  <a:gd name="T5" fmla="*/ 1379 h 6575"/>
                  <a:gd name="T6" fmla="*/ 4619 w 6383"/>
                  <a:gd name="T7" fmla="*/ 608 h 6575"/>
                  <a:gd name="T8" fmla="*/ 3777 w 6383"/>
                  <a:gd name="T9" fmla="*/ 501 h 6575"/>
                  <a:gd name="T10" fmla="*/ 2768 w 6383"/>
                  <a:gd name="T11" fmla="*/ 280 h 6575"/>
                  <a:gd name="T12" fmla="*/ 2028 w 6383"/>
                  <a:gd name="T13" fmla="*/ 688 h 6575"/>
                  <a:gd name="T14" fmla="*/ 1083 w 6383"/>
                  <a:gd name="T15" fmla="*/ 1103 h 6575"/>
                  <a:gd name="T16" fmla="*/ 723 w 6383"/>
                  <a:gd name="T17" fmla="*/ 1868 h 6575"/>
                  <a:gd name="T18" fmla="*/ 201 w 6383"/>
                  <a:gd name="T19" fmla="*/ 2759 h 6575"/>
                  <a:gd name="T20" fmla="*/ 360 w 6383"/>
                  <a:gd name="T21" fmla="*/ 3591 h 6575"/>
                  <a:gd name="T22" fmla="*/ 461 w 6383"/>
                  <a:gd name="T23" fmla="*/ 4619 h 6575"/>
                  <a:gd name="T24" fmla="*/ 1079 w 6383"/>
                  <a:gd name="T25" fmla="*/ 5197 h 6575"/>
                  <a:gd name="T26" fmla="*/ 1764 w 6383"/>
                  <a:gd name="T27" fmla="*/ 5968 h 6575"/>
                  <a:gd name="T28" fmla="*/ 2604 w 6383"/>
                  <a:gd name="T29" fmla="*/ 6073 h 6575"/>
                  <a:gd name="T30" fmla="*/ 3613 w 6383"/>
                  <a:gd name="T31" fmla="*/ 6295 h 6575"/>
                  <a:gd name="T32" fmla="*/ 4353 w 6383"/>
                  <a:gd name="T33" fmla="*/ 5888 h 6575"/>
                  <a:gd name="T34" fmla="*/ 5299 w 6383"/>
                  <a:gd name="T35" fmla="*/ 5473 h 6575"/>
                  <a:gd name="T36" fmla="*/ 5659 w 6383"/>
                  <a:gd name="T37" fmla="*/ 4708 h 6575"/>
                  <a:gd name="T38" fmla="*/ 6180 w 6383"/>
                  <a:gd name="T39" fmla="*/ 3817 h 6575"/>
                  <a:gd name="T40" fmla="*/ 3877 w 6383"/>
                  <a:gd name="T41" fmla="*/ 4231 h 6575"/>
                  <a:gd name="T42" fmla="*/ 3381 w 6383"/>
                  <a:gd name="T43" fmla="*/ 4613 h 6575"/>
                  <a:gd name="T44" fmla="*/ 3287 w 6383"/>
                  <a:gd name="T45" fmla="*/ 4924 h 6575"/>
                  <a:gd name="T46" fmla="*/ 2960 w 6383"/>
                  <a:gd name="T47" fmla="*/ 4820 h 6575"/>
                  <a:gd name="T48" fmla="*/ 2844 w 6383"/>
                  <a:gd name="T49" fmla="*/ 4529 h 6575"/>
                  <a:gd name="T50" fmla="*/ 2356 w 6383"/>
                  <a:gd name="T51" fmla="*/ 4233 h 6575"/>
                  <a:gd name="T52" fmla="*/ 2560 w 6383"/>
                  <a:gd name="T53" fmla="*/ 3940 h 6575"/>
                  <a:gd name="T54" fmla="*/ 3307 w 6383"/>
                  <a:gd name="T55" fmla="*/ 4036 h 6575"/>
                  <a:gd name="T56" fmla="*/ 3193 w 6383"/>
                  <a:gd name="T57" fmla="*/ 3535 h 6575"/>
                  <a:gd name="T58" fmla="*/ 2365 w 6383"/>
                  <a:gd name="T59" fmla="*/ 2705 h 6575"/>
                  <a:gd name="T60" fmla="*/ 2991 w 6383"/>
                  <a:gd name="T61" fmla="*/ 1897 h 6575"/>
                  <a:gd name="T62" fmla="*/ 3105 w 6383"/>
                  <a:gd name="T63" fmla="*/ 1651 h 6575"/>
                  <a:gd name="T64" fmla="*/ 3401 w 6383"/>
                  <a:gd name="T65" fmla="*/ 1856 h 6575"/>
                  <a:gd name="T66" fmla="*/ 3865 w 6383"/>
                  <a:gd name="T67" fmla="*/ 2119 h 6575"/>
                  <a:gd name="T68" fmla="*/ 3847 w 6383"/>
                  <a:gd name="T69" fmla="*/ 2508 h 6575"/>
                  <a:gd name="T70" fmla="*/ 3208 w 6383"/>
                  <a:gd name="T71" fmla="*/ 2464 h 6575"/>
                  <a:gd name="T72" fmla="*/ 3025 w 6383"/>
                  <a:gd name="T73" fmla="*/ 2832 h 6575"/>
                  <a:gd name="T74" fmla="*/ 3647 w 6383"/>
                  <a:gd name="T75" fmla="*/ 3137 h 6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83" h="6575">
                    <a:moveTo>
                      <a:pt x="6023" y="3591"/>
                    </a:moveTo>
                    <a:cubicBezTo>
                      <a:pt x="5895" y="3409"/>
                      <a:pt x="5895" y="3167"/>
                      <a:pt x="6023" y="2985"/>
                    </a:cubicBezTo>
                    <a:lnTo>
                      <a:pt x="6181" y="2759"/>
                    </a:lnTo>
                    <a:cubicBezTo>
                      <a:pt x="6383" y="2472"/>
                      <a:pt x="6253" y="2072"/>
                      <a:pt x="5921" y="1957"/>
                    </a:cubicBezTo>
                    <a:lnTo>
                      <a:pt x="5660" y="1868"/>
                    </a:lnTo>
                    <a:cubicBezTo>
                      <a:pt x="5451" y="1796"/>
                      <a:pt x="5308" y="1600"/>
                      <a:pt x="5304" y="1379"/>
                    </a:cubicBezTo>
                    <a:lnTo>
                      <a:pt x="5300" y="1103"/>
                    </a:lnTo>
                    <a:cubicBezTo>
                      <a:pt x="5295" y="752"/>
                      <a:pt x="4953" y="505"/>
                      <a:pt x="4619" y="608"/>
                    </a:cubicBezTo>
                    <a:lnTo>
                      <a:pt x="4353" y="688"/>
                    </a:lnTo>
                    <a:cubicBezTo>
                      <a:pt x="4141" y="753"/>
                      <a:pt x="3911" y="679"/>
                      <a:pt x="3777" y="501"/>
                    </a:cubicBezTo>
                    <a:lnTo>
                      <a:pt x="3611" y="280"/>
                    </a:lnTo>
                    <a:cubicBezTo>
                      <a:pt x="3400" y="0"/>
                      <a:pt x="2979" y="0"/>
                      <a:pt x="2768" y="280"/>
                    </a:cubicBezTo>
                    <a:lnTo>
                      <a:pt x="2604" y="501"/>
                    </a:lnTo>
                    <a:cubicBezTo>
                      <a:pt x="2471" y="679"/>
                      <a:pt x="2240" y="753"/>
                      <a:pt x="2028" y="688"/>
                    </a:cubicBezTo>
                    <a:lnTo>
                      <a:pt x="1764" y="608"/>
                    </a:lnTo>
                    <a:cubicBezTo>
                      <a:pt x="1429" y="505"/>
                      <a:pt x="1088" y="752"/>
                      <a:pt x="1083" y="1103"/>
                    </a:cubicBezTo>
                    <a:lnTo>
                      <a:pt x="1079" y="1379"/>
                    </a:lnTo>
                    <a:cubicBezTo>
                      <a:pt x="1075" y="1600"/>
                      <a:pt x="933" y="1796"/>
                      <a:pt x="723" y="1868"/>
                    </a:cubicBezTo>
                    <a:lnTo>
                      <a:pt x="461" y="1957"/>
                    </a:lnTo>
                    <a:cubicBezTo>
                      <a:pt x="129" y="2071"/>
                      <a:pt x="0" y="2471"/>
                      <a:pt x="201" y="2759"/>
                    </a:cubicBezTo>
                    <a:lnTo>
                      <a:pt x="360" y="2985"/>
                    </a:lnTo>
                    <a:cubicBezTo>
                      <a:pt x="488" y="3167"/>
                      <a:pt x="488" y="3409"/>
                      <a:pt x="360" y="3591"/>
                    </a:cubicBezTo>
                    <a:lnTo>
                      <a:pt x="201" y="3817"/>
                    </a:lnTo>
                    <a:cubicBezTo>
                      <a:pt x="0" y="4104"/>
                      <a:pt x="129" y="4504"/>
                      <a:pt x="461" y="4619"/>
                    </a:cubicBezTo>
                    <a:lnTo>
                      <a:pt x="723" y="4708"/>
                    </a:lnTo>
                    <a:cubicBezTo>
                      <a:pt x="932" y="4780"/>
                      <a:pt x="1075" y="4976"/>
                      <a:pt x="1079" y="5197"/>
                    </a:cubicBezTo>
                    <a:lnTo>
                      <a:pt x="1083" y="5473"/>
                    </a:lnTo>
                    <a:cubicBezTo>
                      <a:pt x="1088" y="5824"/>
                      <a:pt x="1429" y="6071"/>
                      <a:pt x="1764" y="5968"/>
                    </a:cubicBezTo>
                    <a:lnTo>
                      <a:pt x="2028" y="5887"/>
                    </a:lnTo>
                    <a:cubicBezTo>
                      <a:pt x="2240" y="5821"/>
                      <a:pt x="2471" y="5896"/>
                      <a:pt x="2604" y="6073"/>
                    </a:cubicBezTo>
                    <a:lnTo>
                      <a:pt x="2771" y="6295"/>
                    </a:lnTo>
                    <a:cubicBezTo>
                      <a:pt x="2981" y="6575"/>
                      <a:pt x="3403" y="6575"/>
                      <a:pt x="3613" y="6295"/>
                    </a:cubicBezTo>
                    <a:lnTo>
                      <a:pt x="3777" y="6075"/>
                    </a:lnTo>
                    <a:cubicBezTo>
                      <a:pt x="3911" y="5897"/>
                      <a:pt x="4141" y="5823"/>
                      <a:pt x="4353" y="5888"/>
                    </a:cubicBezTo>
                    <a:lnTo>
                      <a:pt x="4617" y="5968"/>
                    </a:lnTo>
                    <a:cubicBezTo>
                      <a:pt x="4952" y="6071"/>
                      <a:pt x="5293" y="5824"/>
                      <a:pt x="5299" y="5473"/>
                    </a:cubicBezTo>
                    <a:lnTo>
                      <a:pt x="5303" y="5197"/>
                    </a:lnTo>
                    <a:cubicBezTo>
                      <a:pt x="5307" y="4976"/>
                      <a:pt x="5448" y="4780"/>
                      <a:pt x="5659" y="4708"/>
                    </a:cubicBezTo>
                    <a:lnTo>
                      <a:pt x="5920" y="4619"/>
                    </a:lnTo>
                    <a:cubicBezTo>
                      <a:pt x="6252" y="4505"/>
                      <a:pt x="6381" y="4105"/>
                      <a:pt x="6180" y="3817"/>
                    </a:cubicBezTo>
                    <a:lnTo>
                      <a:pt x="6023" y="3591"/>
                    </a:lnTo>
                    <a:close/>
                    <a:moveTo>
                      <a:pt x="3877" y="4231"/>
                    </a:moveTo>
                    <a:cubicBezTo>
                      <a:pt x="3773" y="4357"/>
                      <a:pt x="3637" y="4443"/>
                      <a:pt x="3479" y="4487"/>
                    </a:cubicBezTo>
                    <a:cubicBezTo>
                      <a:pt x="3409" y="4505"/>
                      <a:pt x="3379" y="4541"/>
                      <a:pt x="3381" y="4613"/>
                    </a:cubicBezTo>
                    <a:cubicBezTo>
                      <a:pt x="3384" y="4684"/>
                      <a:pt x="3381" y="4755"/>
                      <a:pt x="3381" y="4825"/>
                    </a:cubicBezTo>
                    <a:cubicBezTo>
                      <a:pt x="3381" y="4888"/>
                      <a:pt x="3349" y="4923"/>
                      <a:pt x="3287" y="4924"/>
                    </a:cubicBezTo>
                    <a:cubicBezTo>
                      <a:pt x="3211" y="4925"/>
                      <a:pt x="3135" y="4925"/>
                      <a:pt x="3059" y="4924"/>
                    </a:cubicBezTo>
                    <a:cubicBezTo>
                      <a:pt x="2992" y="4923"/>
                      <a:pt x="2961" y="4885"/>
                      <a:pt x="2960" y="4820"/>
                    </a:cubicBezTo>
                    <a:cubicBezTo>
                      <a:pt x="2960" y="4768"/>
                      <a:pt x="2959" y="4717"/>
                      <a:pt x="2959" y="4665"/>
                    </a:cubicBezTo>
                    <a:cubicBezTo>
                      <a:pt x="2957" y="4552"/>
                      <a:pt x="2953" y="4547"/>
                      <a:pt x="2844" y="4529"/>
                    </a:cubicBezTo>
                    <a:cubicBezTo>
                      <a:pt x="2704" y="4507"/>
                      <a:pt x="2567" y="4475"/>
                      <a:pt x="2439" y="4413"/>
                    </a:cubicBezTo>
                    <a:cubicBezTo>
                      <a:pt x="2337" y="4364"/>
                      <a:pt x="2328" y="4339"/>
                      <a:pt x="2356" y="4233"/>
                    </a:cubicBezTo>
                    <a:cubicBezTo>
                      <a:pt x="2377" y="4155"/>
                      <a:pt x="2399" y="4076"/>
                      <a:pt x="2424" y="3999"/>
                    </a:cubicBezTo>
                    <a:cubicBezTo>
                      <a:pt x="2452" y="3908"/>
                      <a:pt x="2477" y="3897"/>
                      <a:pt x="2560" y="3940"/>
                    </a:cubicBezTo>
                    <a:cubicBezTo>
                      <a:pt x="2701" y="4013"/>
                      <a:pt x="2852" y="4055"/>
                      <a:pt x="3011" y="4075"/>
                    </a:cubicBezTo>
                    <a:cubicBezTo>
                      <a:pt x="3112" y="4088"/>
                      <a:pt x="3212" y="4077"/>
                      <a:pt x="3307" y="4036"/>
                    </a:cubicBezTo>
                    <a:cubicBezTo>
                      <a:pt x="3483" y="3959"/>
                      <a:pt x="3511" y="3755"/>
                      <a:pt x="3361" y="3633"/>
                    </a:cubicBezTo>
                    <a:cubicBezTo>
                      <a:pt x="3311" y="3592"/>
                      <a:pt x="3253" y="3561"/>
                      <a:pt x="3193" y="3535"/>
                    </a:cubicBezTo>
                    <a:cubicBezTo>
                      <a:pt x="3039" y="3467"/>
                      <a:pt x="2879" y="3415"/>
                      <a:pt x="2733" y="3328"/>
                    </a:cubicBezTo>
                    <a:cubicBezTo>
                      <a:pt x="2497" y="3187"/>
                      <a:pt x="2347" y="2992"/>
                      <a:pt x="2365" y="2705"/>
                    </a:cubicBezTo>
                    <a:cubicBezTo>
                      <a:pt x="2385" y="2380"/>
                      <a:pt x="2569" y="2177"/>
                      <a:pt x="2867" y="2069"/>
                    </a:cubicBezTo>
                    <a:cubicBezTo>
                      <a:pt x="2989" y="2024"/>
                      <a:pt x="2991" y="2027"/>
                      <a:pt x="2991" y="1897"/>
                    </a:cubicBezTo>
                    <a:lnTo>
                      <a:pt x="2991" y="1767"/>
                    </a:lnTo>
                    <a:cubicBezTo>
                      <a:pt x="2993" y="1669"/>
                      <a:pt x="3009" y="1653"/>
                      <a:pt x="3105" y="1651"/>
                    </a:cubicBezTo>
                    <a:cubicBezTo>
                      <a:pt x="3135" y="1649"/>
                      <a:pt x="3165" y="1651"/>
                      <a:pt x="3195" y="1651"/>
                    </a:cubicBezTo>
                    <a:cubicBezTo>
                      <a:pt x="3400" y="1651"/>
                      <a:pt x="3400" y="1651"/>
                      <a:pt x="3401" y="1856"/>
                    </a:cubicBezTo>
                    <a:cubicBezTo>
                      <a:pt x="3401" y="2001"/>
                      <a:pt x="3401" y="2001"/>
                      <a:pt x="3547" y="2024"/>
                    </a:cubicBezTo>
                    <a:cubicBezTo>
                      <a:pt x="3657" y="2041"/>
                      <a:pt x="3764" y="2075"/>
                      <a:pt x="3865" y="2119"/>
                    </a:cubicBezTo>
                    <a:cubicBezTo>
                      <a:pt x="3921" y="2144"/>
                      <a:pt x="3943" y="2183"/>
                      <a:pt x="3925" y="2243"/>
                    </a:cubicBezTo>
                    <a:cubicBezTo>
                      <a:pt x="3900" y="2332"/>
                      <a:pt x="3876" y="2420"/>
                      <a:pt x="3847" y="2508"/>
                    </a:cubicBezTo>
                    <a:cubicBezTo>
                      <a:pt x="3820" y="2591"/>
                      <a:pt x="3793" y="2603"/>
                      <a:pt x="3713" y="2564"/>
                    </a:cubicBezTo>
                    <a:cubicBezTo>
                      <a:pt x="3553" y="2487"/>
                      <a:pt x="3385" y="2455"/>
                      <a:pt x="3208" y="2464"/>
                    </a:cubicBezTo>
                    <a:cubicBezTo>
                      <a:pt x="3161" y="2467"/>
                      <a:pt x="3116" y="2473"/>
                      <a:pt x="3073" y="2492"/>
                    </a:cubicBezTo>
                    <a:cubicBezTo>
                      <a:pt x="2920" y="2559"/>
                      <a:pt x="2896" y="2728"/>
                      <a:pt x="3025" y="2832"/>
                    </a:cubicBezTo>
                    <a:cubicBezTo>
                      <a:pt x="3091" y="2885"/>
                      <a:pt x="3167" y="2923"/>
                      <a:pt x="3245" y="2956"/>
                    </a:cubicBezTo>
                    <a:cubicBezTo>
                      <a:pt x="3381" y="3012"/>
                      <a:pt x="3517" y="3065"/>
                      <a:pt x="3647" y="3137"/>
                    </a:cubicBezTo>
                    <a:cubicBezTo>
                      <a:pt x="4056" y="3365"/>
                      <a:pt x="4167" y="3880"/>
                      <a:pt x="3877" y="4231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 wrap="square" lIns="91440" tIns="45720" rIns="91440" bIns="4572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" name="isļïďê"/>
            <p:cNvGrpSpPr/>
            <p:nvPr/>
          </p:nvGrpSpPr>
          <p:grpSpPr>
            <a:xfrm>
              <a:off x="3579766" y="1718739"/>
              <a:ext cx="2107807" cy="1810488"/>
              <a:chOff x="2482850" y="4119040"/>
              <a:chExt cx="2107807" cy="1810488"/>
            </a:xfrm>
          </p:grpSpPr>
          <p:grpSp>
            <p:nvGrpSpPr>
              <p:cNvPr id="20" name="ïŝ1îḑè"/>
              <p:cNvGrpSpPr/>
              <p:nvPr/>
            </p:nvGrpSpPr>
            <p:grpSpPr>
              <a:xfrm>
                <a:off x="2482850" y="4817639"/>
                <a:ext cx="2107807" cy="1111889"/>
                <a:chOff x="4081943" y="4823989"/>
                <a:chExt cx="2107807" cy="1111889"/>
              </a:xfrm>
            </p:grpSpPr>
            <p:sp>
              <p:nvSpPr>
                <p:cNvPr id="22" name="íṣlíḑè"/>
                <p:cNvSpPr/>
                <p:nvPr/>
              </p:nvSpPr>
              <p:spPr bwMode="auto">
                <a:xfrm>
                  <a:off x="4081943" y="5211587"/>
                  <a:ext cx="2107807" cy="724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Copy paste fonts. Choose the only option to retain text.</a:t>
                  </a:r>
                </a:p>
                <a:p>
                  <a:pPr marL="0" marR="0" lvl="0" indent="0" algn="ctr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……</a:t>
                  </a:r>
                </a:p>
              </p:txBody>
            </p:sp>
            <p:sp>
              <p:nvSpPr>
                <p:cNvPr id="23" name="íṥḻídè"/>
                <p:cNvSpPr txBox="1"/>
                <p:nvPr/>
              </p:nvSpPr>
              <p:spPr bwMode="auto">
                <a:xfrm>
                  <a:off x="4081943" y="4823989"/>
                  <a:ext cx="2107807" cy="3875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3765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3765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Text here</a:t>
                  </a:r>
                </a:p>
              </p:txBody>
            </p:sp>
          </p:grpSp>
          <p:sp>
            <p:nvSpPr>
              <p:cNvPr id="21" name="ïṣ1iḍê"/>
              <p:cNvSpPr/>
              <p:nvPr/>
            </p:nvSpPr>
            <p:spPr bwMode="auto">
              <a:xfrm>
                <a:off x="3286918" y="4119040"/>
                <a:ext cx="499670" cy="480542"/>
              </a:xfrm>
              <a:custGeom>
                <a:avLst/>
                <a:gdLst>
                  <a:gd name="connsiteX0" fmla="*/ 61288 w 609549"/>
                  <a:gd name="connsiteY0" fmla="*/ 383285 h 586216"/>
                  <a:gd name="connsiteX1" fmla="*/ 71162 w 609549"/>
                  <a:gd name="connsiteY1" fmla="*/ 387101 h 586216"/>
                  <a:gd name="connsiteX2" fmla="*/ 120018 w 609549"/>
                  <a:gd name="connsiteY2" fmla="*/ 435892 h 586216"/>
                  <a:gd name="connsiteX3" fmla="*/ 120018 w 609549"/>
                  <a:gd name="connsiteY3" fmla="*/ 454200 h 586216"/>
                  <a:gd name="connsiteX4" fmla="*/ 56639 w 609549"/>
                  <a:gd name="connsiteY4" fmla="*/ 517543 h 586216"/>
                  <a:gd name="connsiteX5" fmla="*/ 35592 w 609549"/>
                  <a:gd name="connsiteY5" fmla="*/ 513644 h 586216"/>
                  <a:gd name="connsiteX6" fmla="*/ 51877 w 609549"/>
                  <a:gd name="connsiteY6" fmla="*/ 388099 h 586216"/>
                  <a:gd name="connsiteX7" fmla="*/ 61288 w 609549"/>
                  <a:gd name="connsiteY7" fmla="*/ 383285 h 586216"/>
                  <a:gd name="connsiteX8" fmla="*/ 235245 w 609549"/>
                  <a:gd name="connsiteY8" fmla="*/ 302810 h 586216"/>
                  <a:gd name="connsiteX9" fmla="*/ 306042 w 609549"/>
                  <a:gd name="connsiteY9" fmla="*/ 373466 h 586216"/>
                  <a:gd name="connsiteX10" fmla="*/ 258717 w 609549"/>
                  <a:gd name="connsiteY10" fmla="*/ 420680 h 586216"/>
                  <a:gd name="connsiteX11" fmla="*/ 230246 w 609549"/>
                  <a:gd name="connsiteY11" fmla="*/ 550152 h 586216"/>
                  <a:gd name="connsiteX12" fmla="*/ 92223 w 609549"/>
                  <a:gd name="connsiteY12" fmla="*/ 575305 h 586216"/>
                  <a:gd name="connsiteX13" fmla="*/ 88748 w 609549"/>
                  <a:gd name="connsiteY13" fmla="*/ 556143 h 586216"/>
                  <a:gd name="connsiteX14" fmla="*/ 165115 w 609549"/>
                  <a:gd name="connsiteY14" fmla="*/ 479877 h 586216"/>
                  <a:gd name="connsiteX15" fmla="*/ 165115 w 609549"/>
                  <a:gd name="connsiteY15" fmla="*/ 446308 h 586216"/>
                  <a:gd name="connsiteX16" fmla="*/ 88700 w 609549"/>
                  <a:gd name="connsiteY16" fmla="*/ 369995 h 586216"/>
                  <a:gd name="connsiteX17" fmla="*/ 92128 w 609549"/>
                  <a:gd name="connsiteY17" fmla="*/ 350976 h 586216"/>
                  <a:gd name="connsiteX18" fmla="*/ 189111 w 609549"/>
                  <a:gd name="connsiteY18" fmla="*/ 348884 h 586216"/>
                  <a:gd name="connsiteX19" fmla="*/ 257958 w 609549"/>
                  <a:gd name="connsiteY19" fmla="*/ 161679 h 586216"/>
                  <a:gd name="connsiteX20" fmla="*/ 317251 w 609549"/>
                  <a:gd name="connsiteY20" fmla="*/ 220879 h 586216"/>
                  <a:gd name="connsiteX21" fmla="*/ 388070 w 609549"/>
                  <a:gd name="connsiteY21" fmla="*/ 291586 h 586216"/>
                  <a:gd name="connsiteX22" fmla="*/ 604906 w 609549"/>
                  <a:gd name="connsiteY22" fmla="*/ 508130 h 586216"/>
                  <a:gd name="connsiteX23" fmla="*/ 604906 w 609549"/>
                  <a:gd name="connsiteY23" fmla="*/ 530526 h 586216"/>
                  <a:gd name="connsiteX24" fmla="*/ 556567 w 609549"/>
                  <a:gd name="connsiteY24" fmla="*/ 578789 h 586216"/>
                  <a:gd name="connsiteX25" fmla="*/ 545327 w 609549"/>
                  <a:gd name="connsiteY25" fmla="*/ 583449 h 586216"/>
                  <a:gd name="connsiteX26" fmla="*/ 534135 w 609549"/>
                  <a:gd name="connsiteY26" fmla="*/ 578789 h 586216"/>
                  <a:gd name="connsiteX27" fmla="*/ 317251 w 609549"/>
                  <a:gd name="connsiteY27" fmla="*/ 362293 h 586216"/>
                  <a:gd name="connsiteX28" fmla="*/ 246481 w 609549"/>
                  <a:gd name="connsiteY28" fmla="*/ 291586 h 586216"/>
                  <a:gd name="connsiteX29" fmla="*/ 187140 w 609549"/>
                  <a:gd name="connsiteY29" fmla="*/ 232339 h 586216"/>
                  <a:gd name="connsiteX30" fmla="*/ 58606 w 609549"/>
                  <a:gd name="connsiteY30" fmla="*/ 160814 h 586216"/>
                  <a:gd name="connsiteX31" fmla="*/ 126401 w 609549"/>
                  <a:gd name="connsiteY31" fmla="*/ 228498 h 586216"/>
                  <a:gd name="connsiteX32" fmla="*/ 111975 w 609549"/>
                  <a:gd name="connsiteY32" fmla="*/ 242899 h 586216"/>
                  <a:gd name="connsiteX33" fmla="*/ 119307 w 609549"/>
                  <a:gd name="connsiteY33" fmla="*/ 250219 h 586216"/>
                  <a:gd name="connsiteX34" fmla="*/ 119307 w 609549"/>
                  <a:gd name="connsiteY34" fmla="*/ 277692 h 586216"/>
                  <a:gd name="connsiteX35" fmla="*/ 115641 w 609549"/>
                  <a:gd name="connsiteY35" fmla="*/ 281352 h 586216"/>
                  <a:gd name="connsiteX36" fmla="*/ 88123 w 609549"/>
                  <a:gd name="connsiteY36" fmla="*/ 281352 h 586216"/>
                  <a:gd name="connsiteX37" fmla="*/ 5712 w 609549"/>
                  <a:gd name="connsiteY37" fmla="*/ 199029 h 586216"/>
                  <a:gd name="connsiteX38" fmla="*/ 5712 w 609549"/>
                  <a:gd name="connsiteY38" fmla="*/ 171604 h 586216"/>
                  <a:gd name="connsiteX39" fmla="*/ 9378 w 609549"/>
                  <a:gd name="connsiteY39" fmla="*/ 167944 h 586216"/>
                  <a:gd name="connsiteX40" fmla="*/ 36849 w 609549"/>
                  <a:gd name="connsiteY40" fmla="*/ 167944 h 586216"/>
                  <a:gd name="connsiteX41" fmla="*/ 44180 w 609549"/>
                  <a:gd name="connsiteY41" fmla="*/ 175264 h 586216"/>
                  <a:gd name="connsiteX42" fmla="*/ 585775 w 609549"/>
                  <a:gd name="connsiteY42" fmla="*/ 66370 h 586216"/>
                  <a:gd name="connsiteX43" fmla="*/ 595263 w 609549"/>
                  <a:gd name="connsiteY43" fmla="*/ 73839 h 586216"/>
                  <a:gd name="connsiteX44" fmla="*/ 578978 w 609549"/>
                  <a:gd name="connsiteY44" fmla="*/ 199341 h 586216"/>
                  <a:gd name="connsiteX45" fmla="*/ 559693 w 609549"/>
                  <a:gd name="connsiteY45" fmla="*/ 200387 h 586216"/>
                  <a:gd name="connsiteX46" fmla="*/ 510789 w 609549"/>
                  <a:gd name="connsiteY46" fmla="*/ 151612 h 586216"/>
                  <a:gd name="connsiteX47" fmla="*/ 510789 w 609549"/>
                  <a:gd name="connsiteY47" fmla="*/ 133262 h 586216"/>
                  <a:gd name="connsiteX48" fmla="*/ 574216 w 609549"/>
                  <a:gd name="connsiteY48" fmla="*/ 69988 h 586216"/>
                  <a:gd name="connsiteX49" fmla="*/ 585775 w 609549"/>
                  <a:gd name="connsiteY49" fmla="*/ 66370 h 586216"/>
                  <a:gd name="connsiteX50" fmla="*/ 158702 w 609549"/>
                  <a:gd name="connsiteY50" fmla="*/ 26758 h 586216"/>
                  <a:gd name="connsiteX51" fmla="*/ 172463 w 609549"/>
                  <a:gd name="connsiteY51" fmla="*/ 32464 h 586216"/>
                  <a:gd name="connsiteX52" fmla="*/ 179701 w 609549"/>
                  <a:gd name="connsiteY52" fmla="*/ 39691 h 586216"/>
                  <a:gd name="connsiteX53" fmla="*/ 246935 w 609549"/>
                  <a:gd name="connsiteY53" fmla="*/ 106831 h 586216"/>
                  <a:gd name="connsiteX54" fmla="*/ 254886 w 609549"/>
                  <a:gd name="connsiteY54" fmla="*/ 114819 h 586216"/>
                  <a:gd name="connsiteX55" fmla="*/ 257600 w 609549"/>
                  <a:gd name="connsiteY55" fmla="*/ 138879 h 586216"/>
                  <a:gd name="connsiteX56" fmla="*/ 254886 w 609549"/>
                  <a:gd name="connsiteY56" fmla="*/ 142255 h 586216"/>
                  <a:gd name="connsiteX57" fmla="*/ 252315 w 609549"/>
                  <a:gd name="connsiteY57" fmla="*/ 144823 h 586216"/>
                  <a:gd name="connsiteX58" fmla="*/ 246696 w 609549"/>
                  <a:gd name="connsiteY58" fmla="*/ 150434 h 586216"/>
                  <a:gd name="connsiteX59" fmla="*/ 175892 w 609549"/>
                  <a:gd name="connsiteY59" fmla="*/ 221140 h 586216"/>
                  <a:gd name="connsiteX60" fmla="*/ 172463 w 609549"/>
                  <a:gd name="connsiteY60" fmla="*/ 224611 h 586216"/>
                  <a:gd name="connsiteX61" fmla="*/ 170130 w 609549"/>
                  <a:gd name="connsiteY61" fmla="*/ 226560 h 586216"/>
                  <a:gd name="connsiteX62" fmla="*/ 162274 w 609549"/>
                  <a:gd name="connsiteY62" fmla="*/ 229936 h 586216"/>
                  <a:gd name="connsiteX63" fmla="*/ 158702 w 609549"/>
                  <a:gd name="connsiteY63" fmla="*/ 230269 h 586216"/>
                  <a:gd name="connsiteX64" fmla="*/ 144942 w 609549"/>
                  <a:gd name="connsiteY64" fmla="*/ 224611 h 586216"/>
                  <a:gd name="connsiteX65" fmla="*/ 137609 w 609549"/>
                  <a:gd name="connsiteY65" fmla="*/ 217288 h 586216"/>
                  <a:gd name="connsiteX66" fmla="*/ 69804 w 609549"/>
                  <a:gd name="connsiteY66" fmla="*/ 149578 h 586216"/>
                  <a:gd name="connsiteX67" fmla="*/ 62519 w 609549"/>
                  <a:gd name="connsiteY67" fmla="*/ 142255 h 586216"/>
                  <a:gd name="connsiteX68" fmla="*/ 62519 w 609549"/>
                  <a:gd name="connsiteY68" fmla="*/ 114819 h 586216"/>
                  <a:gd name="connsiteX69" fmla="*/ 144942 w 609549"/>
                  <a:gd name="connsiteY69" fmla="*/ 32464 h 586216"/>
                  <a:gd name="connsiteX70" fmla="*/ 158702 w 609549"/>
                  <a:gd name="connsiteY70" fmla="*/ 26758 h 586216"/>
                  <a:gd name="connsiteX71" fmla="*/ 254809 w 609549"/>
                  <a:gd name="connsiteY71" fmla="*/ 6542 h 586216"/>
                  <a:gd name="connsiteX72" fmla="*/ 321015 w 609549"/>
                  <a:gd name="connsiteY72" fmla="*/ 29913 h 586216"/>
                  <a:gd name="connsiteX73" fmla="*/ 260017 w 609549"/>
                  <a:gd name="connsiteY73" fmla="*/ 97465 h 586216"/>
                  <a:gd name="connsiteX74" fmla="*/ 193067 w 609549"/>
                  <a:gd name="connsiteY74" fmla="*/ 30626 h 586216"/>
                  <a:gd name="connsiteX75" fmla="*/ 254809 w 609549"/>
                  <a:gd name="connsiteY75" fmla="*/ 6542 h 586216"/>
                  <a:gd name="connsiteX76" fmla="*/ 503105 w 609549"/>
                  <a:gd name="connsiteY76" fmla="*/ 953 h 586216"/>
                  <a:gd name="connsiteX77" fmla="*/ 538560 w 609549"/>
                  <a:gd name="connsiteY77" fmla="*/ 10911 h 586216"/>
                  <a:gd name="connsiteX78" fmla="*/ 542083 w 609549"/>
                  <a:gd name="connsiteY78" fmla="*/ 30073 h 586216"/>
                  <a:gd name="connsiteX79" fmla="*/ 465709 w 609549"/>
                  <a:gd name="connsiteY79" fmla="*/ 106341 h 586216"/>
                  <a:gd name="connsiteX80" fmla="*/ 465709 w 609549"/>
                  <a:gd name="connsiteY80" fmla="*/ 139911 h 586216"/>
                  <a:gd name="connsiteX81" fmla="*/ 542131 w 609549"/>
                  <a:gd name="connsiteY81" fmla="*/ 216227 h 586216"/>
                  <a:gd name="connsiteX82" fmla="*/ 538655 w 609549"/>
                  <a:gd name="connsiteY82" fmla="*/ 235246 h 586216"/>
                  <a:gd name="connsiteX83" fmla="*/ 442187 w 609549"/>
                  <a:gd name="connsiteY83" fmla="*/ 237528 h 586216"/>
                  <a:gd name="connsiteX84" fmla="*/ 399238 w 609549"/>
                  <a:gd name="connsiteY84" fmla="*/ 280370 h 586216"/>
                  <a:gd name="connsiteX85" fmla="*/ 328482 w 609549"/>
                  <a:gd name="connsiteY85" fmla="*/ 209712 h 586216"/>
                  <a:gd name="connsiteX86" fmla="*/ 372240 w 609549"/>
                  <a:gd name="connsiteY86" fmla="*/ 166015 h 586216"/>
                  <a:gd name="connsiteX87" fmla="*/ 400571 w 609549"/>
                  <a:gd name="connsiteY87" fmla="*/ 36064 h 586216"/>
                  <a:gd name="connsiteX88" fmla="*/ 503105 w 609549"/>
                  <a:gd name="connsiteY88" fmla="*/ 953 h 586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609549" h="586216">
                    <a:moveTo>
                      <a:pt x="61288" y="383285"/>
                    </a:moveTo>
                    <a:cubicBezTo>
                      <a:pt x="64829" y="383106"/>
                      <a:pt x="68448" y="384367"/>
                      <a:pt x="71162" y="387101"/>
                    </a:cubicBezTo>
                    <a:lnTo>
                      <a:pt x="120018" y="435892"/>
                    </a:lnTo>
                    <a:cubicBezTo>
                      <a:pt x="125113" y="440933"/>
                      <a:pt x="125113" y="449160"/>
                      <a:pt x="120018" y="454200"/>
                    </a:cubicBezTo>
                    <a:lnTo>
                      <a:pt x="56639" y="517543"/>
                    </a:lnTo>
                    <a:cubicBezTo>
                      <a:pt x="50211" y="523963"/>
                      <a:pt x="39211" y="522013"/>
                      <a:pt x="35592" y="513644"/>
                    </a:cubicBezTo>
                    <a:cubicBezTo>
                      <a:pt x="17783" y="472794"/>
                      <a:pt x="23211" y="424288"/>
                      <a:pt x="51877" y="388099"/>
                    </a:cubicBezTo>
                    <a:cubicBezTo>
                      <a:pt x="54282" y="385079"/>
                      <a:pt x="57746" y="383463"/>
                      <a:pt x="61288" y="383285"/>
                    </a:cubicBezTo>
                    <a:close/>
                    <a:moveTo>
                      <a:pt x="235245" y="302810"/>
                    </a:moveTo>
                    <a:lnTo>
                      <a:pt x="306042" y="373466"/>
                    </a:lnTo>
                    <a:lnTo>
                      <a:pt x="258717" y="420680"/>
                    </a:lnTo>
                    <a:cubicBezTo>
                      <a:pt x="274667" y="464329"/>
                      <a:pt x="265192" y="515300"/>
                      <a:pt x="230246" y="550152"/>
                    </a:cubicBezTo>
                    <a:cubicBezTo>
                      <a:pt x="192919" y="587430"/>
                      <a:pt x="137644" y="595798"/>
                      <a:pt x="92223" y="575305"/>
                    </a:cubicBezTo>
                    <a:cubicBezTo>
                      <a:pt x="84701" y="571882"/>
                      <a:pt x="82892" y="561992"/>
                      <a:pt x="88748" y="556143"/>
                    </a:cubicBezTo>
                    <a:lnTo>
                      <a:pt x="165115" y="479877"/>
                    </a:lnTo>
                    <a:cubicBezTo>
                      <a:pt x="174399" y="470605"/>
                      <a:pt x="174399" y="455580"/>
                      <a:pt x="165115" y="446308"/>
                    </a:cubicBezTo>
                    <a:lnTo>
                      <a:pt x="88700" y="369995"/>
                    </a:lnTo>
                    <a:cubicBezTo>
                      <a:pt x="82844" y="364194"/>
                      <a:pt x="84653" y="354399"/>
                      <a:pt x="92128" y="350976"/>
                    </a:cubicBezTo>
                    <a:cubicBezTo>
                      <a:pt x="122789" y="337092"/>
                      <a:pt x="157973" y="336379"/>
                      <a:pt x="189111" y="348884"/>
                    </a:cubicBezTo>
                    <a:close/>
                    <a:moveTo>
                      <a:pt x="257958" y="161679"/>
                    </a:moveTo>
                    <a:lnTo>
                      <a:pt x="317251" y="220879"/>
                    </a:lnTo>
                    <a:lnTo>
                      <a:pt x="388070" y="291586"/>
                    </a:lnTo>
                    <a:lnTo>
                      <a:pt x="604906" y="508130"/>
                    </a:lnTo>
                    <a:cubicBezTo>
                      <a:pt x="611097" y="514311"/>
                      <a:pt x="611097" y="524344"/>
                      <a:pt x="604906" y="530526"/>
                    </a:cubicBezTo>
                    <a:lnTo>
                      <a:pt x="556567" y="578789"/>
                    </a:lnTo>
                    <a:cubicBezTo>
                      <a:pt x="553471" y="581880"/>
                      <a:pt x="549423" y="583449"/>
                      <a:pt x="545327" y="583449"/>
                    </a:cubicBezTo>
                    <a:cubicBezTo>
                      <a:pt x="541279" y="583449"/>
                      <a:pt x="537231" y="581880"/>
                      <a:pt x="534135" y="578789"/>
                    </a:cubicBezTo>
                    <a:lnTo>
                      <a:pt x="317251" y="362293"/>
                    </a:lnTo>
                    <a:lnTo>
                      <a:pt x="246481" y="291586"/>
                    </a:lnTo>
                    <a:lnTo>
                      <a:pt x="187140" y="232339"/>
                    </a:lnTo>
                    <a:close/>
                    <a:moveTo>
                      <a:pt x="58606" y="160814"/>
                    </a:moveTo>
                    <a:lnTo>
                      <a:pt x="126401" y="228498"/>
                    </a:lnTo>
                    <a:lnTo>
                      <a:pt x="111975" y="242899"/>
                    </a:lnTo>
                    <a:lnTo>
                      <a:pt x="119307" y="250219"/>
                    </a:lnTo>
                    <a:cubicBezTo>
                      <a:pt x="126877" y="257824"/>
                      <a:pt x="126877" y="270087"/>
                      <a:pt x="119307" y="277692"/>
                    </a:cubicBezTo>
                    <a:lnTo>
                      <a:pt x="115641" y="281352"/>
                    </a:lnTo>
                    <a:cubicBezTo>
                      <a:pt x="108024" y="288909"/>
                      <a:pt x="95741" y="288909"/>
                      <a:pt x="88123" y="281352"/>
                    </a:cubicBezTo>
                    <a:lnTo>
                      <a:pt x="5712" y="199029"/>
                    </a:lnTo>
                    <a:cubicBezTo>
                      <a:pt x="-1905" y="191424"/>
                      <a:pt x="-1905" y="179161"/>
                      <a:pt x="5712" y="171604"/>
                    </a:cubicBezTo>
                    <a:lnTo>
                      <a:pt x="9378" y="167944"/>
                    </a:lnTo>
                    <a:cubicBezTo>
                      <a:pt x="16948" y="160339"/>
                      <a:pt x="29231" y="160339"/>
                      <a:pt x="36849" y="167944"/>
                    </a:cubicBezTo>
                    <a:lnTo>
                      <a:pt x="44180" y="175264"/>
                    </a:lnTo>
                    <a:close/>
                    <a:moveTo>
                      <a:pt x="585775" y="66370"/>
                    </a:moveTo>
                    <a:cubicBezTo>
                      <a:pt x="589775" y="67101"/>
                      <a:pt x="593430" y="69680"/>
                      <a:pt x="595263" y="73839"/>
                    </a:cubicBezTo>
                    <a:cubicBezTo>
                      <a:pt x="613072" y="114675"/>
                      <a:pt x="607644" y="163212"/>
                      <a:pt x="578978" y="199341"/>
                    </a:cubicBezTo>
                    <a:cubicBezTo>
                      <a:pt x="574168" y="205379"/>
                      <a:pt x="565121" y="205854"/>
                      <a:pt x="559693" y="200387"/>
                    </a:cubicBezTo>
                    <a:lnTo>
                      <a:pt x="510789" y="151612"/>
                    </a:lnTo>
                    <a:cubicBezTo>
                      <a:pt x="505742" y="146526"/>
                      <a:pt x="505742" y="138349"/>
                      <a:pt x="510789" y="133262"/>
                    </a:cubicBezTo>
                    <a:lnTo>
                      <a:pt x="574216" y="69988"/>
                    </a:lnTo>
                    <a:cubicBezTo>
                      <a:pt x="577430" y="66756"/>
                      <a:pt x="581775" y="65639"/>
                      <a:pt x="585775" y="66370"/>
                    </a:cubicBezTo>
                    <a:close/>
                    <a:moveTo>
                      <a:pt x="158702" y="26758"/>
                    </a:moveTo>
                    <a:cubicBezTo>
                      <a:pt x="163655" y="26758"/>
                      <a:pt x="168654" y="28660"/>
                      <a:pt x="172463" y="32464"/>
                    </a:cubicBezTo>
                    <a:lnTo>
                      <a:pt x="179701" y="39691"/>
                    </a:lnTo>
                    <a:lnTo>
                      <a:pt x="246935" y="106831"/>
                    </a:lnTo>
                    <a:lnTo>
                      <a:pt x="254886" y="114819"/>
                    </a:lnTo>
                    <a:cubicBezTo>
                      <a:pt x="261457" y="121334"/>
                      <a:pt x="262362" y="131414"/>
                      <a:pt x="257600" y="138879"/>
                    </a:cubicBezTo>
                    <a:cubicBezTo>
                      <a:pt x="256839" y="140068"/>
                      <a:pt x="255934" y="141209"/>
                      <a:pt x="254886" y="142255"/>
                    </a:cubicBezTo>
                    <a:lnTo>
                      <a:pt x="252315" y="144823"/>
                    </a:lnTo>
                    <a:lnTo>
                      <a:pt x="246696" y="150434"/>
                    </a:lnTo>
                    <a:lnTo>
                      <a:pt x="175892" y="221140"/>
                    </a:lnTo>
                    <a:lnTo>
                      <a:pt x="172463" y="224611"/>
                    </a:lnTo>
                    <a:cubicBezTo>
                      <a:pt x="171702" y="225324"/>
                      <a:pt x="170940" y="225990"/>
                      <a:pt x="170130" y="226560"/>
                    </a:cubicBezTo>
                    <a:cubicBezTo>
                      <a:pt x="167749" y="228319"/>
                      <a:pt x="165083" y="229413"/>
                      <a:pt x="162274" y="229936"/>
                    </a:cubicBezTo>
                    <a:cubicBezTo>
                      <a:pt x="161083" y="230174"/>
                      <a:pt x="159893" y="230269"/>
                      <a:pt x="158702" y="230269"/>
                    </a:cubicBezTo>
                    <a:cubicBezTo>
                      <a:pt x="153703" y="230269"/>
                      <a:pt x="148751" y="228367"/>
                      <a:pt x="144942" y="224611"/>
                    </a:cubicBezTo>
                    <a:lnTo>
                      <a:pt x="137609" y="217288"/>
                    </a:lnTo>
                    <a:lnTo>
                      <a:pt x="69804" y="149578"/>
                    </a:lnTo>
                    <a:lnTo>
                      <a:pt x="62519" y="142255"/>
                    </a:lnTo>
                    <a:cubicBezTo>
                      <a:pt x="54900" y="134647"/>
                      <a:pt x="54900" y="122380"/>
                      <a:pt x="62519" y="114819"/>
                    </a:cubicBezTo>
                    <a:lnTo>
                      <a:pt x="144942" y="32464"/>
                    </a:lnTo>
                    <a:cubicBezTo>
                      <a:pt x="148751" y="28660"/>
                      <a:pt x="153750" y="26758"/>
                      <a:pt x="158702" y="26758"/>
                    </a:cubicBezTo>
                    <a:close/>
                    <a:moveTo>
                      <a:pt x="254809" y="6542"/>
                    </a:moveTo>
                    <a:cubicBezTo>
                      <a:pt x="277279" y="4029"/>
                      <a:pt x="300492" y="9424"/>
                      <a:pt x="321015" y="29913"/>
                    </a:cubicBezTo>
                    <a:cubicBezTo>
                      <a:pt x="380347" y="89193"/>
                      <a:pt x="337205" y="46124"/>
                      <a:pt x="260017" y="97465"/>
                    </a:cubicBezTo>
                    <a:lnTo>
                      <a:pt x="193067" y="30626"/>
                    </a:lnTo>
                    <a:cubicBezTo>
                      <a:pt x="210614" y="19479"/>
                      <a:pt x="232340" y="9056"/>
                      <a:pt x="254809" y="6542"/>
                    </a:cubicBezTo>
                    <a:close/>
                    <a:moveTo>
                      <a:pt x="503105" y="953"/>
                    </a:moveTo>
                    <a:cubicBezTo>
                      <a:pt x="515252" y="2468"/>
                      <a:pt x="527216" y="5788"/>
                      <a:pt x="538560" y="10911"/>
                    </a:cubicBezTo>
                    <a:cubicBezTo>
                      <a:pt x="546131" y="14334"/>
                      <a:pt x="547940" y="24224"/>
                      <a:pt x="542083" y="30073"/>
                    </a:cubicBezTo>
                    <a:lnTo>
                      <a:pt x="465709" y="106341"/>
                    </a:lnTo>
                    <a:cubicBezTo>
                      <a:pt x="456424" y="115613"/>
                      <a:pt x="456424" y="130639"/>
                      <a:pt x="465709" y="139911"/>
                    </a:cubicBezTo>
                    <a:lnTo>
                      <a:pt x="542131" y="216227"/>
                    </a:lnTo>
                    <a:cubicBezTo>
                      <a:pt x="547940" y="222028"/>
                      <a:pt x="546178" y="231823"/>
                      <a:pt x="538655" y="235246"/>
                    </a:cubicBezTo>
                    <a:cubicBezTo>
                      <a:pt x="508181" y="249035"/>
                      <a:pt x="473184" y="249844"/>
                      <a:pt x="442187" y="237528"/>
                    </a:cubicBezTo>
                    <a:lnTo>
                      <a:pt x="399238" y="280370"/>
                    </a:lnTo>
                    <a:lnTo>
                      <a:pt x="328482" y="209712"/>
                    </a:lnTo>
                    <a:lnTo>
                      <a:pt x="372240" y="166015"/>
                    </a:lnTo>
                    <a:cubicBezTo>
                      <a:pt x="356051" y="122270"/>
                      <a:pt x="365527" y="71060"/>
                      <a:pt x="400571" y="36064"/>
                    </a:cubicBezTo>
                    <a:cubicBezTo>
                      <a:pt x="428569" y="8106"/>
                      <a:pt x="466664" y="-3592"/>
                      <a:pt x="503105" y="953"/>
                    </a:cubicBezTo>
                    <a:close/>
                  </a:path>
                </a:pathLst>
              </a:custGeom>
              <a:solidFill>
                <a:srgbClr val="1AB49C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8" name="直接连接符 17"/>
            <p:cNvCxnSpPr/>
            <p:nvPr/>
          </p:nvCxnSpPr>
          <p:spPr>
            <a:xfrm>
              <a:off x="6091501" y="2524124"/>
              <a:ext cx="0" cy="121920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" name="直接连接符 18"/>
            <p:cNvCxnSpPr/>
            <p:nvPr/>
          </p:nvCxnSpPr>
          <p:spPr>
            <a:xfrm>
              <a:off x="9007164" y="2524124"/>
              <a:ext cx="0" cy="121920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组合 33"/>
          <p:cNvGrpSpPr/>
          <p:nvPr/>
        </p:nvGrpSpPr>
        <p:grpSpPr>
          <a:xfrm>
            <a:off x="708750" y="696718"/>
            <a:ext cx="670385" cy="604428"/>
            <a:chOff x="5424755" y="1340768"/>
            <a:chExt cx="670560" cy="604586"/>
          </a:xfrm>
        </p:grpSpPr>
        <p:grpSp>
          <p:nvGrpSpPr>
            <p:cNvPr id="35" name="组合 3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3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16" tIns="45708" rIns="91416" bIns="4570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16" tIns="45708" rIns="91416" bIns="4570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9" name="文本框 9"/>
          <p:cNvSpPr txBox="1"/>
          <p:nvPr/>
        </p:nvSpPr>
        <p:spPr>
          <a:xfrm>
            <a:off x="1425754" y="815469"/>
            <a:ext cx="1871720" cy="346228"/>
          </a:xfrm>
          <a:prstGeom prst="rect">
            <a:avLst/>
          </a:prstGeom>
          <a:noFill/>
        </p:spPr>
        <p:txBody>
          <a:bodyPr wrap="square" lIns="68561" tIns="34280" rIns="68561" bIns="3428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zh-CN" altLang="en-US" b="1" dirty="0">
                <a:solidFill>
                  <a:srgbClr val="1AB49C"/>
                </a:solidFill>
                <a:latin typeface="微软雅黑" panose="020B0503020204020204" charset="-122"/>
                <a:ea typeface="微软雅黑" panose="020B0503020204020204" charset="-122"/>
              </a:rPr>
              <a:t>绪论</a:t>
            </a: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1468918" y="1175415"/>
            <a:ext cx="28826" cy="36"/>
          </a:xfrm>
          <a:prstGeom prst="line">
            <a:avLst/>
          </a:prstGeom>
          <a:ln>
            <a:solidFill>
              <a:srgbClr val="DAB96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126"/>
          <p:cNvSpPr>
            <a:spLocks noChangeAspect="1" noEditPoints="1"/>
          </p:cNvSpPr>
          <p:nvPr/>
        </p:nvSpPr>
        <p:spPr bwMode="auto">
          <a:xfrm>
            <a:off x="912847" y="857708"/>
            <a:ext cx="267832" cy="335140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solidFill>
            <a:srgbClr val="1AB49C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6396262" y="815469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Arial" panose="020B0604020202020204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Arial" panose="020B0604020202020204"/>
              <a:sym typeface="微软雅黑" panose="020B050302020402020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727165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dirty="0">
                <a:solidFill>
                  <a:srgbClr val="1AB49C"/>
                </a:solidFill>
                <a:latin typeface="Arial" panose="020B0604020202020204"/>
              </a:rPr>
              <a:t>研究意义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8981868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理论基础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10236571" y="822067"/>
            <a:ext cx="889000" cy="304800"/>
          </a:xfrm>
          <a:prstGeom prst="roundRect">
            <a:avLst>
              <a:gd name="adj" fmla="val 50000"/>
            </a:avLst>
          </a:prstGeom>
          <a:noFill/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dirty="0">
                <a:solidFill>
                  <a:srgbClr val="1AB49C"/>
                </a:solidFill>
                <a:latin typeface="Arial" panose="020B0604020202020204"/>
              </a:rPr>
              <a:t>贡献创新</a:t>
            </a:r>
            <a:endParaRPr lang="zh-CN" altLang="en-US" sz="1000" dirty="0">
              <a:solidFill>
                <a:srgbClr val="1AB49C"/>
              </a:solidFill>
              <a:latin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7620" y="-38080"/>
            <a:ext cx="12192000" cy="3771900"/>
          </a:xfrm>
          <a:prstGeom prst="rect">
            <a:avLst/>
          </a:prstGeom>
          <a:solidFill>
            <a:srgbClr val="1AB49C">
              <a:alpha val="76863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2979"/>
            <a:ext cx="11258550" cy="5934075"/>
          </a:xfrm>
          <a:prstGeom prst="rect">
            <a:avLst/>
          </a:prstGeom>
          <a:solidFill>
            <a:srgbClr val="F7F4F8"/>
          </a:solidFill>
          <a:ln w="12700" cap="flat" cmpd="sng" algn="ctr">
            <a:noFill/>
            <a:prstDash val="solid"/>
            <a:miter lim="800000"/>
          </a:ln>
          <a:effectLst>
            <a:outerShdw blurRad="304800" sx="104000" sy="104000" algn="c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任意多边形: 形状 25"/>
          <p:cNvSpPr/>
          <p:nvPr/>
        </p:nvSpPr>
        <p:spPr>
          <a:xfrm>
            <a:off x="9272164" y="4378976"/>
            <a:ext cx="4467225" cy="4467225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473333" y="1005751"/>
            <a:ext cx="1024613" cy="1079672"/>
            <a:chOff x="6523348" y="1281172"/>
            <a:chExt cx="1024613" cy="1079672"/>
          </a:xfrm>
        </p:grpSpPr>
        <p:sp>
          <p:nvSpPr>
            <p:cNvPr id="11" name="矩形 10"/>
            <p:cNvSpPr/>
            <p:nvPr/>
          </p:nvSpPr>
          <p:spPr>
            <a:xfrm>
              <a:off x="6523348" y="1489435"/>
              <a:ext cx="848413" cy="871409"/>
            </a:xfrm>
            <a:prstGeom prst="rect">
              <a:avLst/>
            </a:prstGeom>
            <a:noFill/>
            <a:ln w="28575" cap="flat" cmpd="sng" algn="ctr">
              <a:solidFill>
                <a:srgbClr val="1AB49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195560" y="1281172"/>
              <a:ext cx="352401" cy="361953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</a:endParaRPr>
            </a:p>
          </p:txBody>
        </p:sp>
      </p:grpSp>
      <p:sp>
        <p:nvSpPr>
          <p:cNvPr id="14" name="任意多边形: 形状 14"/>
          <p:cNvSpPr/>
          <p:nvPr/>
        </p:nvSpPr>
        <p:spPr>
          <a:xfrm>
            <a:off x="0" y="5684108"/>
            <a:ext cx="1173892" cy="1173892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15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</a:endParaRPr>
          </a:p>
        </p:txBody>
      </p:sp>
      <p:sp>
        <p:nvSpPr>
          <p:cNvPr id="27" name="任意多边形: 形状 26"/>
          <p:cNvSpPr/>
          <p:nvPr/>
        </p:nvSpPr>
        <p:spPr>
          <a:xfrm>
            <a:off x="11981944" y="3936712"/>
            <a:ext cx="749588" cy="749588"/>
          </a:xfrm>
          <a:custGeom>
            <a:avLst/>
            <a:gdLst>
              <a:gd name="connsiteX0" fmla="*/ 586946 w 1173892"/>
              <a:gd name="connsiteY0" fmla="*/ 128716 h 1173892"/>
              <a:gd name="connsiteX1" fmla="*/ 128716 w 1173892"/>
              <a:gd name="connsiteY1" fmla="*/ 586946 h 1173892"/>
              <a:gd name="connsiteX2" fmla="*/ 586946 w 1173892"/>
              <a:gd name="connsiteY2" fmla="*/ 1045176 h 1173892"/>
              <a:gd name="connsiteX3" fmla="*/ 1045176 w 1173892"/>
              <a:gd name="connsiteY3" fmla="*/ 586946 h 1173892"/>
              <a:gd name="connsiteX4" fmla="*/ 586946 w 1173892"/>
              <a:gd name="connsiteY4" fmla="*/ 128716 h 1173892"/>
              <a:gd name="connsiteX5" fmla="*/ 586946 w 1173892"/>
              <a:gd name="connsiteY5" fmla="*/ 0 h 1173892"/>
              <a:gd name="connsiteX6" fmla="*/ 1173892 w 1173892"/>
              <a:gd name="connsiteY6" fmla="*/ 586946 h 1173892"/>
              <a:gd name="connsiteX7" fmla="*/ 586946 w 1173892"/>
              <a:gd name="connsiteY7" fmla="*/ 1173892 h 1173892"/>
              <a:gd name="connsiteX8" fmla="*/ 0 w 1173892"/>
              <a:gd name="connsiteY8" fmla="*/ 586946 h 1173892"/>
              <a:gd name="connsiteX9" fmla="*/ 586946 w 1173892"/>
              <a:gd name="connsiteY9" fmla="*/ 0 h 117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3892" h="1173892">
                <a:moveTo>
                  <a:pt x="586946" y="128716"/>
                </a:moveTo>
                <a:cubicBezTo>
                  <a:pt x="333873" y="128716"/>
                  <a:pt x="128716" y="333873"/>
                  <a:pt x="128716" y="586946"/>
                </a:cubicBezTo>
                <a:cubicBezTo>
                  <a:pt x="128716" y="840019"/>
                  <a:pt x="333873" y="1045176"/>
                  <a:pt x="586946" y="1045176"/>
                </a:cubicBezTo>
                <a:cubicBezTo>
                  <a:pt x="840019" y="1045176"/>
                  <a:pt x="1045176" y="840019"/>
                  <a:pt x="1045176" y="586946"/>
                </a:cubicBezTo>
                <a:cubicBezTo>
                  <a:pt x="1045176" y="333873"/>
                  <a:pt x="840019" y="128716"/>
                  <a:pt x="586946" y="128716"/>
                </a:cubicBezTo>
                <a:close/>
                <a:moveTo>
                  <a:pt x="586946" y="0"/>
                </a:moveTo>
                <a:cubicBezTo>
                  <a:pt x="911107" y="0"/>
                  <a:pt x="1173892" y="262785"/>
                  <a:pt x="1173892" y="586946"/>
                </a:cubicBezTo>
                <a:cubicBezTo>
                  <a:pt x="1173892" y="911107"/>
                  <a:pt x="911107" y="1173892"/>
                  <a:pt x="586946" y="1173892"/>
                </a:cubicBezTo>
                <a:cubicBezTo>
                  <a:pt x="262785" y="1173892"/>
                  <a:pt x="0" y="911107"/>
                  <a:pt x="0" y="586946"/>
                </a:cubicBezTo>
                <a:cubicBezTo>
                  <a:pt x="0" y="262785"/>
                  <a:pt x="262785" y="0"/>
                  <a:pt x="586946" y="0"/>
                </a:cubicBezTo>
                <a:close/>
              </a:path>
            </a:pathLst>
          </a:custGeom>
          <a:solidFill>
            <a:srgbClr val="1AB49C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矩形 60"/>
          <p:cNvSpPr/>
          <p:nvPr/>
        </p:nvSpPr>
        <p:spPr>
          <a:xfrm>
            <a:off x="2886619" y="2767362"/>
            <a:ext cx="6670694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  <a:ea typeface="仿宋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5pPr>
          </a:lstStyle>
          <a:p>
            <a:pPr marL="0" lvl="0" indent="0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7200" b="1" dirty="0">
                <a:solidFill>
                  <a:srgbClr val="1AB49C"/>
                </a:solidFill>
                <a:latin typeface="微软雅黑" panose="020B0503020204020204" charset="-122"/>
                <a:sym typeface="微软雅黑" panose="020B0503020204020204" charset="-122"/>
              </a:rPr>
              <a:t>研究方法与思路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09871" y="1680192"/>
            <a:ext cx="2042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1AB49C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02</a:t>
            </a:r>
            <a:endParaRPr lang="zh-CN" altLang="en-US" sz="8000" b="1" dirty="0">
              <a:solidFill>
                <a:srgbClr val="1AB49C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7" name="矩形 36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/>
          <p:nvPr/>
        </p:nvSpPr>
        <p:spPr>
          <a:xfrm>
            <a:off x="4147136" y="4064864"/>
            <a:ext cx="4149660" cy="42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2135" b="1" dirty="0">
                <a:solidFill>
                  <a:srgbClr val="1AB49C"/>
                </a:solidFill>
                <a:latin typeface="Arial" panose="020B0604020202020204"/>
                <a:ea typeface="微软雅黑" panose="020B0503020204020204" charset="-122"/>
                <a:sym typeface="Calibri" panose="020F0502020204030204" pitchFamily="34" charset="0"/>
              </a:rPr>
              <a:t>Lorem ipsum dolor sit amet</a:t>
            </a:r>
            <a:endParaRPr lang="en-US" altLang="zh-CN" sz="2135" b="1" dirty="0">
              <a:solidFill>
                <a:srgbClr val="1AB49C"/>
              </a:solidFill>
              <a:latin typeface="Arial" panose="020B0604020202020204"/>
              <a:ea typeface="方正兰亭黑_GBK" panose="02000000000000000000" pitchFamily="2" charset="-122"/>
              <a:sym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979444" y="4587560"/>
            <a:ext cx="421359" cy="0"/>
          </a:xfrm>
          <a:prstGeom prst="line">
            <a:avLst/>
          </a:prstGeom>
          <a:ln w="28575">
            <a:solidFill>
              <a:srgbClr val="1AB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2479409" y="4653189"/>
            <a:ext cx="9877329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LOREM IPSUM DOLOR SIT AMET, CONSECTETUR ADIPISICING ELIT, SED DO EIUSMOD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059185" y="791005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spcBef>
                <a:spcPct val="0"/>
              </a:spcBef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选题背景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  <a:sym typeface="微软雅黑" panose="020B050302020402020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390088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研究意义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3644791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理论基础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899494" y="797603"/>
            <a:ext cx="889000" cy="304800"/>
          </a:xfrm>
          <a:prstGeom prst="roundRect">
            <a:avLst>
              <a:gd name="adj" fmla="val 50000"/>
            </a:avLst>
          </a:prstGeom>
          <a:solidFill>
            <a:srgbClr val="1AB49C"/>
          </a:solidFill>
          <a:ln>
            <a:solidFill>
              <a:srgbClr val="1AB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342900">
              <a:defRPr/>
            </a:pPr>
            <a:r>
              <a:rPr kumimoji="1" lang="zh-CN" altLang="en-US" sz="1000" b="1" dirty="0">
                <a:solidFill>
                  <a:schemeClr val="bg1"/>
                </a:solidFill>
                <a:latin typeface="+mj-ea"/>
                <a:ea typeface="+mj-ea"/>
              </a:rPr>
              <a:t>贡献创新</a:t>
            </a:r>
            <a:endParaRPr lang="zh-CN" altLang="en-US" sz="1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4417</Words>
  <Application>Microsoft Office PowerPoint</Application>
  <PresentationFormat>宽屏</PresentationFormat>
  <Paragraphs>574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Gill Sans</vt:lpstr>
      <vt:lpstr>Lato Black</vt:lpstr>
      <vt:lpstr>方正兰亭黑_GBK</vt:lpstr>
      <vt:lpstr>微软雅黑</vt:lpstr>
      <vt:lpstr>Agency FB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2021-05-18T06:25:18Z</dcterms:created>
  <dcterms:modified xsi:type="dcterms:W3CDTF">2023-01-10T11:19:54Z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2C0EA5287CD449CDBB95C29957F239B4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