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tags/tag1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3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15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822" r:id="rId2"/>
    <p:sldId id="2823" r:id="rId3"/>
    <p:sldId id="2824" r:id="rId4"/>
    <p:sldId id="2825" r:id="rId5"/>
    <p:sldId id="2831" r:id="rId6"/>
    <p:sldId id="2833" r:id="rId7"/>
    <p:sldId id="2835" r:id="rId8"/>
    <p:sldId id="2829" r:id="rId9"/>
    <p:sldId id="2830" r:id="rId10"/>
    <p:sldId id="2832" r:id="rId11"/>
    <p:sldId id="2836" r:id="rId12"/>
    <p:sldId id="2842" r:id="rId13"/>
    <p:sldId id="2834" r:id="rId14"/>
    <p:sldId id="2826" r:id="rId15"/>
    <p:sldId id="2838" r:id="rId16"/>
    <p:sldId id="2840" r:id="rId17"/>
    <p:sldId id="2841" r:id="rId18"/>
    <p:sldId id="2839" r:id="rId19"/>
    <p:sldId id="2827" r:id="rId20"/>
    <p:sldId id="2828" r:id="rId21"/>
    <p:sldId id="2837" r:id="rId22"/>
    <p:sldId id="2843" r:id="rId23"/>
  </p:sldIdLst>
  <p:sldSz cx="12858750" cy="7232650"/>
  <p:notesSz cx="6858000" cy="9144000"/>
  <p:custDataLst>
    <p:tags r:id="rId26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40080" indent="-1828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955" indent="-55435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">
          <p15:clr>
            <a:srgbClr val="A4A3A4"/>
          </p15:clr>
        </p15:guide>
        <p15:guide id="2" orient="horz" pos="4183">
          <p15:clr>
            <a:srgbClr val="A4A3A4"/>
          </p15:clr>
        </p15:guide>
        <p15:guide id="3" pos="4050">
          <p15:clr>
            <a:srgbClr val="A4A3A4"/>
          </p15:clr>
        </p15:guide>
        <p15:guide id="4" pos="557">
          <p15:clr>
            <a:srgbClr val="A4A3A4"/>
          </p15:clr>
        </p15:guide>
        <p15:guide id="5" pos="7497">
          <p15:clr>
            <a:srgbClr val="A4A3A4"/>
          </p15:clr>
        </p15:guide>
        <p15:guide id="6" pos="690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3636"/>
    <a:srgbClr val="D3C8BB"/>
    <a:srgbClr val="2E454C"/>
    <a:srgbClr val="7A84BA"/>
    <a:srgbClr val="28C398"/>
    <a:srgbClr val="FF2757"/>
    <a:srgbClr val="FFC642"/>
    <a:srgbClr val="FFFFFF"/>
    <a:srgbClr val="FF3565"/>
    <a:srgbClr val="FAC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14" autoAdjust="0"/>
    <p:restoredTop sz="95317" autoAdjust="0"/>
  </p:normalViewPr>
  <p:slideViewPr>
    <p:cSldViewPr>
      <p:cViewPr>
        <p:scale>
          <a:sx n="96" d="100"/>
          <a:sy n="96" d="100"/>
        </p:scale>
        <p:origin x="-966" y="-246"/>
      </p:cViewPr>
      <p:guideLst>
        <p:guide orient="horz" pos="328"/>
        <p:guide orient="horz" pos="4183"/>
        <p:guide pos="4050"/>
        <p:guide pos="557"/>
        <p:guide pos="7497"/>
        <p:guide pos="6908"/>
      </p:guideLst>
    </p:cSldViewPr>
  </p:slideViewPr>
  <p:outlineViewPr>
    <p:cViewPr>
      <p:scale>
        <a:sx n="100" d="100"/>
        <a:sy n="100" d="100"/>
      </p:scale>
      <p:origin x="0" y="-99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2" d="100"/>
        <a:sy n="132" d="100"/>
      </p:scale>
      <p:origin x="0" y="1728"/>
    </p:cViewPr>
  </p:sorterViewPr>
  <p:notesViewPr>
    <p:cSldViewPr>
      <p:cViewPr varScale="1">
        <p:scale>
          <a:sx n="65" d="100"/>
          <a:sy n="65" d="100"/>
        </p:scale>
        <p:origin x="279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994108874899"/>
          <c:y val="3.8630148300261999E-2"/>
          <c:w val="0.80892898018146098"/>
          <c:h val="0.66295128203466203"/>
        </c:manualLayout>
      </c:layout>
      <c:barChart>
        <c:barDir val="col"/>
        <c:grouping val="percentStack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B655-4A32-B397-573ED02E883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3-B655-4A32-B397-573ED02E883D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5-B655-4A32-B397-573ED02E883D}"/>
              </c:ext>
            </c:extLst>
          </c:dPt>
          <c:val>
            <c:numRef>
              <c:f>Sheet1!$B$2:$B$5</c:f>
              <c:numCache>
                <c:formatCode>0%</c:formatCode>
                <c:ptCount val="4"/>
                <c:pt idx="0">
                  <c:v>2</c:v>
                </c:pt>
                <c:pt idx="1">
                  <c:v>2.5</c:v>
                </c:pt>
                <c:pt idx="2">
                  <c:v>3.5</c:v>
                </c:pt>
                <c:pt idx="3">
                  <c:v>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Series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Category 1</c:v>
                      </c:pt>
                      <c:pt idx="1">
                        <c:v>Category 2</c:v>
                      </c:pt>
                      <c:pt idx="2">
                        <c:v>Category 3</c:v>
                      </c:pt>
                      <c:pt idx="3">
                        <c:v>Category 4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6-B655-4A32-B397-573ED02E883D}"/>
            </c:ext>
          </c:extLst>
        </c:ser>
        <c:ser>
          <c:idx val="1"/>
          <c:order val="1"/>
          <c:spPr>
            <a:solidFill>
              <a:srgbClr val="237DB9">
                <a:alpha val="58039"/>
              </a:srgb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2">
                  <a:alpha val="58039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8-B655-4A32-B397-573ED02E883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alpha val="58039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A-B655-4A32-B397-573ED02E883D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>
                  <a:alpha val="58039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C-B655-4A32-B397-573ED02E883D}"/>
              </c:ext>
            </c:extLst>
          </c:dPt>
          <c:val>
            <c:numRef>
              <c:f>Sheet1!$C$2:$C$5</c:f>
              <c:numCache>
                <c:formatCode>0%</c:formatCode>
                <c:ptCount val="4"/>
                <c:pt idx="0">
                  <c:v>2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Series 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Category 1</c:v>
                      </c:pt>
                      <c:pt idx="1">
                        <c:v>Category 2</c:v>
                      </c:pt>
                      <c:pt idx="2">
                        <c:v>Category 3</c:v>
                      </c:pt>
                      <c:pt idx="3">
                        <c:v>Category 4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D-B655-4A32-B397-573ED02E88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1"/>
        <c:overlap val="100"/>
        <c:axId val="168368384"/>
        <c:axId val="168409344"/>
      </c:barChart>
      <c:catAx>
        <c:axId val="1683683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6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  <c:crossAx val="168409344"/>
        <c:crosses val="autoZero"/>
        <c:auto val="1"/>
        <c:lblAlgn val="ctr"/>
        <c:lblOffset val="100"/>
        <c:noMultiLvlLbl val="0"/>
      </c:catAx>
      <c:valAx>
        <c:axId val="168409344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tx1">
                  <a:lumMod val="25000"/>
                  <a:lumOff val="75000"/>
                </a:schemeClr>
              </a:solidFill>
              <a:prstDash val="solid"/>
              <a:round/>
            </a:ln>
          </c:spPr>
        </c:majorGridlines>
        <c:numFmt formatCode="0%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6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  <c:crossAx val="168368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txPr>
    <a:bodyPr/>
    <a:lstStyle/>
    <a:p>
      <a:pPr>
        <a:defRPr lang="zh-CN" sz="16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0DBF-D010-4114-9DE3-41E342A27C1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1D107-4CC9-43CA-8CA8-36E1DF70D5F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9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1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3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5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87638" y="514350"/>
            <a:ext cx="4570412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86050" y="514350"/>
            <a:ext cx="4573588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8325228" y="6280621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www.PPTXXX.com/moban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www.PPTXXX.com/hangye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/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www.PPTXXX.com/jieri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www.PPTXXX.com/sucai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www.PPTXXX.com/beijing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www.PPTXXX.com/tubiao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/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www.PPTXXX.com/xiazai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www.PPTXXX.com/powerpoint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/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www.PPTXXX.com/word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www.PPTXXX.com/excel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/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www.PPTXXX.com/ziliao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www.PPTXXX.com/kejian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/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www.PPTXXX.com/fanwen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www.PPTXXX.com/shiti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/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www.PPTXXX.com/jiaoan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/  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www.PPTXXX.com/ziti/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84238" y="385763"/>
            <a:ext cx="11090275" cy="1397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84238" y="1925638"/>
            <a:ext cx="11090275" cy="4589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8423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F82D2-7A68-459D-A996-9BDDA2518FA4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259263" y="6704013"/>
            <a:ext cx="43402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08208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1EE5D-26FB-46D5-A381-ECFB35BF1D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notesSlide" Target="../notesSlides/notesSlide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-5150"/>
            <a:ext cx="12858750" cy="724295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2125216"/>
            <a:ext cx="12858750" cy="2982218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259"/>
          <p:cNvSpPr>
            <a:spLocks noChangeArrowheads="1"/>
          </p:cNvSpPr>
          <p:nvPr/>
        </p:nvSpPr>
        <p:spPr bwMode="auto">
          <a:xfrm>
            <a:off x="2514601" y="2218677"/>
            <a:ext cx="782955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9600" b="1" cap="all" dirty="0">
                <a:solidFill>
                  <a:schemeClr val="bg1"/>
                </a:solidFill>
                <a:cs typeface="Arial" panose="020B0604020202020204" pitchFamily="34" charset="0"/>
              </a:rPr>
              <a:t>工作总结</a:t>
            </a:r>
            <a:r>
              <a:rPr lang="en-US" altLang="zh-CN" sz="9600" b="1" cap="all" dirty="0" smtClean="0">
                <a:solidFill>
                  <a:schemeClr val="bg1"/>
                </a:solidFill>
                <a:cs typeface="Arial" panose="020B0604020202020204" pitchFamily="34" charset="0"/>
              </a:rPr>
              <a:t>PPT</a:t>
            </a:r>
            <a:endParaRPr lang="zh-CN" altLang="en-US" sz="9600" b="1" cap="all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0" name="矩形 259"/>
          <p:cNvSpPr>
            <a:spLocks noChangeArrowheads="1"/>
          </p:cNvSpPr>
          <p:nvPr/>
        </p:nvSpPr>
        <p:spPr bwMode="auto">
          <a:xfrm>
            <a:off x="2971801" y="3582762"/>
            <a:ext cx="69532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INTRODUCTION PPT</a:t>
            </a:r>
            <a:endParaRPr lang="zh-CN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矩形 259"/>
          <p:cNvSpPr>
            <a:spLocks noChangeArrowheads="1"/>
          </p:cNvSpPr>
          <p:nvPr/>
        </p:nvSpPr>
        <p:spPr bwMode="auto">
          <a:xfrm>
            <a:off x="3383707" y="4519192"/>
            <a:ext cx="1567208" cy="28638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36000" tIns="36000" rIns="36000" bIns="36000" anchor="ctr" anchorCtr="1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1400" smtClean="0">
                <a:solidFill>
                  <a:schemeClr val="bg1"/>
                </a:solidFill>
                <a:cs typeface="Arial" panose="020B0604020202020204" pitchFamily="34" charset="0"/>
              </a:rPr>
              <a:t>汇报人：</a:t>
            </a:r>
            <a:r>
              <a:rPr lang="en-US" altLang="zh-CN" sz="1400" smtClean="0">
                <a:solidFill>
                  <a:schemeClr val="bg1"/>
                </a:solidFill>
                <a:cs typeface="Arial" panose="020B0604020202020204" pitchFamily="34" charset="0"/>
              </a:rPr>
              <a:t>PPT818</a:t>
            </a:r>
            <a:endParaRPr lang="zh-CN" altLang="en-US" sz="14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" name="矩形 259"/>
          <p:cNvSpPr>
            <a:spLocks noChangeArrowheads="1"/>
          </p:cNvSpPr>
          <p:nvPr/>
        </p:nvSpPr>
        <p:spPr bwMode="auto">
          <a:xfrm>
            <a:off x="6885348" y="4515919"/>
            <a:ext cx="2459364" cy="28814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36000" tIns="36000" rIns="36000" bIns="36000" anchor="ctr" anchorCtr="1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400" dirty="0" smtClean="0">
                <a:solidFill>
                  <a:schemeClr val="bg1"/>
                </a:solidFill>
                <a:cs typeface="Arial" panose="020B0604020202020204" pitchFamily="34" charset="0"/>
              </a:rPr>
              <a:t>Report Person: PPTXXX</a:t>
            </a:r>
            <a:endParaRPr lang="zh-CN" altLang="en-US" sz="14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crush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99"/>
                            </p:stCondLst>
                            <p:childTnLst>
                              <p:par>
                                <p:cTn id="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99"/>
                            </p:stCondLst>
                            <p:childTnLst>
                              <p:par>
                                <p:cTn id="2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450"/>
                            </p:stCondLst>
                            <p:childTnLst>
                              <p:par>
                                <p:cTn id="3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9" grpId="0"/>
      <p:bldP spid="9" grpId="1"/>
      <p:bldP spid="10" grpId="0"/>
      <p:bldP spid="10" grpId="1"/>
      <p:bldP spid="11" grpId="0" bldLvl="0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2286225" y="3547552"/>
            <a:ext cx="379284" cy="368509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11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2286227" y="3033946"/>
            <a:ext cx="4374190" cy="663736"/>
            <a:chOff x="643467" y="1947984"/>
            <a:chExt cx="4045562" cy="629355"/>
          </a:xfrm>
        </p:grpSpPr>
        <p:sp>
          <p:nvSpPr>
            <p:cNvPr id="31" name="Right Arrow 30"/>
            <p:cNvSpPr/>
            <p:nvPr/>
          </p:nvSpPr>
          <p:spPr>
            <a:xfrm>
              <a:off x="1003098" y="1947984"/>
              <a:ext cx="3685931" cy="629355"/>
            </a:xfrm>
            <a:prstGeom prst="rightArrow">
              <a:avLst>
                <a:gd name="adj1" fmla="val 54891"/>
                <a:gd name="adj2" fmla="val 5815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1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6" name="Flowchart: Manual Operation 35"/>
            <p:cNvSpPr/>
            <p:nvPr/>
          </p:nvSpPr>
          <p:spPr>
            <a:xfrm rot="10800000">
              <a:off x="643467" y="2089868"/>
              <a:ext cx="1123849" cy="345114"/>
            </a:xfrm>
            <a:prstGeom prst="flowChartManualOperati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1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1" name="Rectangle 40"/>
          <p:cNvSpPr/>
          <p:nvPr/>
        </p:nvSpPr>
        <p:spPr>
          <a:xfrm>
            <a:off x="2760325" y="4211288"/>
            <a:ext cx="379281" cy="302136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11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2760326" y="3697684"/>
            <a:ext cx="3618822" cy="663737"/>
            <a:chOff x="1093007" y="2577339"/>
            <a:chExt cx="3431368" cy="629356"/>
          </a:xfrm>
        </p:grpSpPr>
        <p:sp>
          <p:nvSpPr>
            <p:cNvPr id="43" name="Right Arrow 42"/>
            <p:cNvSpPr/>
            <p:nvPr/>
          </p:nvSpPr>
          <p:spPr>
            <a:xfrm>
              <a:off x="1452637" y="2577339"/>
              <a:ext cx="3071738" cy="629356"/>
            </a:xfrm>
            <a:prstGeom prst="rightArrow">
              <a:avLst>
                <a:gd name="adj1" fmla="val 54891"/>
                <a:gd name="adj2" fmla="val 5815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1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4" name="Flowchart: Manual Operation 43"/>
            <p:cNvSpPr/>
            <p:nvPr/>
          </p:nvSpPr>
          <p:spPr>
            <a:xfrm rot="10800000">
              <a:off x="1093007" y="2719223"/>
              <a:ext cx="1123849" cy="345115"/>
            </a:xfrm>
            <a:prstGeom prst="flowChartManualOperati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1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7" name="Rectangle 46"/>
          <p:cNvSpPr/>
          <p:nvPr/>
        </p:nvSpPr>
        <p:spPr>
          <a:xfrm>
            <a:off x="3246423" y="4863004"/>
            <a:ext cx="367280" cy="236964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11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3234422" y="4349400"/>
            <a:ext cx="2883546" cy="663737"/>
            <a:chOff x="-982317" y="1123950"/>
            <a:chExt cx="3986335" cy="1066800"/>
          </a:xfrm>
        </p:grpSpPr>
        <p:sp>
          <p:nvSpPr>
            <p:cNvPr id="49" name="Right Arrow 48"/>
            <p:cNvSpPr/>
            <p:nvPr/>
          </p:nvSpPr>
          <p:spPr>
            <a:xfrm>
              <a:off x="-372717" y="1123950"/>
              <a:ext cx="3376735" cy="1066800"/>
            </a:xfrm>
            <a:prstGeom prst="rightArrow">
              <a:avLst>
                <a:gd name="adj1" fmla="val 54891"/>
                <a:gd name="adj2" fmla="val 58152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1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0" name="Flowchart: Manual Operation 49"/>
            <p:cNvSpPr/>
            <p:nvPr/>
          </p:nvSpPr>
          <p:spPr>
            <a:xfrm rot="10800000">
              <a:off x="-982317" y="1364453"/>
              <a:ext cx="1905000" cy="584993"/>
            </a:xfrm>
            <a:prstGeom prst="flowChartManualOperati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1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2" name="Rectangle 51"/>
          <p:cNvSpPr/>
          <p:nvPr/>
        </p:nvSpPr>
        <p:spPr>
          <a:xfrm>
            <a:off x="3720521" y="5517644"/>
            <a:ext cx="379279" cy="171500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11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3720522" y="5004038"/>
            <a:ext cx="2173084" cy="663737"/>
            <a:chOff x="304800" y="1123950"/>
            <a:chExt cx="3492723" cy="1066800"/>
          </a:xfrm>
          <a:solidFill>
            <a:schemeClr val="accent4"/>
          </a:solidFill>
        </p:grpSpPr>
        <p:sp>
          <p:nvSpPr>
            <p:cNvPr id="54" name="Right Arrow 53"/>
            <p:cNvSpPr/>
            <p:nvPr/>
          </p:nvSpPr>
          <p:spPr>
            <a:xfrm>
              <a:off x="1143000" y="1123950"/>
              <a:ext cx="2654523" cy="1066800"/>
            </a:xfrm>
            <a:prstGeom prst="rightArrow">
              <a:avLst>
                <a:gd name="adj1" fmla="val 54891"/>
                <a:gd name="adj2" fmla="val 5815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1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5" name="Flowchart: Manual Operation 54"/>
            <p:cNvSpPr/>
            <p:nvPr/>
          </p:nvSpPr>
          <p:spPr>
            <a:xfrm rot="10800000">
              <a:off x="304800" y="1364453"/>
              <a:ext cx="1905000" cy="584993"/>
            </a:xfrm>
            <a:prstGeom prst="flowChartManualOperat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1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8" name="Footer Text"/>
          <p:cNvSpPr txBox="1"/>
          <p:nvPr/>
        </p:nvSpPr>
        <p:spPr>
          <a:xfrm>
            <a:off x="986711" y="2006115"/>
            <a:ext cx="10987802" cy="2827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" name="Text Placeholder 3"/>
          <p:cNvSpPr txBox="1"/>
          <p:nvPr/>
        </p:nvSpPr>
        <p:spPr>
          <a:xfrm>
            <a:off x="6053283" y="3219751"/>
            <a:ext cx="456455" cy="292131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964565">
              <a:spcBef>
                <a:spcPct val="20000"/>
              </a:spcBef>
              <a:defRPr/>
            </a:pPr>
            <a:r>
              <a:rPr lang="en-US" sz="19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62" name="Text Placeholder 3"/>
          <p:cNvSpPr txBox="1"/>
          <p:nvPr/>
        </p:nvSpPr>
        <p:spPr>
          <a:xfrm>
            <a:off x="5761969" y="3879304"/>
            <a:ext cx="456455" cy="292131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964565">
              <a:spcBef>
                <a:spcPct val="20000"/>
              </a:spcBef>
              <a:defRPr/>
            </a:pPr>
            <a:r>
              <a:rPr lang="en-US" sz="19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63" name="Text Placeholder 3"/>
          <p:cNvSpPr txBox="1"/>
          <p:nvPr/>
        </p:nvSpPr>
        <p:spPr>
          <a:xfrm>
            <a:off x="5403392" y="4534783"/>
            <a:ext cx="456455" cy="292131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964565">
              <a:spcBef>
                <a:spcPct val="20000"/>
              </a:spcBef>
              <a:defRPr/>
            </a:pPr>
            <a:r>
              <a:rPr lang="en-US" sz="19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64" name="Text Placeholder 3"/>
          <p:cNvSpPr txBox="1"/>
          <p:nvPr/>
        </p:nvSpPr>
        <p:spPr>
          <a:xfrm>
            <a:off x="5281101" y="5184383"/>
            <a:ext cx="456455" cy="292131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964565">
              <a:spcBef>
                <a:spcPct val="20000"/>
              </a:spcBef>
              <a:defRPr/>
            </a:pPr>
            <a:r>
              <a:rPr lang="en-US" sz="19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</a:p>
        </p:txBody>
      </p:sp>
      <p:grpSp>
        <p:nvGrpSpPr>
          <p:cNvPr id="70" name="Group 39"/>
          <p:cNvGrpSpPr/>
          <p:nvPr/>
        </p:nvGrpSpPr>
        <p:grpSpPr>
          <a:xfrm>
            <a:off x="7250121" y="3899456"/>
            <a:ext cx="2138152" cy="648987"/>
            <a:chOff x="885153" y="2451246"/>
            <a:chExt cx="2621653" cy="615372"/>
          </a:xfrm>
        </p:grpSpPr>
        <p:sp>
          <p:nvSpPr>
            <p:cNvPr id="71" name="TextBox 70"/>
            <p:cNvSpPr txBox="1"/>
            <p:nvPr/>
          </p:nvSpPr>
          <p:spPr>
            <a:xfrm>
              <a:off x="1876552" y="2451246"/>
              <a:ext cx="1630254" cy="24514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885153" y="2659265"/>
              <a:ext cx="2621653" cy="407353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r" defTabSz="9645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76" name="Group 40"/>
          <p:cNvGrpSpPr/>
          <p:nvPr/>
        </p:nvGrpSpPr>
        <p:grpSpPr>
          <a:xfrm>
            <a:off x="7250121" y="5400600"/>
            <a:ext cx="2138152" cy="648644"/>
            <a:chOff x="885152" y="3469218"/>
            <a:chExt cx="2621653" cy="615042"/>
          </a:xfrm>
        </p:grpSpPr>
        <p:sp>
          <p:nvSpPr>
            <p:cNvPr id="77" name="TextBox 76"/>
            <p:cNvSpPr txBox="1"/>
            <p:nvPr/>
          </p:nvSpPr>
          <p:spPr>
            <a:xfrm>
              <a:off x="1965861" y="3469218"/>
              <a:ext cx="1540944" cy="204282"/>
            </a:xfrm>
            <a:prstGeom prst="rect">
              <a:avLst/>
            </a:prstGeom>
            <a:noFill/>
          </p:spPr>
          <p:txBody>
            <a:bodyPr wrap="none" lIns="0" tIns="0" rIns="0" bIns="0" rtlCol="0" anchor="t" anchorCtr="0">
              <a:spAutoFit/>
            </a:bodyPr>
            <a:lstStyle/>
            <a:p>
              <a:pPr algn="r"/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885152" y="3676910"/>
              <a:ext cx="2621653" cy="407350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r" defTabSz="9645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1" name="Group 32"/>
          <p:cNvGrpSpPr/>
          <p:nvPr/>
        </p:nvGrpSpPr>
        <p:grpSpPr>
          <a:xfrm>
            <a:off x="7227065" y="3160684"/>
            <a:ext cx="2161210" cy="648992"/>
            <a:chOff x="5638262" y="1443119"/>
            <a:chExt cx="2649925" cy="615376"/>
          </a:xfrm>
        </p:grpSpPr>
        <p:sp>
          <p:nvSpPr>
            <p:cNvPr id="82" name="TextBox 81"/>
            <p:cNvSpPr txBox="1"/>
            <p:nvPr/>
          </p:nvSpPr>
          <p:spPr>
            <a:xfrm>
              <a:off x="6747243" y="1443119"/>
              <a:ext cx="1540944" cy="245141"/>
            </a:xfrm>
            <a:prstGeom prst="rect">
              <a:avLst/>
            </a:prstGeom>
            <a:noFill/>
          </p:spPr>
          <p:txBody>
            <a:bodyPr wrap="none" lIns="0" tIns="0" rIns="0" bIns="0" rtlCol="0" anchor="t" anchorCtr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638262" y="1651142"/>
              <a:ext cx="2649923" cy="407353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r" defTabSz="9645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5" name="Group 68"/>
          <p:cNvGrpSpPr>
            <a:grpSpLocks noChangeAspect="1"/>
          </p:cNvGrpSpPr>
          <p:nvPr/>
        </p:nvGrpSpPr>
        <p:grpSpPr>
          <a:xfrm>
            <a:off x="9660059" y="3916325"/>
            <a:ext cx="528751" cy="513609"/>
            <a:chOff x="6595471" y="2476529"/>
            <a:chExt cx="723797" cy="703077"/>
          </a:xfrm>
        </p:grpSpPr>
        <p:sp>
          <p:nvSpPr>
            <p:cNvPr id="86" name="Oval 85"/>
            <p:cNvSpPr/>
            <p:nvPr/>
          </p:nvSpPr>
          <p:spPr>
            <a:xfrm>
              <a:off x="6595471" y="2476529"/>
              <a:ext cx="723797" cy="7030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955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8" name="Freeform 245"/>
            <p:cNvSpPr/>
            <p:nvPr/>
          </p:nvSpPr>
          <p:spPr bwMode="auto">
            <a:xfrm>
              <a:off x="6791563" y="2662261"/>
              <a:ext cx="331612" cy="331612"/>
            </a:xfrm>
            <a:custGeom>
              <a:avLst/>
              <a:gdLst/>
              <a:ahLst/>
              <a:cxnLst>
                <a:cxn ang="0">
                  <a:pos x="68" y="3"/>
                </a:cxn>
                <a:cxn ang="0">
                  <a:pos x="58" y="61"/>
                </a:cxn>
                <a:cxn ang="0">
                  <a:pos x="57" y="63"/>
                </a:cxn>
                <a:cxn ang="0">
                  <a:pos x="56" y="63"/>
                </a:cxn>
                <a:cxn ang="0">
                  <a:pos x="55" y="63"/>
                </a:cxn>
                <a:cxn ang="0">
                  <a:pos x="38" y="56"/>
                </a:cxn>
                <a:cxn ang="0">
                  <a:pos x="28" y="67"/>
                </a:cxn>
                <a:cxn ang="0">
                  <a:pos x="26" y="68"/>
                </a:cxn>
                <a:cxn ang="0">
                  <a:pos x="26" y="68"/>
                </a:cxn>
                <a:cxn ang="0">
                  <a:pos x="24" y="65"/>
                </a:cxn>
                <a:cxn ang="0">
                  <a:pos x="24" y="52"/>
                </a:cxn>
                <a:cxn ang="0">
                  <a:pos x="57" y="12"/>
                </a:cxn>
                <a:cxn ang="0">
                  <a:pos x="16" y="47"/>
                </a:cxn>
                <a:cxn ang="0">
                  <a:pos x="1" y="41"/>
                </a:cxn>
                <a:cxn ang="0">
                  <a:pos x="0" y="39"/>
                </a:cxn>
                <a:cxn ang="0">
                  <a:pos x="1" y="36"/>
                </a:cxn>
                <a:cxn ang="0">
                  <a:pos x="64" y="0"/>
                </a:cxn>
                <a:cxn ang="0">
                  <a:pos x="65" y="0"/>
                </a:cxn>
                <a:cxn ang="0">
                  <a:pos x="67" y="0"/>
                </a:cxn>
                <a:cxn ang="0">
                  <a:pos x="68" y="3"/>
                </a:cxn>
              </a:cxnLst>
              <a:rect l="0" t="0" r="r" b="b"/>
              <a:pathLst>
                <a:path w="68" h="68">
                  <a:moveTo>
                    <a:pt x="68" y="3"/>
                  </a:moveTo>
                  <a:cubicBezTo>
                    <a:pt x="58" y="61"/>
                    <a:pt x="58" y="61"/>
                    <a:pt x="58" y="61"/>
                  </a:cubicBezTo>
                  <a:cubicBezTo>
                    <a:pt x="58" y="62"/>
                    <a:pt x="57" y="62"/>
                    <a:pt x="57" y="63"/>
                  </a:cubicBezTo>
                  <a:cubicBezTo>
                    <a:pt x="56" y="63"/>
                    <a:pt x="56" y="63"/>
                    <a:pt x="56" y="63"/>
                  </a:cubicBezTo>
                  <a:cubicBezTo>
                    <a:pt x="55" y="63"/>
                    <a:pt x="55" y="63"/>
                    <a:pt x="55" y="63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7" y="68"/>
                    <a:pt x="26" y="68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5" y="67"/>
                    <a:pt x="24" y="66"/>
                    <a:pt x="24" y="65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57" y="12"/>
                    <a:pt x="57" y="12"/>
                    <a:pt x="57" y="12"/>
                  </a:cubicBezTo>
                  <a:cubicBezTo>
                    <a:pt x="16" y="47"/>
                    <a:pt x="16" y="47"/>
                    <a:pt x="16" y="47"/>
                  </a:cubicBezTo>
                  <a:cubicBezTo>
                    <a:pt x="1" y="41"/>
                    <a:pt x="1" y="41"/>
                    <a:pt x="1" y="41"/>
                  </a:cubicBezTo>
                  <a:cubicBezTo>
                    <a:pt x="0" y="40"/>
                    <a:pt x="0" y="40"/>
                    <a:pt x="0" y="39"/>
                  </a:cubicBezTo>
                  <a:cubicBezTo>
                    <a:pt x="0" y="38"/>
                    <a:pt x="0" y="37"/>
                    <a:pt x="1" y="36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6" y="0"/>
                    <a:pt x="66" y="0"/>
                    <a:pt x="67" y="0"/>
                  </a:cubicBezTo>
                  <a:cubicBezTo>
                    <a:pt x="68" y="1"/>
                    <a:pt x="68" y="2"/>
                    <a:pt x="68" y="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11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9" name="Group 69"/>
          <p:cNvGrpSpPr>
            <a:grpSpLocks noChangeAspect="1"/>
          </p:cNvGrpSpPr>
          <p:nvPr/>
        </p:nvGrpSpPr>
        <p:grpSpPr>
          <a:xfrm>
            <a:off x="9660059" y="5402236"/>
            <a:ext cx="528751" cy="513609"/>
            <a:chOff x="6595471" y="3484651"/>
            <a:chExt cx="723797" cy="703077"/>
          </a:xfrm>
        </p:grpSpPr>
        <p:sp>
          <p:nvSpPr>
            <p:cNvPr id="91" name="Oval 90"/>
            <p:cNvSpPr/>
            <p:nvPr/>
          </p:nvSpPr>
          <p:spPr>
            <a:xfrm>
              <a:off x="6595471" y="3484651"/>
              <a:ext cx="723797" cy="70307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3375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" name="Freeform 91"/>
            <p:cNvSpPr>
              <a:spLocks noEditPoints="1"/>
            </p:cNvSpPr>
            <p:nvPr/>
          </p:nvSpPr>
          <p:spPr bwMode="auto">
            <a:xfrm>
              <a:off x="6809049" y="3619502"/>
              <a:ext cx="296640" cy="433374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0" y="35"/>
                </a:cxn>
                <a:cxn ang="0">
                  <a:pos x="16" y="74"/>
                </a:cxn>
                <a:cxn ang="0">
                  <a:pos x="35" y="102"/>
                </a:cxn>
                <a:cxn ang="0">
                  <a:pos x="54" y="74"/>
                </a:cxn>
                <a:cxn ang="0">
                  <a:pos x="70" y="35"/>
                </a:cxn>
                <a:cxn ang="0">
                  <a:pos x="35" y="0"/>
                </a:cxn>
                <a:cxn ang="0">
                  <a:pos x="43" y="87"/>
                </a:cxn>
                <a:cxn ang="0">
                  <a:pos x="27" y="89"/>
                </a:cxn>
                <a:cxn ang="0">
                  <a:pos x="26" y="83"/>
                </a:cxn>
                <a:cxn ang="0">
                  <a:pos x="26" y="83"/>
                </a:cxn>
                <a:cxn ang="0">
                  <a:pos x="45" y="80"/>
                </a:cxn>
                <a:cxn ang="0">
                  <a:pos x="44" y="83"/>
                </a:cxn>
                <a:cxn ang="0">
                  <a:pos x="43" y="87"/>
                </a:cxn>
                <a:cxn ang="0">
                  <a:pos x="25" y="79"/>
                </a:cxn>
                <a:cxn ang="0">
                  <a:pos x="23" y="73"/>
                </a:cxn>
                <a:cxn ang="0">
                  <a:pos x="47" y="73"/>
                </a:cxn>
                <a:cxn ang="0">
                  <a:pos x="46" y="77"/>
                </a:cxn>
                <a:cxn ang="0">
                  <a:pos x="25" y="79"/>
                </a:cxn>
                <a:cxn ang="0">
                  <a:pos x="35" y="96"/>
                </a:cxn>
                <a:cxn ang="0">
                  <a:pos x="29" y="92"/>
                </a:cxn>
                <a:cxn ang="0">
                  <a:pos x="42" y="90"/>
                </a:cxn>
                <a:cxn ang="0">
                  <a:pos x="35" y="96"/>
                </a:cxn>
                <a:cxn ang="0">
                  <a:pos x="50" y="67"/>
                </a:cxn>
                <a:cxn ang="0">
                  <a:pos x="20" y="67"/>
                </a:cxn>
                <a:cxn ang="0">
                  <a:pos x="15" y="57"/>
                </a:cxn>
                <a:cxn ang="0">
                  <a:pos x="6" y="35"/>
                </a:cxn>
                <a:cxn ang="0">
                  <a:pos x="35" y="6"/>
                </a:cxn>
                <a:cxn ang="0">
                  <a:pos x="64" y="35"/>
                </a:cxn>
                <a:cxn ang="0">
                  <a:pos x="55" y="57"/>
                </a:cxn>
                <a:cxn ang="0">
                  <a:pos x="50" y="67"/>
                </a:cxn>
                <a:cxn ang="0">
                  <a:pos x="50" y="67"/>
                </a:cxn>
                <a:cxn ang="0">
                  <a:pos x="50" y="67"/>
                </a:cxn>
              </a:cxnLst>
              <a:rect l="0" t="0" r="r" b="b"/>
              <a:pathLst>
                <a:path w="70" h="102">
                  <a:moveTo>
                    <a:pt x="35" y="0"/>
                  </a:moveTo>
                  <a:cubicBezTo>
                    <a:pt x="16" y="0"/>
                    <a:pt x="0" y="16"/>
                    <a:pt x="0" y="35"/>
                  </a:cubicBezTo>
                  <a:cubicBezTo>
                    <a:pt x="0" y="48"/>
                    <a:pt x="12" y="62"/>
                    <a:pt x="16" y="74"/>
                  </a:cubicBezTo>
                  <a:cubicBezTo>
                    <a:pt x="22" y="91"/>
                    <a:pt x="22" y="102"/>
                    <a:pt x="35" y="102"/>
                  </a:cubicBezTo>
                  <a:cubicBezTo>
                    <a:pt x="49" y="102"/>
                    <a:pt x="48" y="92"/>
                    <a:pt x="54" y="74"/>
                  </a:cubicBezTo>
                  <a:cubicBezTo>
                    <a:pt x="58" y="62"/>
                    <a:pt x="70" y="48"/>
                    <a:pt x="70" y="35"/>
                  </a:cubicBezTo>
                  <a:cubicBezTo>
                    <a:pt x="70" y="16"/>
                    <a:pt x="54" y="0"/>
                    <a:pt x="35" y="0"/>
                  </a:cubicBezTo>
                  <a:close/>
                  <a:moveTo>
                    <a:pt x="43" y="87"/>
                  </a:moveTo>
                  <a:cubicBezTo>
                    <a:pt x="27" y="89"/>
                    <a:pt x="27" y="89"/>
                    <a:pt x="27" y="89"/>
                  </a:cubicBezTo>
                  <a:cubicBezTo>
                    <a:pt x="27" y="87"/>
                    <a:pt x="26" y="85"/>
                    <a:pt x="26" y="83"/>
                  </a:cubicBezTo>
                  <a:cubicBezTo>
                    <a:pt x="26" y="83"/>
                    <a:pt x="26" y="83"/>
                    <a:pt x="26" y="83"/>
                  </a:cubicBezTo>
                  <a:cubicBezTo>
                    <a:pt x="45" y="80"/>
                    <a:pt x="45" y="80"/>
                    <a:pt x="45" y="80"/>
                  </a:cubicBezTo>
                  <a:cubicBezTo>
                    <a:pt x="45" y="81"/>
                    <a:pt x="45" y="82"/>
                    <a:pt x="44" y="83"/>
                  </a:cubicBezTo>
                  <a:cubicBezTo>
                    <a:pt x="44" y="84"/>
                    <a:pt x="44" y="86"/>
                    <a:pt x="43" y="87"/>
                  </a:cubicBezTo>
                  <a:close/>
                  <a:moveTo>
                    <a:pt x="25" y="79"/>
                  </a:moveTo>
                  <a:cubicBezTo>
                    <a:pt x="24" y="78"/>
                    <a:pt x="23" y="76"/>
                    <a:pt x="23" y="73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47" y="75"/>
                    <a:pt x="47" y="76"/>
                    <a:pt x="46" y="77"/>
                  </a:cubicBezTo>
                  <a:lnTo>
                    <a:pt x="25" y="79"/>
                  </a:lnTo>
                  <a:close/>
                  <a:moveTo>
                    <a:pt x="35" y="96"/>
                  </a:moveTo>
                  <a:cubicBezTo>
                    <a:pt x="32" y="96"/>
                    <a:pt x="30" y="95"/>
                    <a:pt x="29" y="92"/>
                  </a:cubicBezTo>
                  <a:cubicBezTo>
                    <a:pt x="42" y="90"/>
                    <a:pt x="42" y="90"/>
                    <a:pt x="42" y="90"/>
                  </a:cubicBezTo>
                  <a:cubicBezTo>
                    <a:pt x="40" y="95"/>
                    <a:pt x="39" y="96"/>
                    <a:pt x="35" y="96"/>
                  </a:cubicBezTo>
                  <a:close/>
                  <a:moveTo>
                    <a:pt x="50" y="67"/>
                  </a:moveTo>
                  <a:cubicBezTo>
                    <a:pt x="20" y="67"/>
                    <a:pt x="20" y="67"/>
                    <a:pt x="20" y="67"/>
                  </a:cubicBezTo>
                  <a:cubicBezTo>
                    <a:pt x="19" y="64"/>
                    <a:pt x="17" y="60"/>
                    <a:pt x="15" y="57"/>
                  </a:cubicBezTo>
                  <a:cubicBezTo>
                    <a:pt x="11" y="49"/>
                    <a:pt x="6" y="41"/>
                    <a:pt x="6" y="35"/>
                  </a:cubicBezTo>
                  <a:cubicBezTo>
                    <a:pt x="6" y="19"/>
                    <a:pt x="19" y="6"/>
                    <a:pt x="35" y="6"/>
                  </a:cubicBezTo>
                  <a:cubicBezTo>
                    <a:pt x="51" y="6"/>
                    <a:pt x="64" y="19"/>
                    <a:pt x="64" y="35"/>
                  </a:cubicBezTo>
                  <a:cubicBezTo>
                    <a:pt x="64" y="41"/>
                    <a:pt x="60" y="49"/>
                    <a:pt x="55" y="57"/>
                  </a:cubicBezTo>
                  <a:cubicBezTo>
                    <a:pt x="53" y="60"/>
                    <a:pt x="52" y="64"/>
                    <a:pt x="50" y="67"/>
                  </a:cubicBezTo>
                  <a:close/>
                  <a:moveTo>
                    <a:pt x="50" y="67"/>
                  </a:moveTo>
                  <a:cubicBezTo>
                    <a:pt x="50" y="67"/>
                    <a:pt x="50" y="67"/>
                    <a:pt x="50" y="67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11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11" name="Group 67"/>
          <p:cNvGrpSpPr>
            <a:grpSpLocks noChangeAspect="1"/>
          </p:cNvGrpSpPr>
          <p:nvPr/>
        </p:nvGrpSpPr>
        <p:grpSpPr>
          <a:xfrm>
            <a:off x="9660059" y="3173370"/>
            <a:ext cx="528751" cy="513609"/>
            <a:chOff x="8049780" y="1468406"/>
            <a:chExt cx="723797" cy="703077"/>
          </a:xfrm>
        </p:grpSpPr>
        <p:sp>
          <p:nvSpPr>
            <p:cNvPr id="112" name="Oval 111"/>
            <p:cNvSpPr/>
            <p:nvPr/>
          </p:nvSpPr>
          <p:spPr>
            <a:xfrm>
              <a:off x="8049780" y="1468406"/>
              <a:ext cx="723797" cy="70307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53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3" name="Freeform 217"/>
            <p:cNvSpPr>
              <a:spLocks noEditPoints="1"/>
            </p:cNvSpPr>
            <p:nvPr/>
          </p:nvSpPr>
          <p:spPr bwMode="auto">
            <a:xfrm>
              <a:off x="8222238" y="1677864"/>
              <a:ext cx="378880" cy="284161"/>
            </a:xfrm>
            <a:custGeom>
              <a:avLst/>
              <a:gdLst/>
              <a:ahLst/>
              <a:cxnLst>
                <a:cxn ang="0">
                  <a:pos x="78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5" y="53"/>
                </a:cxn>
                <a:cxn ang="0">
                  <a:pos x="78" y="53"/>
                </a:cxn>
                <a:cxn ang="0">
                  <a:pos x="78" y="58"/>
                </a:cxn>
                <a:cxn ang="0">
                  <a:pos x="73" y="22"/>
                </a:cxn>
                <a:cxn ang="0">
                  <a:pos x="71" y="23"/>
                </a:cxn>
                <a:cxn ang="0">
                  <a:pos x="66" y="18"/>
                </a:cxn>
                <a:cxn ang="0">
                  <a:pos x="42" y="42"/>
                </a:cxn>
                <a:cxn ang="0">
                  <a:pos x="40" y="42"/>
                </a:cxn>
                <a:cxn ang="0">
                  <a:pos x="31" y="34"/>
                </a:cxn>
                <a:cxn ang="0">
                  <a:pos x="16" y="49"/>
                </a:cxn>
                <a:cxn ang="0">
                  <a:pos x="8" y="42"/>
                </a:cxn>
                <a:cxn ang="0">
                  <a:pos x="30" y="20"/>
                </a:cxn>
                <a:cxn ang="0">
                  <a:pos x="32" y="20"/>
                </a:cxn>
                <a:cxn ang="0">
                  <a:pos x="41" y="29"/>
                </a:cxn>
                <a:cxn ang="0">
                  <a:pos x="59" y="11"/>
                </a:cxn>
                <a:cxn ang="0">
                  <a:pos x="54" y="6"/>
                </a:cxn>
                <a:cxn ang="0">
                  <a:pos x="55" y="4"/>
                </a:cxn>
                <a:cxn ang="0">
                  <a:pos x="71" y="4"/>
                </a:cxn>
                <a:cxn ang="0">
                  <a:pos x="73" y="6"/>
                </a:cxn>
                <a:cxn ang="0">
                  <a:pos x="73" y="22"/>
                </a:cxn>
              </a:cxnLst>
              <a:rect l="0" t="0" r="r" b="b"/>
              <a:pathLst>
                <a:path w="78" h="58">
                  <a:moveTo>
                    <a:pt x="78" y="58"/>
                  </a:moveTo>
                  <a:cubicBezTo>
                    <a:pt x="0" y="58"/>
                    <a:pt x="0" y="58"/>
                    <a:pt x="0" y="5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53"/>
                    <a:pt x="5" y="53"/>
                    <a:pt x="5" y="53"/>
                  </a:cubicBezTo>
                  <a:cubicBezTo>
                    <a:pt x="78" y="53"/>
                    <a:pt x="78" y="53"/>
                    <a:pt x="78" y="53"/>
                  </a:cubicBezTo>
                  <a:lnTo>
                    <a:pt x="78" y="58"/>
                  </a:lnTo>
                  <a:close/>
                  <a:moveTo>
                    <a:pt x="73" y="22"/>
                  </a:moveTo>
                  <a:cubicBezTo>
                    <a:pt x="73" y="23"/>
                    <a:pt x="71" y="24"/>
                    <a:pt x="71" y="23"/>
                  </a:cubicBezTo>
                  <a:cubicBezTo>
                    <a:pt x="66" y="18"/>
                    <a:pt x="66" y="18"/>
                    <a:pt x="66" y="18"/>
                  </a:cubicBezTo>
                  <a:cubicBezTo>
                    <a:pt x="42" y="42"/>
                    <a:pt x="42" y="42"/>
                    <a:pt x="42" y="42"/>
                  </a:cubicBezTo>
                  <a:cubicBezTo>
                    <a:pt x="41" y="43"/>
                    <a:pt x="41" y="43"/>
                    <a:pt x="40" y="42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8" y="42"/>
                    <a:pt x="8" y="42"/>
                    <a:pt x="8" y="42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1" y="19"/>
                    <a:pt x="32" y="19"/>
                    <a:pt x="32" y="20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4" y="6"/>
                    <a:pt x="54" y="6"/>
                    <a:pt x="54" y="6"/>
                  </a:cubicBezTo>
                  <a:cubicBezTo>
                    <a:pt x="53" y="6"/>
                    <a:pt x="54" y="4"/>
                    <a:pt x="55" y="4"/>
                  </a:cubicBezTo>
                  <a:cubicBezTo>
                    <a:pt x="71" y="4"/>
                    <a:pt x="71" y="4"/>
                    <a:pt x="71" y="4"/>
                  </a:cubicBezTo>
                  <a:cubicBezTo>
                    <a:pt x="72" y="4"/>
                    <a:pt x="73" y="5"/>
                    <a:pt x="73" y="6"/>
                  </a:cubicBezTo>
                  <a:lnTo>
                    <a:pt x="73" y="2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11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14" name="Group 36"/>
          <p:cNvGrpSpPr/>
          <p:nvPr/>
        </p:nvGrpSpPr>
        <p:grpSpPr>
          <a:xfrm>
            <a:off x="7227065" y="4638027"/>
            <a:ext cx="2161208" cy="672987"/>
            <a:chOff x="5638262" y="2428485"/>
            <a:chExt cx="2649923" cy="638129"/>
          </a:xfrm>
        </p:grpSpPr>
        <p:sp>
          <p:nvSpPr>
            <p:cNvPr id="115" name="TextBox 114"/>
            <p:cNvSpPr txBox="1"/>
            <p:nvPr/>
          </p:nvSpPr>
          <p:spPr>
            <a:xfrm>
              <a:off x="6747241" y="2428485"/>
              <a:ext cx="1540944" cy="204285"/>
            </a:xfrm>
            <a:prstGeom prst="rect">
              <a:avLst/>
            </a:prstGeom>
            <a:noFill/>
          </p:spPr>
          <p:txBody>
            <a:bodyPr wrap="none" lIns="0" tIns="0" rIns="0" bIns="0" rtlCol="0" anchor="t" anchorCtr="0">
              <a:spAutoFit/>
            </a:bodyPr>
            <a:lstStyle/>
            <a:p>
              <a:pPr algn="r"/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638262" y="2659261"/>
              <a:ext cx="2649923" cy="407353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r" defTabSz="9645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17" name="Group 75"/>
          <p:cNvGrpSpPr>
            <a:grpSpLocks noChangeAspect="1"/>
          </p:cNvGrpSpPr>
          <p:nvPr/>
        </p:nvGrpSpPr>
        <p:grpSpPr>
          <a:xfrm>
            <a:off x="9660059" y="4659280"/>
            <a:ext cx="528751" cy="513609"/>
            <a:chOff x="8049780" y="2476530"/>
            <a:chExt cx="723797" cy="703077"/>
          </a:xfrm>
        </p:grpSpPr>
        <p:sp>
          <p:nvSpPr>
            <p:cNvPr id="118" name="Oval 117"/>
            <p:cNvSpPr/>
            <p:nvPr/>
          </p:nvSpPr>
          <p:spPr>
            <a:xfrm>
              <a:off x="8049780" y="2476530"/>
              <a:ext cx="723797" cy="70307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955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9" name="Freeform 56"/>
            <p:cNvSpPr>
              <a:spLocks noEditPoints="1"/>
            </p:cNvSpPr>
            <p:nvPr/>
          </p:nvSpPr>
          <p:spPr bwMode="auto">
            <a:xfrm>
              <a:off x="8238857" y="2655247"/>
              <a:ext cx="345642" cy="345642"/>
            </a:xfrm>
            <a:custGeom>
              <a:avLst/>
              <a:gdLst/>
              <a:ahLst/>
              <a:cxnLst>
                <a:cxn ang="0">
                  <a:pos x="64" y="42"/>
                </a:cxn>
                <a:cxn ang="0">
                  <a:pos x="63" y="44"/>
                </a:cxn>
                <a:cxn ang="0">
                  <a:pos x="33" y="64"/>
                </a:cxn>
                <a:cxn ang="0">
                  <a:pos x="32" y="64"/>
                </a:cxn>
                <a:cxn ang="0">
                  <a:pos x="30" y="64"/>
                </a:cxn>
                <a:cxn ang="0">
                  <a:pos x="1" y="44"/>
                </a:cxn>
                <a:cxn ang="0">
                  <a:pos x="0" y="42"/>
                </a:cxn>
                <a:cxn ang="0">
                  <a:pos x="0" y="23"/>
                </a:cxn>
                <a:cxn ang="0">
                  <a:pos x="1" y="20"/>
                </a:cxn>
                <a:cxn ang="0">
                  <a:pos x="30" y="1"/>
                </a:cxn>
                <a:cxn ang="0">
                  <a:pos x="32" y="0"/>
                </a:cxn>
                <a:cxn ang="0">
                  <a:pos x="33" y="1"/>
                </a:cxn>
                <a:cxn ang="0">
                  <a:pos x="63" y="20"/>
                </a:cxn>
                <a:cxn ang="0">
                  <a:pos x="64" y="23"/>
                </a:cxn>
                <a:cxn ang="0">
                  <a:pos x="64" y="42"/>
                </a:cxn>
                <a:cxn ang="0">
                  <a:pos x="12" y="32"/>
                </a:cxn>
                <a:cxn ang="0">
                  <a:pos x="5" y="28"/>
                </a:cxn>
                <a:cxn ang="0">
                  <a:pos x="5" y="37"/>
                </a:cxn>
                <a:cxn ang="0">
                  <a:pos x="12" y="32"/>
                </a:cxn>
                <a:cxn ang="0">
                  <a:pos x="29" y="21"/>
                </a:cxn>
                <a:cxn ang="0">
                  <a:pos x="29" y="8"/>
                </a:cxn>
                <a:cxn ang="0">
                  <a:pos x="7" y="23"/>
                </a:cxn>
                <a:cxn ang="0">
                  <a:pos x="17" y="29"/>
                </a:cxn>
                <a:cxn ang="0">
                  <a:pos x="29" y="21"/>
                </a:cxn>
                <a:cxn ang="0">
                  <a:pos x="29" y="56"/>
                </a:cxn>
                <a:cxn ang="0">
                  <a:pos x="29" y="44"/>
                </a:cxn>
                <a:cxn ang="0">
                  <a:pos x="17" y="36"/>
                </a:cxn>
                <a:cxn ang="0">
                  <a:pos x="7" y="42"/>
                </a:cxn>
                <a:cxn ang="0">
                  <a:pos x="29" y="56"/>
                </a:cxn>
                <a:cxn ang="0">
                  <a:pos x="41" y="32"/>
                </a:cxn>
                <a:cxn ang="0">
                  <a:pos x="32" y="26"/>
                </a:cxn>
                <a:cxn ang="0">
                  <a:pos x="22" y="32"/>
                </a:cxn>
                <a:cxn ang="0">
                  <a:pos x="32" y="39"/>
                </a:cxn>
                <a:cxn ang="0">
                  <a:pos x="41" y="32"/>
                </a:cxn>
                <a:cxn ang="0">
                  <a:pos x="56" y="23"/>
                </a:cxn>
                <a:cxn ang="0">
                  <a:pos x="35" y="8"/>
                </a:cxn>
                <a:cxn ang="0">
                  <a:pos x="35" y="21"/>
                </a:cxn>
                <a:cxn ang="0">
                  <a:pos x="46" y="29"/>
                </a:cxn>
                <a:cxn ang="0">
                  <a:pos x="56" y="23"/>
                </a:cxn>
                <a:cxn ang="0">
                  <a:pos x="56" y="42"/>
                </a:cxn>
                <a:cxn ang="0">
                  <a:pos x="46" y="36"/>
                </a:cxn>
                <a:cxn ang="0">
                  <a:pos x="35" y="44"/>
                </a:cxn>
                <a:cxn ang="0">
                  <a:pos x="35" y="56"/>
                </a:cxn>
                <a:cxn ang="0">
                  <a:pos x="56" y="42"/>
                </a:cxn>
                <a:cxn ang="0">
                  <a:pos x="58" y="37"/>
                </a:cxn>
                <a:cxn ang="0">
                  <a:pos x="58" y="28"/>
                </a:cxn>
                <a:cxn ang="0">
                  <a:pos x="51" y="32"/>
                </a:cxn>
                <a:cxn ang="0">
                  <a:pos x="58" y="37"/>
                </a:cxn>
              </a:cxnLst>
              <a:rect l="0" t="0" r="r" b="b"/>
              <a:pathLst>
                <a:path w="64" h="64">
                  <a:moveTo>
                    <a:pt x="64" y="42"/>
                  </a:moveTo>
                  <a:cubicBezTo>
                    <a:pt x="64" y="43"/>
                    <a:pt x="63" y="44"/>
                    <a:pt x="63" y="4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4"/>
                    <a:pt x="32" y="64"/>
                  </a:cubicBezTo>
                  <a:cubicBezTo>
                    <a:pt x="31" y="64"/>
                    <a:pt x="31" y="64"/>
                    <a:pt x="30" y="6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4"/>
                    <a:pt x="0" y="43"/>
                    <a:pt x="0" y="42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2"/>
                    <a:pt x="0" y="21"/>
                    <a:pt x="1" y="20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1" y="1"/>
                    <a:pt x="31" y="0"/>
                    <a:pt x="32" y="0"/>
                  </a:cubicBezTo>
                  <a:cubicBezTo>
                    <a:pt x="32" y="0"/>
                    <a:pt x="33" y="1"/>
                    <a:pt x="33" y="1"/>
                  </a:cubicBezTo>
                  <a:cubicBezTo>
                    <a:pt x="63" y="20"/>
                    <a:pt x="63" y="20"/>
                    <a:pt x="63" y="20"/>
                  </a:cubicBezTo>
                  <a:cubicBezTo>
                    <a:pt x="63" y="21"/>
                    <a:pt x="64" y="22"/>
                    <a:pt x="64" y="23"/>
                  </a:cubicBezTo>
                  <a:lnTo>
                    <a:pt x="64" y="42"/>
                  </a:lnTo>
                  <a:close/>
                  <a:moveTo>
                    <a:pt x="12" y="32"/>
                  </a:moveTo>
                  <a:cubicBezTo>
                    <a:pt x="5" y="28"/>
                    <a:pt x="5" y="28"/>
                    <a:pt x="5" y="28"/>
                  </a:cubicBezTo>
                  <a:cubicBezTo>
                    <a:pt x="5" y="37"/>
                    <a:pt x="5" y="37"/>
                    <a:pt x="5" y="37"/>
                  </a:cubicBezTo>
                  <a:lnTo>
                    <a:pt x="12" y="32"/>
                  </a:lnTo>
                  <a:close/>
                  <a:moveTo>
                    <a:pt x="29" y="21"/>
                  </a:moveTo>
                  <a:cubicBezTo>
                    <a:pt x="29" y="8"/>
                    <a:pt x="29" y="8"/>
                    <a:pt x="29" y="8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17" y="29"/>
                    <a:pt x="17" y="29"/>
                    <a:pt x="17" y="29"/>
                  </a:cubicBezTo>
                  <a:lnTo>
                    <a:pt x="29" y="21"/>
                  </a:lnTo>
                  <a:close/>
                  <a:moveTo>
                    <a:pt x="29" y="56"/>
                  </a:moveTo>
                  <a:cubicBezTo>
                    <a:pt x="29" y="44"/>
                    <a:pt x="29" y="44"/>
                    <a:pt x="29" y="44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7" y="42"/>
                    <a:pt x="7" y="42"/>
                    <a:pt x="7" y="42"/>
                  </a:cubicBezTo>
                  <a:lnTo>
                    <a:pt x="29" y="56"/>
                  </a:lnTo>
                  <a:close/>
                  <a:moveTo>
                    <a:pt x="41" y="32"/>
                  </a:moveTo>
                  <a:cubicBezTo>
                    <a:pt x="32" y="26"/>
                    <a:pt x="32" y="26"/>
                    <a:pt x="32" y="26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32" y="39"/>
                    <a:pt x="32" y="39"/>
                    <a:pt x="32" y="39"/>
                  </a:cubicBezTo>
                  <a:lnTo>
                    <a:pt x="41" y="32"/>
                  </a:lnTo>
                  <a:close/>
                  <a:moveTo>
                    <a:pt x="56" y="23"/>
                  </a:moveTo>
                  <a:cubicBezTo>
                    <a:pt x="35" y="8"/>
                    <a:pt x="35" y="8"/>
                    <a:pt x="35" y="8"/>
                  </a:cubicBezTo>
                  <a:cubicBezTo>
                    <a:pt x="35" y="21"/>
                    <a:pt x="35" y="21"/>
                    <a:pt x="35" y="21"/>
                  </a:cubicBezTo>
                  <a:cubicBezTo>
                    <a:pt x="46" y="29"/>
                    <a:pt x="46" y="29"/>
                    <a:pt x="46" y="29"/>
                  </a:cubicBezTo>
                  <a:lnTo>
                    <a:pt x="56" y="23"/>
                  </a:lnTo>
                  <a:close/>
                  <a:moveTo>
                    <a:pt x="56" y="42"/>
                  </a:moveTo>
                  <a:cubicBezTo>
                    <a:pt x="46" y="36"/>
                    <a:pt x="46" y="36"/>
                    <a:pt x="46" y="36"/>
                  </a:cubicBezTo>
                  <a:cubicBezTo>
                    <a:pt x="35" y="44"/>
                    <a:pt x="35" y="44"/>
                    <a:pt x="35" y="44"/>
                  </a:cubicBezTo>
                  <a:cubicBezTo>
                    <a:pt x="35" y="56"/>
                    <a:pt x="35" y="56"/>
                    <a:pt x="35" y="56"/>
                  </a:cubicBezTo>
                  <a:lnTo>
                    <a:pt x="56" y="42"/>
                  </a:lnTo>
                  <a:close/>
                  <a:moveTo>
                    <a:pt x="58" y="37"/>
                  </a:moveTo>
                  <a:cubicBezTo>
                    <a:pt x="58" y="28"/>
                    <a:pt x="58" y="28"/>
                    <a:pt x="58" y="28"/>
                  </a:cubicBezTo>
                  <a:cubicBezTo>
                    <a:pt x="51" y="32"/>
                    <a:pt x="51" y="32"/>
                    <a:pt x="51" y="32"/>
                  </a:cubicBezTo>
                  <a:lnTo>
                    <a:pt x="58" y="3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11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1" name="TextBox 8"/>
          <p:cNvSpPr txBox="1"/>
          <p:nvPr/>
        </p:nvSpPr>
        <p:spPr>
          <a:xfrm>
            <a:off x="824036" y="233568"/>
            <a:ext cx="2807720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6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70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500"/>
                            </p:stCondLst>
                            <p:childTnLst>
                              <p:par>
                                <p:cTn id="9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8000"/>
                            </p:stCondLst>
                            <p:childTnLst>
                              <p:par>
                                <p:cTn id="9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41" grpId="0" animBg="1"/>
      <p:bldP spid="47" grpId="0" animBg="1"/>
      <p:bldP spid="52" grpId="0" animBg="1"/>
      <p:bldP spid="58" grpId="0"/>
      <p:bldP spid="61" grpId="0"/>
      <p:bldP spid="62" grpId="0"/>
      <p:bldP spid="63" grpId="0"/>
      <p:bldP spid="6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Freeform 5"/>
          <p:cNvSpPr/>
          <p:nvPr/>
        </p:nvSpPr>
        <p:spPr bwMode="auto">
          <a:xfrm>
            <a:off x="1790600" y="2949328"/>
            <a:ext cx="2416351" cy="2352288"/>
          </a:xfrm>
          <a:custGeom>
            <a:avLst/>
            <a:gdLst/>
            <a:ahLst/>
            <a:cxnLst>
              <a:cxn ang="0">
                <a:pos x="265" y="22"/>
              </a:cxn>
              <a:cxn ang="0">
                <a:pos x="399" y="0"/>
              </a:cxn>
              <a:cxn ang="0">
                <a:pos x="644" y="84"/>
              </a:cxn>
              <a:cxn ang="0">
                <a:pos x="682" y="117"/>
              </a:cxn>
              <a:cxn ang="0">
                <a:pos x="778" y="268"/>
              </a:cxn>
              <a:cxn ang="0">
                <a:pos x="799" y="391"/>
              </a:cxn>
              <a:cxn ang="0">
                <a:pos x="754" y="291"/>
              </a:cxn>
              <a:cxn ang="0">
                <a:pos x="644" y="246"/>
              </a:cxn>
              <a:cxn ang="0">
                <a:pos x="644" y="246"/>
              </a:cxn>
              <a:cxn ang="0">
                <a:pos x="643" y="246"/>
              </a:cxn>
              <a:cxn ang="0">
                <a:pos x="510" y="267"/>
              </a:cxn>
              <a:cxn ang="0">
                <a:pos x="360" y="363"/>
              </a:cxn>
              <a:cxn ang="0">
                <a:pos x="326" y="401"/>
              </a:cxn>
              <a:cxn ang="0">
                <a:pos x="243" y="646"/>
              </a:cxn>
              <a:cxn ang="0">
                <a:pos x="264" y="777"/>
              </a:cxn>
              <a:cxn ang="0">
                <a:pos x="117" y="682"/>
              </a:cxn>
              <a:cxn ang="0">
                <a:pos x="0" y="400"/>
              </a:cxn>
              <a:cxn ang="0">
                <a:pos x="117" y="117"/>
              </a:cxn>
              <a:cxn ang="0">
                <a:pos x="265" y="22"/>
              </a:cxn>
            </a:cxnLst>
            <a:rect l="0" t="0" r="r" b="b"/>
            <a:pathLst>
              <a:path w="799" h="777">
                <a:moveTo>
                  <a:pt x="265" y="22"/>
                </a:moveTo>
                <a:cubicBezTo>
                  <a:pt x="307" y="8"/>
                  <a:pt x="351" y="0"/>
                  <a:pt x="399" y="0"/>
                </a:cubicBezTo>
                <a:cubicBezTo>
                  <a:pt x="492" y="0"/>
                  <a:pt x="574" y="28"/>
                  <a:pt x="644" y="84"/>
                </a:cubicBezTo>
                <a:cubicBezTo>
                  <a:pt x="657" y="94"/>
                  <a:pt x="670" y="105"/>
                  <a:pt x="682" y="117"/>
                </a:cubicBezTo>
                <a:cubicBezTo>
                  <a:pt x="727" y="162"/>
                  <a:pt x="759" y="212"/>
                  <a:pt x="778" y="268"/>
                </a:cubicBezTo>
                <a:cubicBezTo>
                  <a:pt x="791" y="306"/>
                  <a:pt x="798" y="347"/>
                  <a:pt x="799" y="391"/>
                </a:cubicBezTo>
                <a:cubicBezTo>
                  <a:pt x="797" y="353"/>
                  <a:pt x="781" y="319"/>
                  <a:pt x="754" y="291"/>
                </a:cubicBezTo>
                <a:cubicBezTo>
                  <a:pt x="723" y="261"/>
                  <a:pt x="687" y="246"/>
                  <a:pt x="644" y="246"/>
                </a:cubicBezTo>
                <a:cubicBezTo>
                  <a:pt x="644" y="246"/>
                  <a:pt x="644" y="246"/>
                  <a:pt x="644" y="246"/>
                </a:cubicBezTo>
                <a:cubicBezTo>
                  <a:pt x="644" y="246"/>
                  <a:pt x="643" y="246"/>
                  <a:pt x="643" y="246"/>
                </a:cubicBezTo>
                <a:cubicBezTo>
                  <a:pt x="596" y="246"/>
                  <a:pt x="552" y="253"/>
                  <a:pt x="510" y="267"/>
                </a:cubicBezTo>
                <a:cubicBezTo>
                  <a:pt x="455" y="286"/>
                  <a:pt x="405" y="318"/>
                  <a:pt x="360" y="363"/>
                </a:cubicBezTo>
                <a:cubicBezTo>
                  <a:pt x="348" y="375"/>
                  <a:pt x="337" y="388"/>
                  <a:pt x="326" y="401"/>
                </a:cubicBezTo>
                <a:cubicBezTo>
                  <a:pt x="271" y="471"/>
                  <a:pt x="243" y="553"/>
                  <a:pt x="243" y="646"/>
                </a:cubicBezTo>
                <a:cubicBezTo>
                  <a:pt x="243" y="693"/>
                  <a:pt x="250" y="736"/>
                  <a:pt x="264" y="777"/>
                </a:cubicBezTo>
                <a:cubicBezTo>
                  <a:pt x="210" y="758"/>
                  <a:pt x="161" y="726"/>
                  <a:pt x="117" y="682"/>
                </a:cubicBezTo>
                <a:cubicBezTo>
                  <a:pt x="39" y="604"/>
                  <a:pt x="0" y="510"/>
                  <a:pt x="0" y="400"/>
                </a:cubicBezTo>
                <a:cubicBezTo>
                  <a:pt x="0" y="290"/>
                  <a:pt x="39" y="195"/>
                  <a:pt x="117" y="117"/>
                </a:cubicBezTo>
                <a:cubicBezTo>
                  <a:pt x="161" y="73"/>
                  <a:pt x="210" y="42"/>
                  <a:pt x="265" y="22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114605" tIns="57303" rIns="114605" bIns="57303" numCol="1" anchor="t" anchorCtr="0" compatLnSpc="1"/>
          <a:lstStyle/>
          <a:p>
            <a:pPr>
              <a:lnSpc>
                <a:spcPct val="120000"/>
              </a:lnSpc>
            </a:pPr>
            <a:endParaRPr lang="en-US" sz="160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54" name="Freeform 6"/>
          <p:cNvSpPr/>
          <p:nvPr/>
        </p:nvSpPr>
        <p:spPr bwMode="auto">
          <a:xfrm>
            <a:off x="2591380" y="2210609"/>
            <a:ext cx="2352289" cy="2422356"/>
          </a:xfrm>
          <a:custGeom>
            <a:avLst/>
            <a:gdLst/>
            <a:ahLst/>
            <a:cxnLst>
              <a:cxn ang="0">
                <a:pos x="390" y="800"/>
              </a:cxn>
              <a:cxn ang="0">
                <a:pos x="489" y="755"/>
              </a:cxn>
              <a:cxn ang="0">
                <a:pos x="534" y="657"/>
              </a:cxn>
              <a:cxn ang="0">
                <a:pos x="534" y="645"/>
              </a:cxn>
              <a:cxn ang="0">
                <a:pos x="534" y="635"/>
              </a:cxn>
              <a:cxn ang="0">
                <a:pos x="513" y="512"/>
              </a:cxn>
              <a:cxn ang="0">
                <a:pos x="417" y="361"/>
              </a:cxn>
              <a:cxn ang="0">
                <a:pos x="379" y="328"/>
              </a:cxn>
              <a:cxn ang="0">
                <a:pos x="134" y="244"/>
              </a:cxn>
              <a:cxn ang="0">
                <a:pos x="0" y="266"/>
              </a:cxn>
              <a:cxn ang="0">
                <a:pos x="95" y="117"/>
              </a:cxn>
              <a:cxn ang="0">
                <a:pos x="378" y="0"/>
              </a:cxn>
              <a:cxn ang="0">
                <a:pos x="661" y="117"/>
              </a:cxn>
              <a:cxn ang="0">
                <a:pos x="756" y="266"/>
              </a:cxn>
              <a:cxn ang="0">
                <a:pos x="778" y="400"/>
              </a:cxn>
              <a:cxn ang="0">
                <a:pos x="695" y="645"/>
              </a:cxn>
              <a:cxn ang="0">
                <a:pos x="661" y="683"/>
              </a:cxn>
              <a:cxn ang="0">
                <a:pos x="512" y="778"/>
              </a:cxn>
              <a:cxn ang="0">
                <a:pos x="390" y="800"/>
              </a:cxn>
            </a:cxnLst>
            <a:rect l="0" t="0" r="r" b="b"/>
            <a:pathLst>
              <a:path w="778" h="800">
                <a:moveTo>
                  <a:pt x="390" y="800"/>
                </a:moveTo>
                <a:cubicBezTo>
                  <a:pt x="428" y="798"/>
                  <a:pt x="461" y="783"/>
                  <a:pt x="489" y="755"/>
                </a:cubicBezTo>
                <a:cubicBezTo>
                  <a:pt x="516" y="727"/>
                  <a:pt x="531" y="695"/>
                  <a:pt x="534" y="657"/>
                </a:cubicBezTo>
                <a:cubicBezTo>
                  <a:pt x="534" y="653"/>
                  <a:pt x="534" y="649"/>
                  <a:pt x="534" y="645"/>
                </a:cubicBezTo>
                <a:cubicBezTo>
                  <a:pt x="534" y="642"/>
                  <a:pt x="534" y="638"/>
                  <a:pt x="534" y="635"/>
                </a:cubicBezTo>
                <a:cubicBezTo>
                  <a:pt x="533" y="591"/>
                  <a:pt x="526" y="550"/>
                  <a:pt x="513" y="512"/>
                </a:cubicBezTo>
                <a:cubicBezTo>
                  <a:pt x="494" y="456"/>
                  <a:pt x="462" y="406"/>
                  <a:pt x="417" y="361"/>
                </a:cubicBezTo>
                <a:cubicBezTo>
                  <a:pt x="405" y="349"/>
                  <a:pt x="392" y="338"/>
                  <a:pt x="379" y="328"/>
                </a:cubicBezTo>
                <a:cubicBezTo>
                  <a:pt x="309" y="272"/>
                  <a:pt x="227" y="244"/>
                  <a:pt x="134" y="244"/>
                </a:cubicBezTo>
                <a:cubicBezTo>
                  <a:pt x="86" y="244"/>
                  <a:pt x="42" y="252"/>
                  <a:pt x="0" y="266"/>
                </a:cubicBezTo>
                <a:cubicBezTo>
                  <a:pt x="19" y="212"/>
                  <a:pt x="51" y="162"/>
                  <a:pt x="95" y="117"/>
                </a:cubicBezTo>
                <a:cubicBezTo>
                  <a:pt x="173" y="39"/>
                  <a:pt x="268" y="0"/>
                  <a:pt x="378" y="0"/>
                </a:cubicBezTo>
                <a:cubicBezTo>
                  <a:pt x="488" y="0"/>
                  <a:pt x="583" y="39"/>
                  <a:pt x="661" y="117"/>
                </a:cubicBezTo>
                <a:cubicBezTo>
                  <a:pt x="705" y="162"/>
                  <a:pt x="737" y="211"/>
                  <a:pt x="756" y="266"/>
                </a:cubicBezTo>
                <a:cubicBezTo>
                  <a:pt x="771" y="308"/>
                  <a:pt x="778" y="352"/>
                  <a:pt x="778" y="400"/>
                </a:cubicBezTo>
                <a:cubicBezTo>
                  <a:pt x="778" y="493"/>
                  <a:pt x="750" y="575"/>
                  <a:pt x="695" y="645"/>
                </a:cubicBezTo>
                <a:cubicBezTo>
                  <a:pt x="684" y="658"/>
                  <a:pt x="673" y="671"/>
                  <a:pt x="661" y="683"/>
                </a:cubicBezTo>
                <a:cubicBezTo>
                  <a:pt x="616" y="727"/>
                  <a:pt x="567" y="759"/>
                  <a:pt x="512" y="778"/>
                </a:cubicBezTo>
                <a:cubicBezTo>
                  <a:pt x="474" y="792"/>
                  <a:pt x="433" y="799"/>
                  <a:pt x="390" y="800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114605" tIns="57303" rIns="114605" bIns="57303" numCol="1" anchor="t" anchorCtr="0" compatLnSpc="1"/>
          <a:lstStyle/>
          <a:p>
            <a:pPr>
              <a:lnSpc>
                <a:spcPct val="120000"/>
              </a:lnSpc>
            </a:pPr>
            <a:endParaRPr lang="en-US" sz="160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55" name="Freeform 7"/>
          <p:cNvSpPr/>
          <p:nvPr/>
        </p:nvSpPr>
        <p:spPr bwMode="auto">
          <a:xfrm>
            <a:off x="3270040" y="3017394"/>
            <a:ext cx="2414349" cy="2354288"/>
          </a:xfrm>
          <a:custGeom>
            <a:avLst/>
            <a:gdLst/>
            <a:ahLst/>
            <a:cxnLst>
              <a:cxn ang="0">
                <a:pos x="532" y="0"/>
              </a:cxn>
              <a:cxn ang="0">
                <a:pos x="682" y="95"/>
              </a:cxn>
              <a:cxn ang="0">
                <a:pos x="799" y="378"/>
              </a:cxn>
              <a:cxn ang="0">
                <a:pos x="682" y="660"/>
              </a:cxn>
              <a:cxn ang="0">
                <a:pos x="533" y="756"/>
              </a:cxn>
              <a:cxn ang="0">
                <a:pos x="399" y="778"/>
              </a:cxn>
              <a:cxn ang="0">
                <a:pos x="155" y="694"/>
              </a:cxn>
              <a:cxn ang="0">
                <a:pos x="117" y="660"/>
              </a:cxn>
              <a:cxn ang="0">
                <a:pos x="22" y="513"/>
              </a:cxn>
              <a:cxn ang="0">
                <a:pos x="0" y="391"/>
              </a:cxn>
              <a:cxn ang="0">
                <a:pos x="45" y="489"/>
              </a:cxn>
              <a:cxn ang="0">
                <a:pos x="145" y="534"/>
              </a:cxn>
              <a:cxn ang="0">
                <a:pos x="155" y="534"/>
              </a:cxn>
              <a:cxn ang="0">
                <a:pos x="166" y="534"/>
              </a:cxn>
              <a:cxn ang="0">
                <a:pos x="288" y="512"/>
              </a:cxn>
              <a:cxn ang="0">
                <a:pos x="437" y="417"/>
              </a:cxn>
              <a:cxn ang="0">
                <a:pos x="471" y="379"/>
              </a:cxn>
              <a:cxn ang="0">
                <a:pos x="554" y="134"/>
              </a:cxn>
              <a:cxn ang="0">
                <a:pos x="532" y="0"/>
              </a:cxn>
            </a:cxnLst>
            <a:rect l="0" t="0" r="r" b="b"/>
            <a:pathLst>
              <a:path w="799" h="778">
                <a:moveTo>
                  <a:pt x="532" y="0"/>
                </a:moveTo>
                <a:cubicBezTo>
                  <a:pt x="587" y="19"/>
                  <a:pt x="637" y="51"/>
                  <a:pt x="682" y="95"/>
                </a:cubicBezTo>
                <a:cubicBezTo>
                  <a:pt x="760" y="173"/>
                  <a:pt x="799" y="268"/>
                  <a:pt x="799" y="378"/>
                </a:cubicBezTo>
                <a:cubicBezTo>
                  <a:pt x="799" y="488"/>
                  <a:pt x="760" y="582"/>
                  <a:pt x="682" y="660"/>
                </a:cubicBezTo>
                <a:cubicBezTo>
                  <a:pt x="637" y="705"/>
                  <a:pt x="588" y="737"/>
                  <a:pt x="533" y="756"/>
                </a:cubicBezTo>
                <a:cubicBezTo>
                  <a:pt x="491" y="770"/>
                  <a:pt x="447" y="778"/>
                  <a:pt x="399" y="778"/>
                </a:cubicBezTo>
                <a:cubicBezTo>
                  <a:pt x="306" y="778"/>
                  <a:pt x="225" y="750"/>
                  <a:pt x="155" y="694"/>
                </a:cubicBezTo>
                <a:cubicBezTo>
                  <a:pt x="142" y="684"/>
                  <a:pt x="129" y="673"/>
                  <a:pt x="117" y="660"/>
                </a:cubicBezTo>
                <a:cubicBezTo>
                  <a:pt x="73" y="616"/>
                  <a:pt x="41" y="567"/>
                  <a:pt x="22" y="513"/>
                </a:cubicBezTo>
                <a:cubicBezTo>
                  <a:pt x="9" y="475"/>
                  <a:pt x="1" y="434"/>
                  <a:pt x="0" y="391"/>
                </a:cubicBezTo>
                <a:cubicBezTo>
                  <a:pt x="2" y="429"/>
                  <a:pt x="18" y="461"/>
                  <a:pt x="45" y="489"/>
                </a:cubicBezTo>
                <a:cubicBezTo>
                  <a:pt x="73" y="517"/>
                  <a:pt x="106" y="532"/>
                  <a:pt x="145" y="534"/>
                </a:cubicBezTo>
                <a:cubicBezTo>
                  <a:pt x="148" y="534"/>
                  <a:pt x="151" y="534"/>
                  <a:pt x="155" y="534"/>
                </a:cubicBezTo>
                <a:cubicBezTo>
                  <a:pt x="159" y="534"/>
                  <a:pt x="162" y="534"/>
                  <a:pt x="166" y="534"/>
                </a:cubicBezTo>
                <a:cubicBezTo>
                  <a:pt x="209" y="533"/>
                  <a:pt x="250" y="526"/>
                  <a:pt x="288" y="512"/>
                </a:cubicBezTo>
                <a:cubicBezTo>
                  <a:pt x="343" y="493"/>
                  <a:pt x="392" y="461"/>
                  <a:pt x="437" y="417"/>
                </a:cubicBezTo>
                <a:cubicBezTo>
                  <a:pt x="449" y="405"/>
                  <a:pt x="460" y="392"/>
                  <a:pt x="471" y="379"/>
                </a:cubicBezTo>
                <a:cubicBezTo>
                  <a:pt x="526" y="309"/>
                  <a:pt x="554" y="227"/>
                  <a:pt x="554" y="134"/>
                </a:cubicBezTo>
                <a:cubicBezTo>
                  <a:pt x="554" y="86"/>
                  <a:pt x="547" y="42"/>
                  <a:pt x="532" y="0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</a:ln>
        </p:spPr>
        <p:txBody>
          <a:bodyPr vert="horz" wrap="square" lIns="114605" tIns="57303" rIns="114605" bIns="57303" numCol="1" anchor="t" anchorCtr="0" compatLnSpc="1"/>
          <a:lstStyle/>
          <a:p>
            <a:pPr>
              <a:lnSpc>
                <a:spcPct val="120000"/>
              </a:lnSpc>
            </a:pPr>
            <a:endParaRPr lang="en-US" sz="160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56" name="Freeform 8"/>
          <p:cNvSpPr/>
          <p:nvPr/>
        </p:nvSpPr>
        <p:spPr bwMode="auto">
          <a:xfrm>
            <a:off x="2525315" y="3694052"/>
            <a:ext cx="2354289" cy="2420355"/>
          </a:xfrm>
          <a:custGeom>
            <a:avLst/>
            <a:gdLst/>
            <a:ahLst/>
            <a:cxnLst>
              <a:cxn ang="0">
                <a:pos x="400" y="0"/>
              </a:cxn>
              <a:cxn ang="0">
                <a:pos x="400" y="0"/>
              </a:cxn>
              <a:cxn ang="0">
                <a:pos x="291" y="45"/>
              </a:cxn>
              <a:cxn ang="0">
                <a:pos x="246" y="145"/>
              </a:cxn>
              <a:cxn ang="0">
                <a:pos x="246" y="155"/>
              </a:cxn>
              <a:cxn ang="0">
                <a:pos x="246" y="167"/>
              </a:cxn>
              <a:cxn ang="0">
                <a:pos x="268" y="289"/>
              </a:cxn>
              <a:cxn ang="0">
                <a:pos x="363" y="436"/>
              </a:cxn>
              <a:cxn ang="0">
                <a:pos x="401" y="470"/>
              </a:cxn>
              <a:cxn ang="0">
                <a:pos x="645" y="554"/>
              </a:cxn>
              <a:cxn ang="0">
                <a:pos x="779" y="532"/>
              </a:cxn>
              <a:cxn ang="0">
                <a:pos x="683" y="683"/>
              </a:cxn>
              <a:cxn ang="0">
                <a:pos x="400" y="800"/>
              </a:cxn>
              <a:cxn ang="0">
                <a:pos x="117" y="683"/>
              </a:cxn>
              <a:cxn ang="0">
                <a:pos x="21" y="531"/>
              </a:cxn>
              <a:cxn ang="0">
                <a:pos x="0" y="400"/>
              </a:cxn>
              <a:cxn ang="0">
                <a:pos x="83" y="155"/>
              </a:cxn>
              <a:cxn ang="0">
                <a:pos x="117" y="117"/>
              </a:cxn>
              <a:cxn ang="0">
                <a:pos x="267" y="21"/>
              </a:cxn>
              <a:cxn ang="0">
                <a:pos x="400" y="0"/>
              </a:cxn>
            </a:cxnLst>
            <a:rect l="0" t="0" r="r" b="b"/>
            <a:pathLst>
              <a:path w="779" h="800">
                <a:moveTo>
                  <a:pt x="400" y="0"/>
                </a:moveTo>
                <a:cubicBezTo>
                  <a:pt x="400" y="0"/>
                  <a:pt x="400" y="0"/>
                  <a:pt x="400" y="0"/>
                </a:cubicBezTo>
                <a:cubicBezTo>
                  <a:pt x="358" y="0"/>
                  <a:pt x="321" y="15"/>
                  <a:pt x="291" y="45"/>
                </a:cubicBezTo>
                <a:cubicBezTo>
                  <a:pt x="263" y="73"/>
                  <a:pt x="248" y="107"/>
                  <a:pt x="246" y="145"/>
                </a:cubicBezTo>
                <a:cubicBezTo>
                  <a:pt x="246" y="148"/>
                  <a:pt x="246" y="152"/>
                  <a:pt x="246" y="155"/>
                </a:cubicBezTo>
                <a:cubicBezTo>
                  <a:pt x="246" y="159"/>
                  <a:pt x="246" y="163"/>
                  <a:pt x="246" y="167"/>
                </a:cubicBezTo>
                <a:cubicBezTo>
                  <a:pt x="247" y="210"/>
                  <a:pt x="255" y="251"/>
                  <a:pt x="268" y="289"/>
                </a:cubicBezTo>
                <a:cubicBezTo>
                  <a:pt x="287" y="343"/>
                  <a:pt x="319" y="392"/>
                  <a:pt x="363" y="436"/>
                </a:cubicBezTo>
                <a:cubicBezTo>
                  <a:pt x="375" y="449"/>
                  <a:pt x="388" y="460"/>
                  <a:pt x="401" y="470"/>
                </a:cubicBezTo>
                <a:cubicBezTo>
                  <a:pt x="471" y="526"/>
                  <a:pt x="552" y="554"/>
                  <a:pt x="645" y="554"/>
                </a:cubicBezTo>
                <a:cubicBezTo>
                  <a:pt x="693" y="554"/>
                  <a:pt x="737" y="546"/>
                  <a:pt x="779" y="532"/>
                </a:cubicBezTo>
                <a:cubicBezTo>
                  <a:pt x="760" y="587"/>
                  <a:pt x="728" y="638"/>
                  <a:pt x="683" y="683"/>
                </a:cubicBezTo>
                <a:cubicBezTo>
                  <a:pt x="605" y="761"/>
                  <a:pt x="510" y="800"/>
                  <a:pt x="400" y="800"/>
                </a:cubicBezTo>
                <a:cubicBezTo>
                  <a:pt x="290" y="800"/>
                  <a:pt x="195" y="761"/>
                  <a:pt x="117" y="683"/>
                </a:cubicBezTo>
                <a:cubicBezTo>
                  <a:pt x="72" y="638"/>
                  <a:pt x="40" y="587"/>
                  <a:pt x="21" y="531"/>
                </a:cubicBezTo>
                <a:cubicBezTo>
                  <a:pt x="7" y="490"/>
                  <a:pt x="0" y="447"/>
                  <a:pt x="0" y="400"/>
                </a:cubicBezTo>
                <a:cubicBezTo>
                  <a:pt x="0" y="307"/>
                  <a:pt x="28" y="225"/>
                  <a:pt x="83" y="155"/>
                </a:cubicBezTo>
                <a:cubicBezTo>
                  <a:pt x="94" y="142"/>
                  <a:pt x="105" y="129"/>
                  <a:pt x="117" y="117"/>
                </a:cubicBezTo>
                <a:cubicBezTo>
                  <a:pt x="162" y="72"/>
                  <a:pt x="212" y="40"/>
                  <a:pt x="267" y="21"/>
                </a:cubicBezTo>
                <a:cubicBezTo>
                  <a:pt x="309" y="7"/>
                  <a:pt x="353" y="0"/>
                  <a:pt x="400" y="0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</a:ln>
        </p:spPr>
        <p:txBody>
          <a:bodyPr vert="horz" wrap="square" lIns="114605" tIns="57303" rIns="114605" bIns="57303" numCol="1" anchor="t" anchorCtr="0" compatLnSpc="1"/>
          <a:lstStyle/>
          <a:p>
            <a:pPr>
              <a:lnSpc>
                <a:spcPct val="120000"/>
              </a:lnSpc>
            </a:pPr>
            <a:endParaRPr lang="en-US" sz="160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Freeform 65"/>
          <p:cNvSpPr>
            <a:spLocks noEditPoints="1"/>
          </p:cNvSpPr>
          <p:nvPr/>
        </p:nvSpPr>
        <p:spPr bwMode="auto">
          <a:xfrm>
            <a:off x="2186823" y="3538317"/>
            <a:ext cx="515995" cy="470193"/>
          </a:xfrm>
          <a:custGeom>
            <a:avLst/>
            <a:gdLst/>
            <a:ahLst/>
            <a:cxnLst>
              <a:cxn ang="0">
                <a:pos x="45" y="41"/>
              </a:cxn>
              <a:cxn ang="0">
                <a:pos x="47" y="50"/>
              </a:cxn>
              <a:cxn ang="0">
                <a:pos x="40" y="56"/>
              </a:cxn>
              <a:cxn ang="0">
                <a:pos x="31" y="60"/>
              </a:cxn>
              <a:cxn ang="0">
                <a:pos x="21" y="60"/>
              </a:cxn>
              <a:cxn ang="0">
                <a:pos x="13" y="56"/>
              </a:cxn>
              <a:cxn ang="0">
                <a:pos x="5" y="50"/>
              </a:cxn>
              <a:cxn ang="0">
                <a:pos x="8" y="41"/>
              </a:cxn>
              <a:cxn ang="0">
                <a:pos x="0" y="32"/>
              </a:cxn>
              <a:cxn ang="0">
                <a:pos x="9" y="26"/>
              </a:cxn>
              <a:cxn ang="0">
                <a:pos x="5" y="20"/>
              </a:cxn>
              <a:cxn ang="0">
                <a:pos x="17" y="18"/>
              </a:cxn>
              <a:cxn ang="0">
                <a:pos x="22" y="10"/>
              </a:cxn>
              <a:cxn ang="0">
                <a:pos x="32" y="17"/>
              </a:cxn>
              <a:cxn ang="0">
                <a:pos x="41" y="14"/>
              </a:cxn>
              <a:cxn ang="0">
                <a:pos x="47" y="22"/>
              </a:cxn>
              <a:cxn ang="0">
                <a:pos x="51" y="30"/>
              </a:cxn>
              <a:cxn ang="0">
                <a:pos x="26" y="25"/>
              </a:cxn>
              <a:cxn ang="0">
                <a:pos x="36" y="35"/>
              </a:cxn>
              <a:cxn ang="0">
                <a:pos x="72" y="19"/>
              </a:cxn>
              <a:cxn ang="0">
                <a:pos x="72" y="27"/>
              </a:cxn>
              <a:cxn ang="0">
                <a:pos x="62" y="25"/>
              </a:cxn>
              <a:cxn ang="0">
                <a:pos x="52" y="27"/>
              </a:cxn>
              <a:cxn ang="0">
                <a:pos x="53" y="19"/>
              </a:cxn>
              <a:cxn ang="0">
                <a:pos x="53" y="11"/>
              </a:cxn>
              <a:cxn ang="0">
                <a:pos x="52" y="3"/>
              </a:cxn>
              <a:cxn ang="0">
                <a:pos x="62" y="4"/>
              </a:cxn>
              <a:cxn ang="0">
                <a:pos x="67" y="0"/>
              </a:cxn>
              <a:cxn ang="0">
                <a:pos x="70" y="9"/>
              </a:cxn>
              <a:cxn ang="0">
                <a:pos x="78" y="18"/>
              </a:cxn>
              <a:cxn ang="0">
                <a:pos x="70" y="62"/>
              </a:cxn>
              <a:cxn ang="0">
                <a:pos x="67" y="71"/>
              </a:cxn>
              <a:cxn ang="0">
                <a:pos x="61" y="66"/>
              </a:cxn>
              <a:cxn ang="0">
                <a:pos x="52" y="68"/>
              </a:cxn>
              <a:cxn ang="0">
                <a:pos x="47" y="59"/>
              </a:cxn>
              <a:cxn ang="0">
                <a:pos x="54" y="50"/>
              </a:cxn>
              <a:cxn ang="0">
                <a:pos x="57" y="41"/>
              </a:cxn>
              <a:cxn ang="0">
                <a:pos x="63" y="46"/>
              </a:cxn>
              <a:cxn ang="0">
                <a:pos x="72" y="44"/>
              </a:cxn>
              <a:cxn ang="0">
                <a:pos x="72" y="52"/>
              </a:cxn>
              <a:cxn ang="0">
                <a:pos x="62" y="10"/>
              </a:cxn>
              <a:cxn ang="0">
                <a:pos x="67" y="15"/>
              </a:cxn>
              <a:cxn ang="0">
                <a:pos x="57" y="56"/>
              </a:cxn>
              <a:cxn ang="0">
                <a:pos x="62" y="51"/>
              </a:cxn>
            </a:cxnLst>
            <a:rect l="0" t="0" r="r" b="b"/>
            <a:pathLst>
              <a:path w="78" h="71">
                <a:moveTo>
                  <a:pt x="52" y="39"/>
                </a:moveTo>
                <a:cubicBezTo>
                  <a:pt x="52" y="40"/>
                  <a:pt x="51" y="40"/>
                  <a:pt x="51" y="40"/>
                </a:cubicBezTo>
                <a:cubicBezTo>
                  <a:pt x="45" y="41"/>
                  <a:pt x="45" y="41"/>
                  <a:pt x="45" y="41"/>
                </a:cubicBezTo>
                <a:cubicBezTo>
                  <a:pt x="44" y="42"/>
                  <a:pt x="44" y="43"/>
                  <a:pt x="43" y="44"/>
                </a:cubicBezTo>
                <a:cubicBezTo>
                  <a:pt x="45" y="46"/>
                  <a:pt x="46" y="47"/>
                  <a:pt x="47" y="49"/>
                </a:cubicBezTo>
                <a:cubicBezTo>
                  <a:pt x="47" y="49"/>
                  <a:pt x="47" y="49"/>
                  <a:pt x="47" y="50"/>
                </a:cubicBezTo>
                <a:cubicBezTo>
                  <a:pt x="47" y="50"/>
                  <a:pt x="47" y="50"/>
                  <a:pt x="47" y="50"/>
                </a:cubicBezTo>
                <a:cubicBezTo>
                  <a:pt x="46" y="52"/>
                  <a:pt x="42" y="56"/>
                  <a:pt x="41" y="56"/>
                </a:cubicBezTo>
                <a:cubicBezTo>
                  <a:pt x="40" y="56"/>
                  <a:pt x="40" y="56"/>
                  <a:pt x="40" y="56"/>
                </a:cubicBezTo>
                <a:cubicBezTo>
                  <a:pt x="35" y="53"/>
                  <a:pt x="35" y="53"/>
                  <a:pt x="35" y="53"/>
                </a:cubicBezTo>
                <a:cubicBezTo>
                  <a:pt x="34" y="53"/>
                  <a:pt x="33" y="53"/>
                  <a:pt x="32" y="54"/>
                </a:cubicBezTo>
                <a:cubicBezTo>
                  <a:pt x="32" y="56"/>
                  <a:pt x="32" y="58"/>
                  <a:pt x="31" y="60"/>
                </a:cubicBezTo>
                <a:cubicBezTo>
                  <a:pt x="31" y="61"/>
                  <a:pt x="30" y="61"/>
                  <a:pt x="30" y="61"/>
                </a:cubicBezTo>
                <a:cubicBezTo>
                  <a:pt x="22" y="61"/>
                  <a:pt x="22" y="61"/>
                  <a:pt x="22" y="61"/>
                </a:cubicBezTo>
                <a:cubicBezTo>
                  <a:pt x="22" y="61"/>
                  <a:pt x="21" y="61"/>
                  <a:pt x="21" y="60"/>
                </a:cubicBezTo>
                <a:cubicBezTo>
                  <a:pt x="20" y="54"/>
                  <a:pt x="20" y="54"/>
                  <a:pt x="20" y="54"/>
                </a:cubicBezTo>
                <a:cubicBezTo>
                  <a:pt x="19" y="54"/>
                  <a:pt x="18" y="53"/>
                  <a:pt x="17" y="53"/>
                </a:cubicBezTo>
                <a:cubicBezTo>
                  <a:pt x="13" y="56"/>
                  <a:pt x="13" y="56"/>
                  <a:pt x="13" y="56"/>
                </a:cubicBezTo>
                <a:cubicBezTo>
                  <a:pt x="12" y="56"/>
                  <a:pt x="12" y="56"/>
                  <a:pt x="12" y="56"/>
                </a:cubicBezTo>
                <a:cubicBezTo>
                  <a:pt x="11" y="56"/>
                  <a:pt x="11" y="56"/>
                  <a:pt x="11" y="56"/>
                </a:cubicBezTo>
                <a:cubicBezTo>
                  <a:pt x="10" y="55"/>
                  <a:pt x="5" y="51"/>
                  <a:pt x="5" y="50"/>
                </a:cubicBezTo>
                <a:cubicBezTo>
                  <a:pt x="5" y="49"/>
                  <a:pt x="5" y="49"/>
                  <a:pt x="5" y="49"/>
                </a:cubicBezTo>
                <a:cubicBezTo>
                  <a:pt x="7" y="47"/>
                  <a:pt x="8" y="46"/>
                  <a:pt x="9" y="44"/>
                </a:cubicBezTo>
                <a:cubicBezTo>
                  <a:pt x="8" y="43"/>
                  <a:pt x="8" y="42"/>
                  <a:pt x="8" y="41"/>
                </a:cubicBezTo>
                <a:cubicBezTo>
                  <a:pt x="1" y="40"/>
                  <a:pt x="1" y="40"/>
                  <a:pt x="1" y="40"/>
                </a:cubicBezTo>
                <a:cubicBezTo>
                  <a:pt x="1" y="40"/>
                  <a:pt x="0" y="40"/>
                  <a:pt x="0" y="39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31"/>
                  <a:pt x="1" y="30"/>
                  <a:pt x="1" y="30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8"/>
                  <a:pt x="8" y="27"/>
                  <a:pt x="9" y="26"/>
                </a:cubicBezTo>
                <a:cubicBezTo>
                  <a:pt x="8" y="25"/>
                  <a:pt x="7" y="23"/>
                  <a:pt x="5" y="22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0"/>
                  <a:pt x="5" y="20"/>
                </a:cubicBezTo>
                <a:cubicBezTo>
                  <a:pt x="6" y="19"/>
                  <a:pt x="11" y="14"/>
                  <a:pt x="12" y="14"/>
                </a:cubicBezTo>
                <a:cubicBezTo>
                  <a:pt x="12" y="14"/>
                  <a:pt x="12" y="14"/>
                  <a:pt x="13" y="14"/>
                </a:cubicBezTo>
                <a:cubicBezTo>
                  <a:pt x="17" y="18"/>
                  <a:pt x="17" y="18"/>
                  <a:pt x="17" y="18"/>
                </a:cubicBezTo>
                <a:cubicBezTo>
                  <a:pt x="18" y="18"/>
                  <a:pt x="19" y="17"/>
                  <a:pt x="20" y="17"/>
                </a:cubicBezTo>
                <a:cubicBezTo>
                  <a:pt x="21" y="15"/>
                  <a:pt x="21" y="13"/>
                  <a:pt x="21" y="11"/>
                </a:cubicBezTo>
                <a:cubicBezTo>
                  <a:pt x="21" y="10"/>
                  <a:pt x="22" y="10"/>
                  <a:pt x="22" y="10"/>
                </a:cubicBezTo>
                <a:cubicBezTo>
                  <a:pt x="30" y="10"/>
                  <a:pt x="30" y="10"/>
                  <a:pt x="30" y="10"/>
                </a:cubicBezTo>
                <a:cubicBezTo>
                  <a:pt x="30" y="10"/>
                  <a:pt x="31" y="10"/>
                  <a:pt x="31" y="11"/>
                </a:cubicBezTo>
                <a:cubicBezTo>
                  <a:pt x="32" y="17"/>
                  <a:pt x="32" y="17"/>
                  <a:pt x="32" y="17"/>
                </a:cubicBezTo>
                <a:cubicBezTo>
                  <a:pt x="33" y="17"/>
                  <a:pt x="34" y="18"/>
                  <a:pt x="35" y="18"/>
                </a:cubicBezTo>
                <a:cubicBezTo>
                  <a:pt x="40" y="14"/>
                  <a:pt x="40" y="14"/>
                  <a:pt x="40" y="14"/>
                </a:cubicBezTo>
                <a:cubicBezTo>
                  <a:pt x="40" y="14"/>
                  <a:pt x="40" y="14"/>
                  <a:pt x="41" y="14"/>
                </a:cubicBezTo>
                <a:cubicBezTo>
                  <a:pt x="41" y="14"/>
                  <a:pt x="41" y="14"/>
                  <a:pt x="41" y="14"/>
                </a:cubicBezTo>
                <a:cubicBezTo>
                  <a:pt x="42" y="15"/>
                  <a:pt x="47" y="20"/>
                  <a:pt x="47" y="21"/>
                </a:cubicBezTo>
                <a:cubicBezTo>
                  <a:pt x="47" y="21"/>
                  <a:pt x="47" y="21"/>
                  <a:pt x="47" y="22"/>
                </a:cubicBezTo>
                <a:cubicBezTo>
                  <a:pt x="46" y="23"/>
                  <a:pt x="45" y="25"/>
                  <a:pt x="43" y="26"/>
                </a:cubicBezTo>
                <a:cubicBezTo>
                  <a:pt x="44" y="27"/>
                  <a:pt x="44" y="28"/>
                  <a:pt x="45" y="30"/>
                </a:cubicBezTo>
                <a:cubicBezTo>
                  <a:pt x="51" y="30"/>
                  <a:pt x="51" y="30"/>
                  <a:pt x="51" y="30"/>
                </a:cubicBezTo>
                <a:cubicBezTo>
                  <a:pt x="51" y="31"/>
                  <a:pt x="52" y="31"/>
                  <a:pt x="52" y="32"/>
                </a:cubicBezTo>
                <a:lnTo>
                  <a:pt x="52" y="39"/>
                </a:lnTo>
                <a:close/>
                <a:moveTo>
                  <a:pt x="26" y="25"/>
                </a:moveTo>
                <a:cubicBezTo>
                  <a:pt x="21" y="25"/>
                  <a:pt x="16" y="30"/>
                  <a:pt x="16" y="35"/>
                </a:cubicBezTo>
                <a:cubicBezTo>
                  <a:pt x="16" y="41"/>
                  <a:pt x="21" y="46"/>
                  <a:pt x="26" y="46"/>
                </a:cubicBezTo>
                <a:cubicBezTo>
                  <a:pt x="32" y="46"/>
                  <a:pt x="36" y="41"/>
                  <a:pt x="36" y="35"/>
                </a:cubicBezTo>
                <a:cubicBezTo>
                  <a:pt x="36" y="30"/>
                  <a:pt x="32" y="25"/>
                  <a:pt x="26" y="25"/>
                </a:cubicBezTo>
                <a:close/>
                <a:moveTo>
                  <a:pt x="78" y="18"/>
                </a:moveTo>
                <a:cubicBezTo>
                  <a:pt x="78" y="18"/>
                  <a:pt x="72" y="19"/>
                  <a:pt x="72" y="19"/>
                </a:cubicBezTo>
                <a:cubicBezTo>
                  <a:pt x="71" y="20"/>
                  <a:pt x="71" y="20"/>
                  <a:pt x="70" y="21"/>
                </a:cubicBezTo>
                <a:cubicBezTo>
                  <a:pt x="71" y="22"/>
                  <a:pt x="72" y="26"/>
                  <a:pt x="72" y="26"/>
                </a:cubicBezTo>
                <a:cubicBezTo>
                  <a:pt x="72" y="27"/>
                  <a:pt x="72" y="27"/>
                  <a:pt x="72" y="27"/>
                </a:cubicBezTo>
                <a:cubicBezTo>
                  <a:pt x="72" y="27"/>
                  <a:pt x="68" y="30"/>
                  <a:pt x="67" y="30"/>
                </a:cubicBezTo>
                <a:cubicBezTo>
                  <a:pt x="67" y="30"/>
                  <a:pt x="64" y="26"/>
                  <a:pt x="63" y="25"/>
                </a:cubicBezTo>
                <a:cubicBezTo>
                  <a:pt x="63" y="25"/>
                  <a:pt x="63" y="25"/>
                  <a:pt x="62" y="25"/>
                </a:cubicBezTo>
                <a:cubicBezTo>
                  <a:pt x="62" y="25"/>
                  <a:pt x="61" y="25"/>
                  <a:pt x="61" y="25"/>
                </a:cubicBezTo>
                <a:cubicBezTo>
                  <a:pt x="61" y="26"/>
                  <a:pt x="58" y="30"/>
                  <a:pt x="57" y="30"/>
                </a:cubicBezTo>
                <a:cubicBezTo>
                  <a:pt x="57" y="30"/>
                  <a:pt x="53" y="27"/>
                  <a:pt x="52" y="27"/>
                </a:cubicBezTo>
                <a:cubicBezTo>
                  <a:pt x="52" y="27"/>
                  <a:pt x="52" y="27"/>
                  <a:pt x="52" y="26"/>
                </a:cubicBezTo>
                <a:cubicBezTo>
                  <a:pt x="52" y="26"/>
                  <a:pt x="54" y="22"/>
                  <a:pt x="54" y="21"/>
                </a:cubicBezTo>
                <a:cubicBezTo>
                  <a:pt x="53" y="20"/>
                  <a:pt x="53" y="20"/>
                  <a:pt x="53" y="19"/>
                </a:cubicBezTo>
                <a:cubicBezTo>
                  <a:pt x="52" y="19"/>
                  <a:pt x="47" y="18"/>
                  <a:pt x="47" y="18"/>
                </a:cubicBezTo>
                <a:cubicBezTo>
                  <a:pt x="47" y="12"/>
                  <a:pt x="47" y="12"/>
                  <a:pt x="47" y="12"/>
                </a:cubicBezTo>
                <a:cubicBezTo>
                  <a:pt x="47" y="11"/>
                  <a:pt x="52" y="11"/>
                  <a:pt x="53" y="11"/>
                </a:cubicBezTo>
                <a:cubicBezTo>
                  <a:pt x="53" y="10"/>
                  <a:pt x="53" y="9"/>
                  <a:pt x="54" y="9"/>
                </a:cubicBezTo>
                <a:cubicBezTo>
                  <a:pt x="54" y="8"/>
                  <a:pt x="52" y="4"/>
                  <a:pt x="52" y="3"/>
                </a:cubicBezTo>
                <a:cubicBezTo>
                  <a:pt x="52" y="3"/>
                  <a:pt x="52" y="3"/>
                  <a:pt x="52" y="3"/>
                </a:cubicBezTo>
                <a:cubicBezTo>
                  <a:pt x="53" y="3"/>
                  <a:pt x="57" y="0"/>
                  <a:pt x="57" y="0"/>
                </a:cubicBezTo>
                <a:cubicBezTo>
                  <a:pt x="58" y="0"/>
                  <a:pt x="61" y="4"/>
                  <a:pt x="61" y="5"/>
                </a:cubicBezTo>
                <a:cubicBezTo>
                  <a:pt x="61" y="4"/>
                  <a:pt x="62" y="4"/>
                  <a:pt x="62" y="4"/>
                </a:cubicBezTo>
                <a:cubicBezTo>
                  <a:pt x="63" y="4"/>
                  <a:pt x="63" y="4"/>
                  <a:pt x="63" y="5"/>
                </a:cubicBezTo>
                <a:cubicBezTo>
                  <a:pt x="64" y="3"/>
                  <a:pt x="66" y="1"/>
                  <a:pt x="67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68" y="0"/>
                  <a:pt x="72" y="2"/>
                  <a:pt x="72" y="3"/>
                </a:cubicBezTo>
                <a:cubicBezTo>
                  <a:pt x="72" y="3"/>
                  <a:pt x="72" y="3"/>
                  <a:pt x="72" y="3"/>
                </a:cubicBezTo>
                <a:cubicBezTo>
                  <a:pt x="72" y="4"/>
                  <a:pt x="71" y="8"/>
                  <a:pt x="70" y="9"/>
                </a:cubicBezTo>
                <a:cubicBezTo>
                  <a:pt x="71" y="9"/>
                  <a:pt x="71" y="10"/>
                  <a:pt x="72" y="11"/>
                </a:cubicBezTo>
                <a:cubicBezTo>
                  <a:pt x="72" y="11"/>
                  <a:pt x="78" y="11"/>
                  <a:pt x="78" y="12"/>
                </a:cubicBezTo>
                <a:lnTo>
                  <a:pt x="78" y="18"/>
                </a:lnTo>
                <a:close/>
                <a:moveTo>
                  <a:pt x="78" y="59"/>
                </a:moveTo>
                <a:cubicBezTo>
                  <a:pt x="78" y="59"/>
                  <a:pt x="72" y="60"/>
                  <a:pt x="72" y="60"/>
                </a:cubicBezTo>
                <a:cubicBezTo>
                  <a:pt x="71" y="61"/>
                  <a:pt x="71" y="61"/>
                  <a:pt x="70" y="62"/>
                </a:cubicBezTo>
                <a:cubicBezTo>
                  <a:pt x="71" y="63"/>
                  <a:pt x="72" y="67"/>
                  <a:pt x="72" y="68"/>
                </a:cubicBezTo>
                <a:cubicBezTo>
                  <a:pt x="72" y="68"/>
                  <a:pt x="72" y="68"/>
                  <a:pt x="72" y="68"/>
                </a:cubicBezTo>
                <a:cubicBezTo>
                  <a:pt x="72" y="68"/>
                  <a:pt x="68" y="71"/>
                  <a:pt x="67" y="71"/>
                </a:cubicBezTo>
                <a:cubicBezTo>
                  <a:pt x="67" y="71"/>
                  <a:pt x="64" y="67"/>
                  <a:pt x="63" y="66"/>
                </a:cubicBezTo>
                <a:cubicBezTo>
                  <a:pt x="63" y="66"/>
                  <a:pt x="63" y="66"/>
                  <a:pt x="62" y="66"/>
                </a:cubicBezTo>
                <a:cubicBezTo>
                  <a:pt x="62" y="66"/>
                  <a:pt x="61" y="66"/>
                  <a:pt x="61" y="66"/>
                </a:cubicBezTo>
                <a:cubicBezTo>
                  <a:pt x="61" y="67"/>
                  <a:pt x="58" y="71"/>
                  <a:pt x="57" y="71"/>
                </a:cubicBezTo>
                <a:cubicBezTo>
                  <a:pt x="57" y="71"/>
                  <a:pt x="53" y="68"/>
                  <a:pt x="52" y="68"/>
                </a:cubicBezTo>
                <a:cubicBezTo>
                  <a:pt x="52" y="68"/>
                  <a:pt x="52" y="68"/>
                  <a:pt x="52" y="68"/>
                </a:cubicBezTo>
                <a:cubicBezTo>
                  <a:pt x="52" y="67"/>
                  <a:pt x="54" y="63"/>
                  <a:pt x="54" y="62"/>
                </a:cubicBezTo>
                <a:cubicBezTo>
                  <a:pt x="53" y="61"/>
                  <a:pt x="53" y="61"/>
                  <a:pt x="53" y="60"/>
                </a:cubicBezTo>
                <a:cubicBezTo>
                  <a:pt x="52" y="60"/>
                  <a:pt x="47" y="59"/>
                  <a:pt x="47" y="59"/>
                </a:cubicBezTo>
                <a:cubicBezTo>
                  <a:pt x="47" y="53"/>
                  <a:pt x="47" y="53"/>
                  <a:pt x="47" y="53"/>
                </a:cubicBezTo>
                <a:cubicBezTo>
                  <a:pt x="47" y="52"/>
                  <a:pt x="52" y="52"/>
                  <a:pt x="53" y="52"/>
                </a:cubicBezTo>
                <a:cubicBezTo>
                  <a:pt x="53" y="51"/>
                  <a:pt x="53" y="50"/>
                  <a:pt x="54" y="50"/>
                </a:cubicBezTo>
                <a:cubicBezTo>
                  <a:pt x="54" y="49"/>
                  <a:pt x="52" y="45"/>
                  <a:pt x="52" y="44"/>
                </a:cubicBezTo>
                <a:cubicBezTo>
                  <a:pt x="52" y="44"/>
                  <a:pt x="52" y="44"/>
                  <a:pt x="52" y="44"/>
                </a:cubicBezTo>
                <a:cubicBezTo>
                  <a:pt x="53" y="44"/>
                  <a:pt x="57" y="41"/>
                  <a:pt x="57" y="41"/>
                </a:cubicBezTo>
                <a:cubicBezTo>
                  <a:pt x="58" y="41"/>
                  <a:pt x="61" y="45"/>
                  <a:pt x="61" y="46"/>
                </a:cubicBezTo>
                <a:cubicBezTo>
                  <a:pt x="61" y="46"/>
                  <a:pt x="62" y="46"/>
                  <a:pt x="62" y="46"/>
                </a:cubicBezTo>
                <a:cubicBezTo>
                  <a:pt x="63" y="46"/>
                  <a:pt x="63" y="46"/>
                  <a:pt x="63" y="46"/>
                </a:cubicBezTo>
                <a:cubicBezTo>
                  <a:pt x="64" y="44"/>
                  <a:pt x="66" y="43"/>
                  <a:pt x="67" y="41"/>
                </a:cubicBezTo>
                <a:cubicBezTo>
                  <a:pt x="67" y="41"/>
                  <a:pt x="67" y="41"/>
                  <a:pt x="67" y="41"/>
                </a:cubicBezTo>
                <a:cubicBezTo>
                  <a:pt x="68" y="41"/>
                  <a:pt x="72" y="44"/>
                  <a:pt x="72" y="44"/>
                </a:cubicBezTo>
                <a:cubicBezTo>
                  <a:pt x="72" y="44"/>
                  <a:pt x="72" y="44"/>
                  <a:pt x="72" y="44"/>
                </a:cubicBezTo>
                <a:cubicBezTo>
                  <a:pt x="72" y="45"/>
                  <a:pt x="71" y="49"/>
                  <a:pt x="70" y="50"/>
                </a:cubicBezTo>
                <a:cubicBezTo>
                  <a:pt x="71" y="50"/>
                  <a:pt x="71" y="51"/>
                  <a:pt x="72" y="52"/>
                </a:cubicBezTo>
                <a:cubicBezTo>
                  <a:pt x="72" y="52"/>
                  <a:pt x="78" y="52"/>
                  <a:pt x="78" y="53"/>
                </a:cubicBezTo>
                <a:lnTo>
                  <a:pt x="78" y="59"/>
                </a:lnTo>
                <a:close/>
                <a:moveTo>
                  <a:pt x="62" y="10"/>
                </a:moveTo>
                <a:cubicBezTo>
                  <a:pt x="59" y="10"/>
                  <a:pt x="57" y="12"/>
                  <a:pt x="57" y="15"/>
                </a:cubicBezTo>
                <a:cubicBezTo>
                  <a:pt x="57" y="18"/>
                  <a:pt x="59" y="20"/>
                  <a:pt x="62" y="20"/>
                </a:cubicBezTo>
                <a:cubicBezTo>
                  <a:pt x="65" y="20"/>
                  <a:pt x="67" y="18"/>
                  <a:pt x="67" y="15"/>
                </a:cubicBezTo>
                <a:cubicBezTo>
                  <a:pt x="67" y="12"/>
                  <a:pt x="65" y="10"/>
                  <a:pt x="62" y="10"/>
                </a:cubicBezTo>
                <a:close/>
                <a:moveTo>
                  <a:pt x="62" y="51"/>
                </a:moveTo>
                <a:cubicBezTo>
                  <a:pt x="59" y="51"/>
                  <a:pt x="57" y="53"/>
                  <a:pt x="57" y="56"/>
                </a:cubicBezTo>
                <a:cubicBezTo>
                  <a:pt x="57" y="59"/>
                  <a:pt x="59" y="61"/>
                  <a:pt x="62" y="61"/>
                </a:cubicBezTo>
                <a:cubicBezTo>
                  <a:pt x="65" y="61"/>
                  <a:pt x="67" y="59"/>
                  <a:pt x="67" y="56"/>
                </a:cubicBezTo>
                <a:cubicBezTo>
                  <a:pt x="67" y="53"/>
                  <a:pt x="65" y="51"/>
                  <a:pt x="62" y="51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14605" tIns="57303" rIns="114605" bIns="57303" numCol="1" anchor="t" anchorCtr="0" compatLnSpc="1"/>
          <a:lstStyle/>
          <a:p>
            <a:pPr>
              <a:lnSpc>
                <a:spcPct val="120000"/>
              </a:lnSpc>
            </a:pPr>
            <a:endParaRPr lang="en-US" sz="160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Freeform 131"/>
          <p:cNvSpPr/>
          <p:nvPr/>
        </p:nvSpPr>
        <p:spPr bwMode="auto">
          <a:xfrm>
            <a:off x="3965855" y="2781490"/>
            <a:ext cx="403026" cy="409130"/>
          </a:xfrm>
          <a:custGeom>
            <a:avLst/>
            <a:gdLst/>
            <a:ahLst/>
            <a:cxnLst>
              <a:cxn ang="0">
                <a:pos x="61" y="49"/>
              </a:cxn>
              <a:cxn ang="0">
                <a:pos x="49" y="62"/>
              </a:cxn>
              <a:cxn ang="0">
                <a:pos x="36" y="49"/>
              </a:cxn>
              <a:cxn ang="0">
                <a:pos x="36" y="48"/>
              </a:cxn>
              <a:cxn ang="0">
                <a:pos x="21" y="41"/>
              </a:cxn>
              <a:cxn ang="0">
                <a:pos x="13" y="44"/>
              </a:cxn>
              <a:cxn ang="0">
                <a:pos x="0" y="31"/>
              </a:cxn>
              <a:cxn ang="0">
                <a:pos x="13" y="18"/>
              </a:cxn>
              <a:cxn ang="0">
                <a:pos x="21" y="22"/>
              </a:cxn>
              <a:cxn ang="0">
                <a:pos x="36" y="15"/>
              </a:cxn>
              <a:cxn ang="0">
                <a:pos x="36" y="13"/>
              </a:cxn>
              <a:cxn ang="0">
                <a:pos x="49" y="0"/>
              </a:cxn>
              <a:cxn ang="0">
                <a:pos x="61" y="13"/>
              </a:cxn>
              <a:cxn ang="0">
                <a:pos x="49" y="26"/>
              </a:cxn>
              <a:cxn ang="0">
                <a:pos x="40" y="23"/>
              </a:cxn>
              <a:cxn ang="0">
                <a:pos x="25" y="30"/>
              </a:cxn>
              <a:cxn ang="0">
                <a:pos x="25" y="31"/>
              </a:cxn>
              <a:cxn ang="0">
                <a:pos x="25" y="33"/>
              </a:cxn>
              <a:cxn ang="0">
                <a:pos x="40" y="40"/>
              </a:cxn>
              <a:cxn ang="0">
                <a:pos x="49" y="36"/>
              </a:cxn>
              <a:cxn ang="0">
                <a:pos x="61" y="49"/>
              </a:cxn>
            </a:cxnLst>
            <a:rect l="0" t="0" r="r" b="b"/>
            <a:pathLst>
              <a:path w="61" h="62">
                <a:moveTo>
                  <a:pt x="61" y="49"/>
                </a:moveTo>
                <a:cubicBezTo>
                  <a:pt x="61" y="56"/>
                  <a:pt x="56" y="62"/>
                  <a:pt x="49" y="62"/>
                </a:cubicBezTo>
                <a:cubicBezTo>
                  <a:pt x="41" y="62"/>
                  <a:pt x="36" y="56"/>
                  <a:pt x="36" y="49"/>
                </a:cubicBezTo>
                <a:cubicBezTo>
                  <a:pt x="36" y="49"/>
                  <a:pt x="36" y="48"/>
                  <a:pt x="36" y="48"/>
                </a:cubicBezTo>
                <a:cubicBezTo>
                  <a:pt x="21" y="41"/>
                  <a:pt x="21" y="41"/>
                  <a:pt x="21" y="41"/>
                </a:cubicBezTo>
                <a:cubicBezTo>
                  <a:pt x="19" y="43"/>
                  <a:pt x="16" y="44"/>
                  <a:pt x="13" y="44"/>
                </a:cubicBezTo>
                <a:cubicBezTo>
                  <a:pt x="6" y="44"/>
                  <a:pt x="0" y="38"/>
                  <a:pt x="0" y="31"/>
                </a:cubicBezTo>
                <a:cubicBezTo>
                  <a:pt x="0" y="24"/>
                  <a:pt x="6" y="18"/>
                  <a:pt x="13" y="18"/>
                </a:cubicBezTo>
                <a:cubicBezTo>
                  <a:pt x="16" y="18"/>
                  <a:pt x="19" y="20"/>
                  <a:pt x="21" y="22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4"/>
                  <a:pt x="36" y="14"/>
                  <a:pt x="36" y="13"/>
                </a:cubicBezTo>
                <a:cubicBezTo>
                  <a:pt x="36" y="6"/>
                  <a:pt x="41" y="0"/>
                  <a:pt x="49" y="0"/>
                </a:cubicBezTo>
                <a:cubicBezTo>
                  <a:pt x="56" y="0"/>
                  <a:pt x="61" y="6"/>
                  <a:pt x="61" y="13"/>
                </a:cubicBezTo>
                <a:cubicBezTo>
                  <a:pt x="61" y="20"/>
                  <a:pt x="56" y="26"/>
                  <a:pt x="49" y="26"/>
                </a:cubicBezTo>
                <a:cubicBezTo>
                  <a:pt x="45" y="26"/>
                  <a:pt x="42" y="25"/>
                  <a:pt x="40" y="23"/>
                </a:cubicBezTo>
                <a:cubicBezTo>
                  <a:pt x="25" y="30"/>
                  <a:pt x="25" y="30"/>
                  <a:pt x="25" y="30"/>
                </a:cubicBezTo>
                <a:cubicBezTo>
                  <a:pt x="25" y="30"/>
                  <a:pt x="25" y="31"/>
                  <a:pt x="25" y="31"/>
                </a:cubicBezTo>
                <a:cubicBezTo>
                  <a:pt x="25" y="32"/>
                  <a:pt x="25" y="32"/>
                  <a:pt x="25" y="33"/>
                </a:cubicBezTo>
                <a:cubicBezTo>
                  <a:pt x="40" y="40"/>
                  <a:pt x="40" y="40"/>
                  <a:pt x="40" y="40"/>
                </a:cubicBezTo>
                <a:cubicBezTo>
                  <a:pt x="42" y="38"/>
                  <a:pt x="45" y="36"/>
                  <a:pt x="49" y="36"/>
                </a:cubicBezTo>
                <a:cubicBezTo>
                  <a:pt x="56" y="36"/>
                  <a:pt x="61" y="42"/>
                  <a:pt x="61" y="4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14605" tIns="57303" rIns="114605" bIns="57303" numCol="1" anchor="t" anchorCtr="0" compatLnSpc="1"/>
          <a:lstStyle/>
          <a:p>
            <a:pPr>
              <a:lnSpc>
                <a:spcPct val="120000"/>
              </a:lnSpc>
            </a:pPr>
            <a:endParaRPr lang="en-US" sz="160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Freeform 135"/>
          <p:cNvSpPr>
            <a:spLocks noEditPoints="1"/>
          </p:cNvSpPr>
          <p:nvPr/>
        </p:nvSpPr>
        <p:spPr bwMode="auto">
          <a:xfrm>
            <a:off x="4678589" y="4377339"/>
            <a:ext cx="482410" cy="451876"/>
          </a:xfrm>
          <a:custGeom>
            <a:avLst/>
            <a:gdLst/>
            <a:ahLst/>
            <a:cxnLst>
              <a:cxn ang="0">
                <a:pos x="13" y="39"/>
              </a:cxn>
              <a:cxn ang="0">
                <a:pos x="8" y="39"/>
              </a:cxn>
              <a:cxn ang="0">
                <a:pos x="0" y="33"/>
              </a:cxn>
              <a:cxn ang="0">
                <a:pos x="5" y="19"/>
              </a:cxn>
              <a:cxn ang="0">
                <a:pos x="15" y="22"/>
              </a:cxn>
              <a:cxn ang="0">
                <a:pos x="20" y="21"/>
              </a:cxn>
              <a:cxn ang="0">
                <a:pos x="20" y="24"/>
              </a:cxn>
              <a:cxn ang="0">
                <a:pos x="23" y="34"/>
              </a:cxn>
              <a:cxn ang="0">
                <a:pos x="13" y="39"/>
              </a:cxn>
              <a:cxn ang="0">
                <a:pos x="15" y="19"/>
              </a:cxn>
              <a:cxn ang="0">
                <a:pos x="5" y="9"/>
              </a:cxn>
              <a:cxn ang="0">
                <a:pos x="15" y="0"/>
              </a:cxn>
              <a:cxn ang="0">
                <a:pos x="25" y="9"/>
              </a:cxn>
              <a:cxn ang="0">
                <a:pos x="15" y="19"/>
              </a:cxn>
              <a:cxn ang="0">
                <a:pos x="53" y="68"/>
              </a:cxn>
              <a:cxn ang="0">
                <a:pos x="20" y="68"/>
              </a:cxn>
              <a:cxn ang="0">
                <a:pos x="10" y="58"/>
              </a:cxn>
              <a:cxn ang="0">
                <a:pos x="23" y="36"/>
              </a:cxn>
              <a:cxn ang="0">
                <a:pos x="37" y="41"/>
              </a:cxn>
              <a:cxn ang="0">
                <a:pos x="50" y="36"/>
              </a:cxn>
              <a:cxn ang="0">
                <a:pos x="64" y="58"/>
              </a:cxn>
              <a:cxn ang="0">
                <a:pos x="53" y="68"/>
              </a:cxn>
              <a:cxn ang="0">
                <a:pos x="37" y="39"/>
              </a:cxn>
              <a:cxn ang="0">
                <a:pos x="22" y="24"/>
              </a:cxn>
              <a:cxn ang="0">
                <a:pos x="37" y="9"/>
              </a:cxn>
              <a:cxn ang="0">
                <a:pos x="51" y="24"/>
              </a:cxn>
              <a:cxn ang="0">
                <a:pos x="37" y="39"/>
              </a:cxn>
              <a:cxn ang="0">
                <a:pos x="59" y="19"/>
              </a:cxn>
              <a:cxn ang="0">
                <a:pos x="49" y="9"/>
              </a:cxn>
              <a:cxn ang="0">
                <a:pos x="59" y="0"/>
              </a:cxn>
              <a:cxn ang="0">
                <a:pos x="68" y="9"/>
              </a:cxn>
              <a:cxn ang="0">
                <a:pos x="59" y="19"/>
              </a:cxn>
              <a:cxn ang="0">
                <a:pos x="66" y="39"/>
              </a:cxn>
              <a:cxn ang="0">
                <a:pos x="61" y="39"/>
              </a:cxn>
              <a:cxn ang="0">
                <a:pos x="51" y="34"/>
              </a:cxn>
              <a:cxn ang="0">
                <a:pos x="54" y="24"/>
              </a:cxn>
              <a:cxn ang="0">
                <a:pos x="54" y="21"/>
              </a:cxn>
              <a:cxn ang="0">
                <a:pos x="59" y="22"/>
              </a:cxn>
              <a:cxn ang="0">
                <a:pos x="69" y="19"/>
              </a:cxn>
              <a:cxn ang="0">
                <a:pos x="73" y="33"/>
              </a:cxn>
              <a:cxn ang="0">
                <a:pos x="66" y="39"/>
              </a:cxn>
            </a:cxnLst>
            <a:rect l="0" t="0" r="r" b="b"/>
            <a:pathLst>
              <a:path w="73" h="68">
                <a:moveTo>
                  <a:pt x="13" y="39"/>
                </a:moveTo>
                <a:cubicBezTo>
                  <a:pt x="8" y="39"/>
                  <a:pt x="8" y="39"/>
                  <a:pt x="8" y="39"/>
                </a:cubicBezTo>
                <a:cubicBezTo>
                  <a:pt x="4" y="39"/>
                  <a:pt x="0" y="37"/>
                  <a:pt x="0" y="33"/>
                </a:cubicBezTo>
                <a:cubicBezTo>
                  <a:pt x="0" y="29"/>
                  <a:pt x="0" y="19"/>
                  <a:pt x="5" y="19"/>
                </a:cubicBezTo>
                <a:cubicBezTo>
                  <a:pt x="6" y="19"/>
                  <a:pt x="10" y="22"/>
                  <a:pt x="15" y="22"/>
                </a:cubicBezTo>
                <a:cubicBezTo>
                  <a:pt x="17" y="22"/>
                  <a:pt x="18" y="22"/>
                  <a:pt x="20" y="21"/>
                </a:cubicBezTo>
                <a:cubicBezTo>
                  <a:pt x="20" y="22"/>
                  <a:pt x="20" y="23"/>
                  <a:pt x="20" y="24"/>
                </a:cubicBezTo>
                <a:cubicBezTo>
                  <a:pt x="20" y="27"/>
                  <a:pt x="21" y="31"/>
                  <a:pt x="23" y="34"/>
                </a:cubicBezTo>
                <a:cubicBezTo>
                  <a:pt x="19" y="34"/>
                  <a:pt x="15" y="36"/>
                  <a:pt x="13" y="39"/>
                </a:cubicBezTo>
                <a:close/>
                <a:moveTo>
                  <a:pt x="15" y="19"/>
                </a:moveTo>
                <a:cubicBezTo>
                  <a:pt x="10" y="19"/>
                  <a:pt x="5" y="15"/>
                  <a:pt x="5" y="9"/>
                </a:cubicBezTo>
                <a:cubicBezTo>
                  <a:pt x="5" y="4"/>
                  <a:pt x="10" y="0"/>
                  <a:pt x="15" y="0"/>
                </a:cubicBezTo>
                <a:cubicBezTo>
                  <a:pt x="20" y="0"/>
                  <a:pt x="25" y="4"/>
                  <a:pt x="25" y="9"/>
                </a:cubicBezTo>
                <a:cubicBezTo>
                  <a:pt x="25" y="15"/>
                  <a:pt x="20" y="19"/>
                  <a:pt x="15" y="19"/>
                </a:cubicBezTo>
                <a:close/>
                <a:moveTo>
                  <a:pt x="53" y="68"/>
                </a:moveTo>
                <a:cubicBezTo>
                  <a:pt x="20" y="68"/>
                  <a:pt x="20" y="68"/>
                  <a:pt x="20" y="68"/>
                </a:cubicBezTo>
                <a:cubicBezTo>
                  <a:pt x="14" y="68"/>
                  <a:pt x="10" y="64"/>
                  <a:pt x="10" y="58"/>
                </a:cubicBezTo>
                <a:cubicBezTo>
                  <a:pt x="10" y="49"/>
                  <a:pt x="12" y="36"/>
                  <a:pt x="23" y="36"/>
                </a:cubicBezTo>
                <a:cubicBezTo>
                  <a:pt x="25" y="36"/>
                  <a:pt x="29" y="41"/>
                  <a:pt x="37" y="41"/>
                </a:cubicBezTo>
                <a:cubicBezTo>
                  <a:pt x="44" y="41"/>
                  <a:pt x="49" y="36"/>
                  <a:pt x="50" y="36"/>
                </a:cubicBezTo>
                <a:cubicBezTo>
                  <a:pt x="62" y="36"/>
                  <a:pt x="64" y="49"/>
                  <a:pt x="64" y="58"/>
                </a:cubicBezTo>
                <a:cubicBezTo>
                  <a:pt x="64" y="64"/>
                  <a:pt x="60" y="68"/>
                  <a:pt x="53" y="68"/>
                </a:cubicBezTo>
                <a:close/>
                <a:moveTo>
                  <a:pt x="37" y="39"/>
                </a:moveTo>
                <a:cubicBezTo>
                  <a:pt x="29" y="39"/>
                  <a:pt x="22" y="32"/>
                  <a:pt x="22" y="24"/>
                </a:cubicBezTo>
                <a:cubicBezTo>
                  <a:pt x="22" y="16"/>
                  <a:pt x="29" y="9"/>
                  <a:pt x="37" y="9"/>
                </a:cubicBezTo>
                <a:cubicBezTo>
                  <a:pt x="45" y="9"/>
                  <a:pt x="51" y="16"/>
                  <a:pt x="51" y="24"/>
                </a:cubicBezTo>
                <a:cubicBezTo>
                  <a:pt x="51" y="32"/>
                  <a:pt x="45" y="39"/>
                  <a:pt x="37" y="39"/>
                </a:cubicBezTo>
                <a:close/>
                <a:moveTo>
                  <a:pt x="59" y="19"/>
                </a:moveTo>
                <a:cubicBezTo>
                  <a:pt x="53" y="19"/>
                  <a:pt x="49" y="15"/>
                  <a:pt x="49" y="9"/>
                </a:cubicBezTo>
                <a:cubicBezTo>
                  <a:pt x="49" y="4"/>
                  <a:pt x="53" y="0"/>
                  <a:pt x="59" y="0"/>
                </a:cubicBezTo>
                <a:cubicBezTo>
                  <a:pt x="64" y="0"/>
                  <a:pt x="68" y="4"/>
                  <a:pt x="68" y="9"/>
                </a:cubicBezTo>
                <a:cubicBezTo>
                  <a:pt x="68" y="15"/>
                  <a:pt x="64" y="19"/>
                  <a:pt x="59" y="19"/>
                </a:cubicBezTo>
                <a:close/>
                <a:moveTo>
                  <a:pt x="66" y="39"/>
                </a:moveTo>
                <a:cubicBezTo>
                  <a:pt x="61" y="39"/>
                  <a:pt x="61" y="39"/>
                  <a:pt x="61" y="39"/>
                </a:cubicBezTo>
                <a:cubicBezTo>
                  <a:pt x="58" y="36"/>
                  <a:pt x="55" y="34"/>
                  <a:pt x="51" y="34"/>
                </a:cubicBezTo>
                <a:cubicBezTo>
                  <a:pt x="53" y="31"/>
                  <a:pt x="54" y="27"/>
                  <a:pt x="54" y="24"/>
                </a:cubicBezTo>
                <a:cubicBezTo>
                  <a:pt x="54" y="23"/>
                  <a:pt x="54" y="22"/>
                  <a:pt x="54" y="21"/>
                </a:cubicBezTo>
                <a:cubicBezTo>
                  <a:pt x="55" y="22"/>
                  <a:pt x="57" y="22"/>
                  <a:pt x="59" y="22"/>
                </a:cubicBezTo>
                <a:cubicBezTo>
                  <a:pt x="64" y="22"/>
                  <a:pt x="68" y="19"/>
                  <a:pt x="69" y="19"/>
                </a:cubicBezTo>
                <a:cubicBezTo>
                  <a:pt x="73" y="19"/>
                  <a:pt x="73" y="29"/>
                  <a:pt x="73" y="33"/>
                </a:cubicBezTo>
                <a:cubicBezTo>
                  <a:pt x="73" y="37"/>
                  <a:pt x="70" y="39"/>
                  <a:pt x="66" y="3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14605" tIns="57303" rIns="114605" bIns="57303" numCol="1" anchor="t" anchorCtr="0" compatLnSpc="1"/>
          <a:lstStyle/>
          <a:p>
            <a:pPr>
              <a:lnSpc>
                <a:spcPct val="120000"/>
              </a:lnSpc>
            </a:pPr>
            <a:endParaRPr lang="en-US" sz="160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Freeform 36"/>
          <p:cNvSpPr>
            <a:spLocks noEditPoints="1"/>
          </p:cNvSpPr>
          <p:nvPr/>
        </p:nvSpPr>
        <p:spPr bwMode="auto">
          <a:xfrm>
            <a:off x="3133604" y="5181826"/>
            <a:ext cx="390813" cy="424398"/>
          </a:xfrm>
          <a:custGeom>
            <a:avLst/>
            <a:gdLst/>
            <a:ahLst/>
            <a:cxnLst>
              <a:cxn ang="0">
                <a:pos x="55" y="64"/>
              </a:cxn>
              <a:cxn ang="0">
                <a:pos x="0" y="59"/>
              </a:cxn>
              <a:cxn ang="0">
                <a:pos x="4" y="9"/>
              </a:cxn>
              <a:cxn ang="0">
                <a:pos x="9" y="5"/>
              </a:cxn>
              <a:cxn ang="0">
                <a:pos x="17" y="0"/>
              </a:cxn>
              <a:cxn ang="0">
                <a:pos x="23" y="9"/>
              </a:cxn>
              <a:cxn ang="0">
                <a:pos x="36" y="5"/>
              </a:cxn>
              <a:cxn ang="0">
                <a:pos x="44" y="0"/>
              </a:cxn>
              <a:cxn ang="0">
                <a:pos x="50" y="9"/>
              </a:cxn>
              <a:cxn ang="0">
                <a:pos x="59" y="13"/>
              </a:cxn>
              <a:cxn ang="0">
                <a:pos x="15" y="33"/>
              </a:cxn>
              <a:cxn ang="0">
                <a:pos x="4" y="23"/>
              </a:cxn>
              <a:cxn ang="0">
                <a:pos x="15" y="33"/>
              </a:cxn>
              <a:cxn ang="0">
                <a:pos x="15" y="35"/>
              </a:cxn>
              <a:cxn ang="0">
                <a:pos x="4" y="47"/>
              </a:cxn>
              <a:cxn ang="0">
                <a:pos x="15" y="59"/>
              </a:cxn>
              <a:cxn ang="0">
                <a:pos x="4" y="49"/>
              </a:cxn>
              <a:cxn ang="0">
                <a:pos x="15" y="59"/>
              </a:cxn>
              <a:cxn ang="0">
                <a:pos x="17" y="4"/>
              </a:cxn>
              <a:cxn ang="0">
                <a:pos x="13" y="5"/>
              </a:cxn>
              <a:cxn ang="0">
                <a:pos x="15" y="17"/>
              </a:cxn>
              <a:cxn ang="0">
                <a:pos x="18" y="16"/>
              </a:cxn>
              <a:cxn ang="0">
                <a:pos x="28" y="33"/>
              </a:cxn>
              <a:cxn ang="0">
                <a:pos x="17" y="23"/>
              </a:cxn>
              <a:cxn ang="0">
                <a:pos x="28" y="33"/>
              </a:cxn>
              <a:cxn ang="0">
                <a:pos x="28" y="35"/>
              </a:cxn>
              <a:cxn ang="0">
                <a:pos x="17" y="47"/>
              </a:cxn>
              <a:cxn ang="0">
                <a:pos x="28" y="59"/>
              </a:cxn>
              <a:cxn ang="0">
                <a:pos x="17" y="49"/>
              </a:cxn>
              <a:cxn ang="0">
                <a:pos x="28" y="59"/>
              </a:cxn>
              <a:cxn ang="0">
                <a:pos x="42" y="23"/>
              </a:cxn>
              <a:cxn ang="0">
                <a:pos x="31" y="33"/>
              </a:cxn>
              <a:cxn ang="0">
                <a:pos x="42" y="47"/>
              </a:cxn>
              <a:cxn ang="0">
                <a:pos x="31" y="35"/>
              </a:cxn>
              <a:cxn ang="0">
                <a:pos x="42" y="47"/>
              </a:cxn>
              <a:cxn ang="0">
                <a:pos x="42" y="49"/>
              </a:cxn>
              <a:cxn ang="0">
                <a:pos x="31" y="59"/>
              </a:cxn>
              <a:cxn ang="0">
                <a:pos x="45" y="5"/>
              </a:cxn>
              <a:cxn ang="0">
                <a:pos x="42" y="4"/>
              </a:cxn>
              <a:cxn ang="0">
                <a:pos x="41" y="16"/>
              </a:cxn>
              <a:cxn ang="0">
                <a:pos x="44" y="17"/>
              </a:cxn>
              <a:cxn ang="0">
                <a:pos x="45" y="5"/>
              </a:cxn>
              <a:cxn ang="0">
                <a:pos x="55" y="23"/>
              </a:cxn>
              <a:cxn ang="0">
                <a:pos x="44" y="33"/>
              </a:cxn>
              <a:cxn ang="0">
                <a:pos x="55" y="47"/>
              </a:cxn>
              <a:cxn ang="0">
                <a:pos x="44" y="35"/>
              </a:cxn>
              <a:cxn ang="0">
                <a:pos x="55" y="47"/>
              </a:cxn>
              <a:cxn ang="0">
                <a:pos x="55" y="49"/>
              </a:cxn>
              <a:cxn ang="0">
                <a:pos x="44" y="59"/>
              </a:cxn>
            </a:cxnLst>
            <a:rect l="0" t="0" r="r" b="b"/>
            <a:pathLst>
              <a:path w="59" h="64">
                <a:moveTo>
                  <a:pt x="59" y="59"/>
                </a:moveTo>
                <a:cubicBezTo>
                  <a:pt x="59" y="62"/>
                  <a:pt x="57" y="64"/>
                  <a:pt x="55" y="64"/>
                </a:cubicBezTo>
                <a:cubicBezTo>
                  <a:pt x="4" y="64"/>
                  <a:pt x="4" y="64"/>
                  <a:pt x="4" y="64"/>
                </a:cubicBezTo>
                <a:cubicBezTo>
                  <a:pt x="2" y="64"/>
                  <a:pt x="0" y="62"/>
                  <a:pt x="0" y="59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1"/>
                  <a:pt x="2" y="9"/>
                  <a:pt x="4" y="9"/>
                </a:cubicBezTo>
                <a:cubicBezTo>
                  <a:pt x="9" y="9"/>
                  <a:pt x="9" y="9"/>
                  <a:pt x="9" y="9"/>
                </a:cubicBezTo>
                <a:cubicBezTo>
                  <a:pt x="9" y="5"/>
                  <a:pt x="9" y="5"/>
                  <a:pt x="9" y="5"/>
                </a:cubicBezTo>
                <a:cubicBezTo>
                  <a:pt x="9" y="2"/>
                  <a:pt x="11" y="0"/>
                  <a:pt x="15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20" y="0"/>
                  <a:pt x="23" y="2"/>
                  <a:pt x="23" y="5"/>
                </a:cubicBezTo>
                <a:cubicBezTo>
                  <a:pt x="23" y="9"/>
                  <a:pt x="23" y="9"/>
                  <a:pt x="23" y="9"/>
                </a:cubicBezTo>
                <a:cubicBezTo>
                  <a:pt x="36" y="9"/>
                  <a:pt x="36" y="9"/>
                  <a:pt x="36" y="9"/>
                </a:cubicBezTo>
                <a:cubicBezTo>
                  <a:pt x="36" y="5"/>
                  <a:pt x="36" y="5"/>
                  <a:pt x="36" y="5"/>
                </a:cubicBezTo>
                <a:cubicBezTo>
                  <a:pt x="36" y="2"/>
                  <a:pt x="39" y="0"/>
                  <a:pt x="42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7" y="0"/>
                  <a:pt x="50" y="2"/>
                  <a:pt x="50" y="5"/>
                </a:cubicBezTo>
                <a:cubicBezTo>
                  <a:pt x="50" y="9"/>
                  <a:pt x="50" y="9"/>
                  <a:pt x="50" y="9"/>
                </a:cubicBezTo>
                <a:cubicBezTo>
                  <a:pt x="55" y="9"/>
                  <a:pt x="55" y="9"/>
                  <a:pt x="55" y="9"/>
                </a:cubicBezTo>
                <a:cubicBezTo>
                  <a:pt x="57" y="9"/>
                  <a:pt x="59" y="11"/>
                  <a:pt x="59" y="13"/>
                </a:cubicBezTo>
                <a:lnTo>
                  <a:pt x="59" y="59"/>
                </a:lnTo>
                <a:close/>
                <a:moveTo>
                  <a:pt x="15" y="33"/>
                </a:moveTo>
                <a:cubicBezTo>
                  <a:pt x="15" y="23"/>
                  <a:pt x="15" y="23"/>
                  <a:pt x="15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33"/>
                  <a:pt x="4" y="33"/>
                  <a:pt x="4" y="33"/>
                </a:cubicBezTo>
                <a:lnTo>
                  <a:pt x="15" y="33"/>
                </a:lnTo>
                <a:close/>
                <a:moveTo>
                  <a:pt x="15" y="47"/>
                </a:moveTo>
                <a:cubicBezTo>
                  <a:pt x="15" y="35"/>
                  <a:pt x="15" y="35"/>
                  <a:pt x="15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47"/>
                  <a:pt x="4" y="47"/>
                  <a:pt x="4" y="47"/>
                </a:cubicBezTo>
                <a:lnTo>
                  <a:pt x="15" y="47"/>
                </a:lnTo>
                <a:close/>
                <a:moveTo>
                  <a:pt x="15" y="59"/>
                </a:moveTo>
                <a:cubicBezTo>
                  <a:pt x="15" y="49"/>
                  <a:pt x="15" y="49"/>
                  <a:pt x="15" y="49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59"/>
                  <a:pt x="4" y="59"/>
                  <a:pt x="4" y="59"/>
                </a:cubicBezTo>
                <a:lnTo>
                  <a:pt x="15" y="59"/>
                </a:lnTo>
                <a:close/>
                <a:moveTo>
                  <a:pt x="18" y="5"/>
                </a:moveTo>
                <a:cubicBezTo>
                  <a:pt x="18" y="5"/>
                  <a:pt x="18" y="4"/>
                  <a:pt x="17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4" y="4"/>
                  <a:pt x="13" y="5"/>
                  <a:pt x="13" y="5"/>
                </a:cubicBezTo>
                <a:cubicBezTo>
                  <a:pt x="13" y="16"/>
                  <a:pt x="13" y="16"/>
                  <a:pt x="13" y="16"/>
                </a:cubicBezTo>
                <a:cubicBezTo>
                  <a:pt x="13" y="16"/>
                  <a:pt x="14" y="17"/>
                  <a:pt x="15" y="17"/>
                </a:cubicBezTo>
                <a:cubicBezTo>
                  <a:pt x="17" y="17"/>
                  <a:pt x="17" y="17"/>
                  <a:pt x="17" y="17"/>
                </a:cubicBezTo>
                <a:cubicBezTo>
                  <a:pt x="18" y="17"/>
                  <a:pt x="18" y="16"/>
                  <a:pt x="18" y="16"/>
                </a:cubicBezTo>
                <a:lnTo>
                  <a:pt x="18" y="5"/>
                </a:lnTo>
                <a:close/>
                <a:moveTo>
                  <a:pt x="28" y="33"/>
                </a:moveTo>
                <a:cubicBezTo>
                  <a:pt x="28" y="23"/>
                  <a:pt x="28" y="23"/>
                  <a:pt x="28" y="23"/>
                </a:cubicBezTo>
                <a:cubicBezTo>
                  <a:pt x="17" y="23"/>
                  <a:pt x="17" y="23"/>
                  <a:pt x="17" y="23"/>
                </a:cubicBezTo>
                <a:cubicBezTo>
                  <a:pt x="17" y="33"/>
                  <a:pt x="17" y="33"/>
                  <a:pt x="17" y="33"/>
                </a:cubicBezTo>
                <a:lnTo>
                  <a:pt x="28" y="33"/>
                </a:lnTo>
                <a:close/>
                <a:moveTo>
                  <a:pt x="28" y="47"/>
                </a:moveTo>
                <a:cubicBezTo>
                  <a:pt x="28" y="35"/>
                  <a:pt x="28" y="35"/>
                  <a:pt x="28" y="35"/>
                </a:cubicBezTo>
                <a:cubicBezTo>
                  <a:pt x="17" y="35"/>
                  <a:pt x="17" y="35"/>
                  <a:pt x="17" y="35"/>
                </a:cubicBezTo>
                <a:cubicBezTo>
                  <a:pt x="17" y="47"/>
                  <a:pt x="17" y="47"/>
                  <a:pt x="17" y="47"/>
                </a:cubicBezTo>
                <a:lnTo>
                  <a:pt x="28" y="47"/>
                </a:lnTo>
                <a:close/>
                <a:moveTo>
                  <a:pt x="28" y="59"/>
                </a:moveTo>
                <a:cubicBezTo>
                  <a:pt x="28" y="49"/>
                  <a:pt x="28" y="49"/>
                  <a:pt x="28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59"/>
                  <a:pt x="17" y="59"/>
                  <a:pt x="17" y="59"/>
                </a:cubicBezTo>
                <a:lnTo>
                  <a:pt x="28" y="59"/>
                </a:lnTo>
                <a:close/>
                <a:moveTo>
                  <a:pt x="42" y="33"/>
                </a:moveTo>
                <a:cubicBezTo>
                  <a:pt x="42" y="23"/>
                  <a:pt x="42" y="23"/>
                  <a:pt x="42" y="23"/>
                </a:cubicBezTo>
                <a:cubicBezTo>
                  <a:pt x="31" y="23"/>
                  <a:pt x="31" y="23"/>
                  <a:pt x="31" y="23"/>
                </a:cubicBezTo>
                <a:cubicBezTo>
                  <a:pt x="31" y="33"/>
                  <a:pt x="31" y="33"/>
                  <a:pt x="31" y="33"/>
                </a:cubicBezTo>
                <a:lnTo>
                  <a:pt x="42" y="33"/>
                </a:lnTo>
                <a:close/>
                <a:moveTo>
                  <a:pt x="42" y="47"/>
                </a:moveTo>
                <a:cubicBezTo>
                  <a:pt x="42" y="35"/>
                  <a:pt x="42" y="35"/>
                  <a:pt x="42" y="35"/>
                </a:cubicBezTo>
                <a:cubicBezTo>
                  <a:pt x="31" y="35"/>
                  <a:pt x="31" y="35"/>
                  <a:pt x="31" y="35"/>
                </a:cubicBezTo>
                <a:cubicBezTo>
                  <a:pt x="31" y="47"/>
                  <a:pt x="31" y="47"/>
                  <a:pt x="31" y="47"/>
                </a:cubicBezTo>
                <a:lnTo>
                  <a:pt x="42" y="47"/>
                </a:lnTo>
                <a:close/>
                <a:moveTo>
                  <a:pt x="42" y="59"/>
                </a:moveTo>
                <a:cubicBezTo>
                  <a:pt x="42" y="49"/>
                  <a:pt x="42" y="49"/>
                  <a:pt x="42" y="49"/>
                </a:cubicBezTo>
                <a:cubicBezTo>
                  <a:pt x="31" y="49"/>
                  <a:pt x="31" y="49"/>
                  <a:pt x="31" y="49"/>
                </a:cubicBezTo>
                <a:cubicBezTo>
                  <a:pt x="31" y="59"/>
                  <a:pt x="31" y="59"/>
                  <a:pt x="31" y="59"/>
                </a:cubicBezTo>
                <a:lnTo>
                  <a:pt x="42" y="59"/>
                </a:lnTo>
                <a:close/>
                <a:moveTo>
                  <a:pt x="45" y="5"/>
                </a:moveTo>
                <a:cubicBezTo>
                  <a:pt x="45" y="5"/>
                  <a:pt x="45" y="4"/>
                  <a:pt x="44" y="4"/>
                </a:cubicBezTo>
                <a:cubicBezTo>
                  <a:pt x="42" y="4"/>
                  <a:pt x="42" y="4"/>
                  <a:pt x="42" y="4"/>
                </a:cubicBezTo>
                <a:cubicBezTo>
                  <a:pt x="41" y="4"/>
                  <a:pt x="41" y="5"/>
                  <a:pt x="41" y="5"/>
                </a:cubicBezTo>
                <a:cubicBezTo>
                  <a:pt x="41" y="16"/>
                  <a:pt x="41" y="16"/>
                  <a:pt x="41" y="16"/>
                </a:cubicBezTo>
                <a:cubicBezTo>
                  <a:pt x="41" y="16"/>
                  <a:pt x="41" y="17"/>
                  <a:pt x="42" y="17"/>
                </a:cubicBezTo>
                <a:cubicBezTo>
                  <a:pt x="44" y="17"/>
                  <a:pt x="44" y="17"/>
                  <a:pt x="44" y="17"/>
                </a:cubicBezTo>
                <a:cubicBezTo>
                  <a:pt x="45" y="17"/>
                  <a:pt x="45" y="16"/>
                  <a:pt x="45" y="16"/>
                </a:cubicBezTo>
                <a:lnTo>
                  <a:pt x="45" y="5"/>
                </a:lnTo>
                <a:close/>
                <a:moveTo>
                  <a:pt x="55" y="33"/>
                </a:moveTo>
                <a:cubicBezTo>
                  <a:pt x="55" y="23"/>
                  <a:pt x="55" y="23"/>
                  <a:pt x="55" y="23"/>
                </a:cubicBezTo>
                <a:cubicBezTo>
                  <a:pt x="44" y="23"/>
                  <a:pt x="44" y="23"/>
                  <a:pt x="44" y="23"/>
                </a:cubicBezTo>
                <a:cubicBezTo>
                  <a:pt x="44" y="33"/>
                  <a:pt x="44" y="33"/>
                  <a:pt x="44" y="33"/>
                </a:cubicBezTo>
                <a:lnTo>
                  <a:pt x="55" y="33"/>
                </a:lnTo>
                <a:close/>
                <a:moveTo>
                  <a:pt x="55" y="47"/>
                </a:moveTo>
                <a:cubicBezTo>
                  <a:pt x="55" y="35"/>
                  <a:pt x="55" y="35"/>
                  <a:pt x="55" y="35"/>
                </a:cubicBezTo>
                <a:cubicBezTo>
                  <a:pt x="44" y="35"/>
                  <a:pt x="44" y="35"/>
                  <a:pt x="44" y="35"/>
                </a:cubicBezTo>
                <a:cubicBezTo>
                  <a:pt x="44" y="47"/>
                  <a:pt x="44" y="47"/>
                  <a:pt x="44" y="47"/>
                </a:cubicBezTo>
                <a:lnTo>
                  <a:pt x="55" y="47"/>
                </a:lnTo>
                <a:close/>
                <a:moveTo>
                  <a:pt x="55" y="59"/>
                </a:moveTo>
                <a:cubicBezTo>
                  <a:pt x="55" y="49"/>
                  <a:pt x="55" y="49"/>
                  <a:pt x="55" y="49"/>
                </a:cubicBezTo>
                <a:cubicBezTo>
                  <a:pt x="44" y="49"/>
                  <a:pt x="44" y="49"/>
                  <a:pt x="44" y="49"/>
                </a:cubicBezTo>
                <a:cubicBezTo>
                  <a:pt x="44" y="59"/>
                  <a:pt x="44" y="59"/>
                  <a:pt x="44" y="59"/>
                </a:cubicBezTo>
                <a:lnTo>
                  <a:pt x="55" y="5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14605" tIns="57303" rIns="114605" bIns="57303" numCol="1" anchor="t" anchorCtr="0" compatLnSpc="1"/>
          <a:lstStyle/>
          <a:p>
            <a:pPr>
              <a:lnSpc>
                <a:spcPct val="120000"/>
              </a:lnSpc>
            </a:pPr>
            <a:endParaRPr lang="en-US" sz="160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22" name="Chart 21"/>
          <p:cNvGraphicFramePr/>
          <p:nvPr/>
        </p:nvGraphicFramePr>
        <p:xfrm>
          <a:off x="5231533" y="3041270"/>
          <a:ext cx="6243588" cy="36192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222388" y="2330059"/>
            <a:ext cx="496622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8"/>
          <p:cNvSpPr txBox="1"/>
          <p:nvPr/>
        </p:nvSpPr>
        <p:spPr>
          <a:xfrm>
            <a:off x="824036" y="233568"/>
            <a:ext cx="2807720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2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2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2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2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1000"/>
                                        <p:tgtEl>
                                          <p:spTgt spid="2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  <p:bldP spid="2054" grpId="0" animBg="1"/>
      <p:bldP spid="2055" grpId="0" animBg="1"/>
      <p:bldP spid="2056" grpId="0" animBg="1"/>
      <p:bldP spid="17" grpId="0" animBg="1"/>
      <p:bldP spid="18" grpId="0" animBg="1"/>
      <p:bldP spid="19" grpId="0" animBg="1"/>
      <p:bldP spid="20" grpId="0" animBg="1"/>
      <p:bldGraphic spid="22" grpId="0">
        <p:bldSub>
          <a:bldChart bld="category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4602581" y="2266408"/>
            <a:ext cx="1807592" cy="18075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6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 rot="5400000">
            <a:off x="6408581" y="2266408"/>
            <a:ext cx="1807592" cy="180759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60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 rot="10800000">
            <a:off x="6410173" y="4076892"/>
            <a:ext cx="1807592" cy="180759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60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 rot="16200000">
            <a:off x="4604173" y="4076893"/>
            <a:ext cx="1807592" cy="180759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6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05" name="Group 104"/>
          <p:cNvGrpSpPr/>
          <p:nvPr/>
        </p:nvGrpSpPr>
        <p:grpSpPr>
          <a:xfrm>
            <a:off x="4119949" y="2661819"/>
            <a:ext cx="1016770" cy="1016770"/>
            <a:chOff x="2847975" y="2058809"/>
            <a:chExt cx="811251" cy="811251"/>
          </a:xfrm>
        </p:grpSpPr>
        <p:sp>
          <p:nvSpPr>
            <p:cNvPr id="25" name="Oval 24"/>
            <p:cNvSpPr/>
            <p:nvPr/>
          </p:nvSpPr>
          <p:spPr>
            <a:xfrm>
              <a:off x="2847975" y="2058809"/>
              <a:ext cx="811251" cy="81125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2966753" y="2177587"/>
              <a:ext cx="573697" cy="573697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8" name="Freeform 175"/>
            <p:cNvSpPr>
              <a:spLocks noEditPoints="1"/>
            </p:cNvSpPr>
            <p:nvPr/>
          </p:nvSpPr>
          <p:spPr bwMode="auto">
            <a:xfrm>
              <a:off x="3086099" y="2293109"/>
              <a:ext cx="325916" cy="328522"/>
            </a:xfrm>
            <a:custGeom>
              <a:avLst/>
              <a:gdLst/>
              <a:ahLst/>
              <a:cxnLst>
                <a:cxn ang="0">
                  <a:pos x="11" y="57"/>
                </a:cxn>
                <a:cxn ang="0">
                  <a:pos x="8" y="58"/>
                </a:cxn>
                <a:cxn ang="0">
                  <a:pos x="5" y="57"/>
                </a:cxn>
                <a:cxn ang="0">
                  <a:pos x="1" y="53"/>
                </a:cxn>
                <a:cxn ang="0">
                  <a:pos x="0" y="50"/>
                </a:cxn>
                <a:cxn ang="0">
                  <a:pos x="1" y="47"/>
                </a:cxn>
                <a:cxn ang="0">
                  <a:pos x="25" y="22"/>
                </a:cxn>
                <a:cxn ang="0">
                  <a:pos x="35" y="33"/>
                </a:cxn>
                <a:cxn ang="0">
                  <a:pos x="11" y="57"/>
                </a:cxn>
                <a:cxn ang="0">
                  <a:pos x="10" y="45"/>
                </a:cxn>
                <a:cxn ang="0">
                  <a:pos x="8" y="48"/>
                </a:cxn>
                <a:cxn ang="0">
                  <a:pos x="10" y="50"/>
                </a:cxn>
                <a:cxn ang="0">
                  <a:pos x="12" y="48"/>
                </a:cxn>
                <a:cxn ang="0">
                  <a:pos x="10" y="45"/>
                </a:cxn>
                <a:cxn ang="0">
                  <a:pos x="57" y="21"/>
                </a:cxn>
                <a:cxn ang="0">
                  <a:pos x="42" y="32"/>
                </a:cxn>
                <a:cxn ang="0">
                  <a:pos x="26" y="16"/>
                </a:cxn>
                <a:cxn ang="0">
                  <a:pos x="42" y="0"/>
                </a:cxn>
                <a:cxn ang="0">
                  <a:pos x="50" y="2"/>
                </a:cxn>
                <a:cxn ang="0">
                  <a:pos x="51" y="3"/>
                </a:cxn>
                <a:cxn ang="0">
                  <a:pos x="50" y="4"/>
                </a:cxn>
                <a:cxn ang="0">
                  <a:pos x="40" y="10"/>
                </a:cxn>
                <a:cxn ang="0">
                  <a:pos x="40" y="18"/>
                </a:cxn>
                <a:cxn ang="0">
                  <a:pos x="47" y="22"/>
                </a:cxn>
                <a:cxn ang="0">
                  <a:pos x="57" y="16"/>
                </a:cxn>
                <a:cxn ang="0">
                  <a:pos x="58" y="17"/>
                </a:cxn>
                <a:cxn ang="0">
                  <a:pos x="57" y="21"/>
                </a:cxn>
              </a:cxnLst>
              <a:rect l="0" t="0" r="r" b="b"/>
              <a:pathLst>
                <a:path w="58" h="58">
                  <a:moveTo>
                    <a:pt x="11" y="57"/>
                  </a:moveTo>
                  <a:cubicBezTo>
                    <a:pt x="10" y="58"/>
                    <a:pt x="9" y="58"/>
                    <a:pt x="8" y="58"/>
                  </a:cubicBezTo>
                  <a:cubicBezTo>
                    <a:pt x="7" y="58"/>
                    <a:pt x="6" y="58"/>
                    <a:pt x="5" y="57"/>
                  </a:cubicBezTo>
                  <a:cubicBezTo>
                    <a:pt x="1" y="53"/>
                    <a:pt x="1" y="53"/>
                    <a:pt x="1" y="53"/>
                  </a:cubicBezTo>
                  <a:cubicBezTo>
                    <a:pt x="0" y="52"/>
                    <a:pt x="0" y="51"/>
                    <a:pt x="0" y="50"/>
                  </a:cubicBezTo>
                  <a:cubicBezTo>
                    <a:pt x="0" y="49"/>
                    <a:pt x="0" y="47"/>
                    <a:pt x="1" y="47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7" y="27"/>
                    <a:pt x="31" y="31"/>
                    <a:pt x="35" y="33"/>
                  </a:cubicBezTo>
                  <a:lnTo>
                    <a:pt x="11" y="57"/>
                  </a:lnTo>
                  <a:close/>
                  <a:moveTo>
                    <a:pt x="10" y="45"/>
                  </a:moveTo>
                  <a:cubicBezTo>
                    <a:pt x="9" y="45"/>
                    <a:pt x="8" y="46"/>
                    <a:pt x="8" y="48"/>
                  </a:cubicBezTo>
                  <a:cubicBezTo>
                    <a:pt x="8" y="49"/>
                    <a:pt x="9" y="50"/>
                    <a:pt x="10" y="50"/>
                  </a:cubicBezTo>
                  <a:cubicBezTo>
                    <a:pt x="11" y="50"/>
                    <a:pt x="12" y="49"/>
                    <a:pt x="12" y="48"/>
                  </a:cubicBezTo>
                  <a:cubicBezTo>
                    <a:pt x="12" y="46"/>
                    <a:pt x="11" y="45"/>
                    <a:pt x="10" y="45"/>
                  </a:cubicBezTo>
                  <a:close/>
                  <a:moveTo>
                    <a:pt x="57" y="21"/>
                  </a:moveTo>
                  <a:cubicBezTo>
                    <a:pt x="55" y="27"/>
                    <a:pt x="49" y="32"/>
                    <a:pt x="42" y="32"/>
                  </a:cubicBezTo>
                  <a:cubicBezTo>
                    <a:pt x="33" y="32"/>
                    <a:pt x="26" y="24"/>
                    <a:pt x="26" y="16"/>
                  </a:cubicBezTo>
                  <a:cubicBezTo>
                    <a:pt x="26" y="7"/>
                    <a:pt x="33" y="0"/>
                    <a:pt x="42" y="0"/>
                  </a:cubicBezTo>
                  <a:cubicBezTo>
                    <a:pt x="45" y="0"/>
                    <a:pt x="48" y="0"/>
                    <a:pt x="50" y="2"/>
                  </a:cubicBezTo>
                  <a:cubicBezTo>
                    <a:pt x="51" y="2"/>
                    <a:pt x="51" y="2"/>
                    <a:pt x="51" y="3"/>
                  </a:cubicBezTo>
                  <a:cubicBezTo>
                    <a:pt x="51" y="3"/>
                    <a:pt x="51" y="4"/>
                    <a:pt x="50" y="4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0" y="18"/>
                    <a:pt x="40" y="18"/>
                    <a:pt x="40" y="18"/>
                  </a:cubicBezTo>
                  <a:cubicBezTo>
                    <a:pt x="47" y="22"/>
                    <a:pt x="47" y="22"/>
                    <a:pt x="47" y="22"/>
                  </a:cubicBezTo>
                  <a:cubicBezTo>
                    <a:pt x="48" y="21"/>
                    <a:pt x="56" y="16"/>
                    <a:pt x="57" y="16"/>
                  </a:cubicBezTo>
                  <a:cubicBezTo>
                    <a:pt x="58" y="16"/>
                    <a:pt x="58" y="16"/>
                    <a:pt x="58" y="17"/>
                  </a:cubicBezTo>
                  <a:cubicBezTo>
                    <a:pt x="58" y="18"/>
                    <a:pt x="58" y="20"/>
                    <a:pt x="57" y="2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7670803" y="2661819"/>
            <a:ext cx="1016770" cy="1016770"/>
            <a:chOff x="4844787" y="1172442"/>
            <a:chExt cx="811251" cy="811251"/>
          </a:xfrm>
        </p:grpSpPr>
        <p:sp>
          <p:nvSpPr>
            <p:cNvPr id="31" name="Oval 30"/>
            <p:cNvSpPr/>
            <p:nvPr/>
          </p:nvSpPr>
          <p:spPr>
            <a:xfrm rot="5400000">
              <a:off x="4844787" y="1172442"/>
              <a:ext cx="811251" cy="81125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 rot="5400000">
              <a:off x="4963563" y="1291220"/>
              <a:ext cx="573697" cy="573697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9" name="Freeform 132"/>
            <p:cNvSpPr>
              <a:spLocks noEditPoints="1"/>
            </p:cNvSpPr>
            <p:nvPr/>
          </p:nvSpPr>
          <p:spPr bwMode="auto">
            <a:xfrm>
              <a:off x="5086350" y="1387475"/>
              <a:ext cx="347469" cy="332362"/>
            </a:xfrm>
            <a:custGeom>
              <a:avLst/>
              <a:gdLst/>
              <a:ahLst/>
              <a:cxnLst>
                <a:cxn ang="0">
                  <a:pos x="62" y="31"/>
                </a:cxn>
                <a:cxn ang="0">
                  <a:pos x="62" y="31"/>
                </a:cxn>
                <a:cxn ang="0">
                  <a:pos x="54" y="27"/>
                </a:cxn>
                <a:cxn ang="0">
                  <a:pos x="45" y="33"/>
                </a:cxn>
                <a:cxn ang="0">
                  <a:pos x="44" y="35"/>
                </a:cxn>
                <a:cxn ang="0">
                  <a:pos x="43" y="35"/>
                </a:cxn>
                <a:cxn ang="0">
                  <a:pos x="42" y="35"/>
                </a:cxn>
                <a:cxn ang="0">
                  <a:pos x="41" y="33"/>
                </a:cxn>
                <a:cxn ang="0">
                  <a:pos x="32" y="27"/>
                </a:cxn>
                <a:cxn ang="0">
                  <a:pos x="23" y="33"/>
                </a:cxn>
                <a:cxn ang="0">
                  <a:pos x="22" y="35"/>
                </a:cxn>
                <a:cxn ang="0">
                  <a:pos x="21" y="35"/>
                </a:cxn>
                <a:cxn ang="0">
                  <a:pos x="20" y="35"/>
                </a:cxn>
                <a:cxn ang="0">
                  <a:pos x="19" y="33"/>
                </a:cxn>
                <a:cxn ang="0">
                  <a:pos x="10" y="27"/>
                </a:cxn>
                <a:cxn ang="0">
                  <a:pos x="3" y="31"/>
                </a:cxn>
                <a:cxn ang="0">
                  <a:pos x="2" y="31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32" y="7"/>
                </a:cxn>
                <a:cxn ang="0">
                  <a:pos x="64" y="30"/>
                </a:cxn>
                <a:cxn ang="0">
                  <a:pos x="64" y="30"/>
                </a:cxn>
                <a:cxn ang="0">
                  <a:pos x="62" y="31"/>
                </a:cxn>
                <a:cxn ang="0">
                  <a:pos x="34" y="51"/>
                </a:cxn>
                <a:cxn ang="0">
                  <a:pos x="25" y="61"/>
                </a:cxn>
                <a:cxn ang="0">
                  <a:pos x="15" y="51"/>
                </a:cxn>
                <a:cxn ang="0">
                  <a:pos x="17" y="49"/>
                </a:cxn>
                <a:cxn ang="0">
                  <a:pos x="20" y="51"/>
                </a:cxn>
                <a:cxn ang="0">
                  <a:pos x="25" y="56"/>
                </a:cxn>
                <a:cxn ang="0">
                  <a:pos x="30" y="51"/>
                </a:cxn>
                <a:cxn ang="0">
                  <a:pos x="30" y="29"/>
                </a:cxn>
                <a:cxn ang="0">
                  <a:pos x="32" y="29"/>
                </a:cxn>
                <a:cxn ang="0">
                  <a:pos x="34" y="29"/>
                </a:cxn>
                <a:cxn ang="0">
                  <a:pos x="34" y="51"/>
                </a:cxn>
                <a:cxn ang="0">
                  <a:pos x="34" y="6"/>
                </a:cxn>
                <a:cxn ang="0">
                  <a:pos x="32" y="6"/>
                </a:cxn>
                <a:cxn ang="0">
                  <a:pos x="30" y="6"/>
                </a:cxn>
                <a:cxn ang="0">
                  <a:pos x="30" y="3"/>
                </a:cxn>
                <a:cxn ang="0">
                  <a:pos x="32" y="0"/>
                </a:cxn>
                <a:cxn ang="0">
                  <a:pos x="34" y="3"/>
                </a:cxn>
                <a:cxn ang="0">
                  <a:pos x="34" y="6"/>
                </a:cxn>
              </a:cxnLst>
              <a:rect l="0" t="0" r="r" b="b"/>
              <a:pathLst>
                <a:path w="64" h="61">
                  <a:moveTo>
                    <a:pt x="62" y="31"/>
                  </a:moveTo>
                  <a:cubicBezTo>
                    <a:pt x="62" y="31"/>
                    <a:pt x="62" y="31"/>
                    <a:pt x="62" y="31"/>
                  </a:cubicBezTo>
                  <a:cubicBezTo>
                    <a:pt x="59" y="29"/>
                    <a:pt x="57" y="27"/>
                    <a:pt x="54" y="27"/>
                  </a:cubicBezTo>
                  <a:cubicBezTo>
                    <a:pt x="51" y="27"/>
                    <a:pt x="47" y="30"/>
                    <a:pt x="45" y="33"/>
                  </a:cubicBezTo>
                  <a:cubicBezTo>
                    <a:pt x="45" y="33"/>
                    <a:pt x="45" y="34"/>
                    <a:pt x="44" y="35"/>
                  </a:cubicBezTo>
                  <a:cubicBezTo>
                    <a:pt x="44" y="35"/>
                    <a:pt x="44" y="35"/>
                    <a:pt x="43" y="35"/>
                  </a:cubicBezTo>
                  <a:cubicBezTo>
                    <a:pt x="43" y="35"/>
                    <a:pt x="42" y="35"/>
                    <a:pt x="42" y="35"/>
                  </a:cubicBezTo>
                  <a:cubicBezTo>
                    <a:pt x="42" y="34"/>
                    <a:pt x="41" y="33"/>
                    <a:pt x="41" y="33"/>
                  </a:cubicBezTo>
                  <a:cubicBezTo>
                    <a:pt x="39" y="30"/>
                    <a:pt x="36" y="27"/>
                    <a:pt x="32" y="27"/>
                  </a:cubicBezTo>
                  <a:cubicBezTo>
                    <a:pt x="28" y="27"/>
                    <a:pt x="25" y="30"/>
                    <a:pt x="23" y="33"/>
                  </a:cubicBezTo>
                  <a:cubicBezTo>
                    <a:pt x="23" y="33"/>
                    <a:pt x="22" y="34"/>
                    <a:pt x="22" y="35"/>
                  </a:cubicBezTo>
                  <a:cubicBezTo>
                    <a:pt x="22" y="35"/>
                    <a:pt x="22" y="35"/>
                    <a:pt x="21" y="35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19" y="34"/>
                    <a:pt x="19" y="33"/>
                    <a:pt x="19" y="33"/>
                  </a:cubicBezTo>
                  <a:cubicBezTo>
                    <a:pt x="17" y="30"/>
                    <a:pt x="14" y="27"/>
                    <a:pt x="10" y="27"/>
                  </a:cubicBezTo>
                  <a:cubicBezTo>
                    <a:pt x="7" y="27"/>
                    <a:pt x="5" y="29"/>
                    <a:pt x="3" y="31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1" y="31"/>
                    <a:pt x="0" y="31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4" y="16"/>
                    <a:pt x="18" y="7"/>
                    <a:pt x="32" y="7"/>
                  </a:cubicBezTo>
                  <a:cubicBezTo>
                    <a:pt x="46" y="7"/>
                    <a:pt x="60" y="16"/>
                    <a:pt x="64" y="30"/>
                  </a:cubicBezTo>
                  <a:cubicBezTo>
                    <a:pt x="64" y="30"/>
                    <a:pt x="64" y="30"/>
                    <a:pt x="64" y="30"/>
                  </a:cubicBezTo>
                  <a:cubicBezTo>
                    <a:pt x="64" y="31"/>
                    <a:pt x="63" y="31"/>
                    <a:pt x="62" y="31"/>
                  </a:cubicBezTo>
                  <a:close/>
                  <a:moveTo>
                    <a:pt x="34" y="51"/>
                  </a:moveTo>
                  <a:cubicBezTo>
                    <a:pt x="34" y="56"/>
                    <a:pt x="30" y="61"/>
                    <a:pt x="25" y="61"/>
                  </a:cubicBezTo>
                  <a:cubicBezTo>
                    <a:pt x="19" y="61"/>
                    <a:pt x="15" y="56"/>
                    <a:pt x="15" y="51"/>
                  </a:cubicBezTo>
                  <a:cubicBezTo>
                    <a:pt x="15" y="50"/>
                    <a:pt x="16" y="49"/>
                    <a:pt x="17" y="49"/>
                  </a:cubicBezTo>
                  <a:cubicBezTo>
                    <a:pt x="19" y="49"/>
                    <a:pt x="20" y="50"/>
                    <a:pt x="20" y="51"/>
                  </a:cubicBezTo>
                  <a:cubicBezTo>
                    <a:pt x="20" y="54"/>
                    <a:pt x="22" y="56"/>
                    <a:pt x="25" y="56"/>
                  </a:cubicBezTo>
                  <a:cubicBezTo>
                    <a:pt x="27" y="56"/>
                    <a:pt x="30" y="54"/>
                    <a:pt x="30" y="51"/>
                  </a:cubicBezTo>
                  <a:cubicBezTo>
                    <a:pt x="30" y="29"/>
                    <a:pt x="30" y="29"/>
                    <a:pt x="30" y="29"/>
                  </a:cubicBezTo>
                  <a:cubicBezTo>
                    <a:pt x="30" y="29"/>
                    <a:pt x="31" y="29"/>
                    <a:pt x="32" y="29"/>
                  </a:cubicBezTo>
                  <a:cubicBezTo>
                    <a:pt x="33" y="29"/>
                    <a:pt x="34" y="29"/>
                    <a:pt x="34" y="29"/>
                  </a:cubicBezTo>
                  <a:lnTo>
                    <a:pt x="34" y="51"/>
                  </a:lnTo>
                  <a:close/>
                  <a:moveTo>
                    <a:pt x="34" y="6"/>
                  </a:moveTo>
                  <a:cubicBezTo>
                    <a:pt x="34" y="6"/>
                    <a:pt x="33" y="6"/>
                    <a:pt x="32" y="6"/>
                  </a:cubicBezTo>
                  <a:cubicBezTo>
                    <a:pt x="31" y="6"/>
                    <a:pt x="30" y="6"/>
                    <a:pt x="30" y="6"/>
                  </a:cubicBezTo>
                  <a:cubicBezTo>
                    <a:pt x="30" y="3"/>
                    <a:pt x="30" y="3"/>
                    <a:pt x="30" y="3"/>
                  </a:cubicBezTo>
                  <a:cubicBezTo>
                    <a:pt x="30" y="1"/>
                    <a:pt x="31" y="0"/>
                    <a:pt x="32" y="0"/>
                  </a:cubicBezTo>
                  <a:cubicBezTo>
                    <a:pt x="33" y="0"/>
                    <a:pt x="34" y="1"/>
                    <a:pt x="34" y="3"/>
                  </a:cubicBezTo>
                  <a:lnTo>
                    <a:pt x="34" y="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7686993" y="4472304"/>
            <a:ext cx="1016770" cy="1016770"/>
            <a:chOff x="5732424" y="3172832"/>
            <a:chExt cx="811251" cy="811251"/>
          </a:xfrm>
        </p:grpSpPr>
        <p:sp>
          <p:nvSpPr>
            <p:cNvPr id="44" name="Oval 43"/>
            <p:cNvSpPr/>
            <p:nvPr/>
          </p:nvSpPr>
          <p:spPr>
            <a:xfrm rot="10800000">
              <a:off x="5732424" y="3172832"/>
              <a:ext cx="811251" cy="81125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 rot="10800000">
              <a:off x="5851200" y="3291608"/>
              <a:ext cx="573697" cy="573697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0" name="Freeform 62"/>
            <p:cNvSpPr>
              <a:spLocks noEditPoints="1"/>
            </p:cNvSpPr>
            <p:nvPr/>
          </p:nvSpPr>
          <p:spPr bwMode="auto">
            <a:xfrm>
              <a:off x="5980092" y="3411731"/>
              <a:ext cx="334963" cy="337642"/>
            </a:xfrm>
            <a:custGeom>
              <a:avLst/>
              <a:gdLst/>
              <a:ahLst/>
              <a:cxnLst>
                <a:cxn ang="0">
                  <a:pos x="58" y="33"/>
                </a:cxn>
                <a:cxn ang="0">
                  <a:pos x="57" y="34"/>
                </a:cxn>
                <a:cxn ang="0">
                  <a:pos x="50" y="35"/>
                </a:cxn>
                <a:cxn ang="0">
                  <a:pos x="49" y="39"/>
                </a:cxn>
                <a:cxn ang="0">
                  <a:pos x="53" y="44"/>
                </a:cxn>
                <a:cxn ang="0">
                  <a:pos x="53" y="45"/>
                </a:cxn>
                <a:cxn ang="0">
                  <a:pos x="53" y="46"/>
                </a:cxn>
                <a:cxn ang="0">
                  <a:pos x="45" y="53"/>
                </a:cxn>
                <a:cxn ang="0">
                  <a:pos x="44" y="52"/>
                </a:cxn>
                <a:cxn ang="0">
                  <a:pos x="39" y="48"/>
                </a:cxn>
                <a:cxn ang="0">
                  <a:pos x="36" y="50"/>
                </a:cxn>
                <a:cxn ang="0">
                  <a:pos x="34" y="57"/>
                </a:cxn>
                <a:cxn ang="0">
                  <a:pos x="33" y="58"/>
                </a:cxn>
                <a:cxn ang="0">
                  <a:pos x="25" y="58"/>
                </a:cxn>
                <a:cxn ang="0">
                  <a:pos x="23" y="57"/>
                </a:cxn>
                <a:cxn ang="0">
                  <a:pos x="22" y="50"/>
                </a:cxn>
                <a:cxn ang="0">
                  <a:pos x="19" y="48"/>
                </a:cxn>
                <a:cxn ang="0">
                  <a:pos x="14" y="52"/>
                </a:cxn>
                <a:cxn ang="0">
                  <a:pos x="13" y="53"/>
                </a:cxn>
                <a:cxn ang="0">
                  <a:pos x="12" y="52"/>
                </a:cxn>
                <a:cxn ang="0">
                  <a:pos x="5" y="46"/>
                </a:cxn>
                <a:cxn ang="0">
                  <a:pos x="5" y="45"/>
                </a:cxn>
                <a:cxn ang="0">
                  <a:pos x="5" y="44"/>
                </a:cxn>
                <a:cxn ang="0">
                  <a:pos x="9" y="39"/>
                </a:cxn>
                <a:cxn ang="0">
                  <a:pos x="8" y="35"/>
                </a:cxn>
                <a:cxn ang="0">
                  <a:pos x="1" y="34"/>
                </a:cxn>
                <a:cxn ang="0">
                  <a:pos x="0" y="33"/>
                </a:cxn>
                <a:cxn ang="0">
                  <a:pos x="0" y="24"/>
                </a:cxn>
                <a:cxn ang="0">
                  <a:pos x="1" y="23"/>
                </a:cxn>
                <a:cxn ang="0">
                  <a:pos x="8" y="22"/>
                </a:cxn>
                <a:cxn ang="0">
                  <a:pos x="9" y="18"/>
                </a:cxn>
                <a:cxn ang="0">
                  <a:pos x="5" y="13"/>
                </a:cxn>
                <a:cxn ang="0">
                  <a:pos x="5" y="12"/>
                </a:cxn>
                <a:cxn ang="0">
                  <a:pos x="5" y="11"/>
                </a:cxn>
                <a:cxn ang="0">
                  <a:pos x="13" y="5"/>
                </a:cxn>
                <a:cxn ang="0">
                  <a:pos x="14" y="5"/>
                </a:cxn>
                <a:cxn ang="0">
                  <a:pos x="19" y="9"/>
                </a:cxn>
                <a:cxn ang="0">
                  <a:pos x="22" y="8"/>
                </a:cxn>
                <a:cxn ang="0">
                  <a:pos x="23" y="1"/>
                </a:cxn>
                <a:cxn ang="0">
                  <a:pos x="25" y="0"/>
                </a:cxn>
                <a:cxn ang="0">
                  <a:pos x="33" y="0"/>
                </a:cxn>
                <a:cxn ang="0">
                  <a:pos x="34" y="1"/>
                </a:cxn>
                <a:cxn ang="0">
                  <a:pos x="36" y="8"/>
                </a:cxn>
                <a:cxn ang="0">
                  <a:pos x="39" y="9"/>
                </a:cxn>
                <a:cxn ang="0">
                  <a:pos x="44" y="5"/>
                </a:cxn>
                <a:cxn ang="0">
                  <a:pos x="45" y="5"/>
                </a:cxn>
                <a:cxn ang="0">
                  <a:pos x="46" y="5"/>
                </a:cxn>
                <a:cxn ang="0">
                  <a:pos x="52" y="12"/>
                </a:cxn>
                <a:cxn ang="0">
                  <a:pos x="53" y="12"/>
                </a:cxn>
                <a:cxn ang="0">
                  <a:pos x="52" y="13"/>
                </a:cxn>
                <a:cxn ang="0">
                  <a:pos x="48" y="18"/>
                </a:cxn>
                <a:cxn ang="0">
                  <a:pos x="50" y="22"/>
                </a:cxn>
                <a:cxn ang="0">
                  <a:pos x="57" y="23"/>
                </a:cxn>
                <a:cxn ang="0">
                  <a:pos x="58" y="25"/>
                </a:cxn>
                <a:cxn ang="0">
                  <a:pos x="58" y="33"/>
                </a:cxn>
                <a:cxn ang="0">
                  <a:pos x="29" y="19"/>
                </a:cxn>
                <a:cxn ang="0">
                  <a:pos x="19" y="29"/>
                </a:cxn>
                <a:cxn ang="0">
                  <a:pos x="29" y="38"/>
                </a:cxn>
                <a:cxn ang="0">
                  <a:pos x="39" y="29"/>
                </a:cxn>
                <a:cxn ang="0">
                  <a:pos x="29" y="19"/>
                </a:cxn>
              </a:cxnLst>
              <a:rect l="0" t="0" r="r" b="b"/>
              <a:pathLst>
                <a:path w="58" h="58">
                  <a:moveTo>
                    <a:pt x="58" y="33"/>
                  </a:moveTo>
                  <a:cubicBezTo>
                    <a:pt x="58" y="34"/>
                    <a:pt x="58" y="34"/>
                    <a:pt x="57" y="34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7"/>
                    <a:pt x="49" y="38"/>
                    <a:pt x="49" y="39"/>
                  </a:cubicBezTo>
                  <a:cubicBezTo>
                    <a:pt x="50" y="41"/>
                    <a:pt x="51" y="42"/>
                    <a:pt x="53" y="44"/>
                  </a:cubicBezTo>
                  <a:cubicBezTo>
                    <a:pt x="53" y="44"/>
                    <a:pt x="53" y="45"/>
                    <a:pt x="53" y="45"/>
                  </a:cubicBezTo>
                  <a:cubicBezTo>
                    <a:pt x="53" y="45"/>
                    <a:pt x="53" y="46"/>
                    <a:pt x="53" y="46"/>
                  </a:cubicBezTo>
                  <a:cubicBezTo>
                    <a:pt x="52" y="47"/>
                    <a:pt x="47" y="53"/>
                    <a:pt x="45" y="53"/>
                  </a:cubicBezTo>
                  <a:cubicBezTo>
                    <a:pt x="45" y="53"/>
                    <a:pt x="45" y="53"/>
                    <a:pt x="44" y="52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38" y="49"/>
                    <a:pt x="37" y="49"/>
                    <a:pt x="36" y="50"/>
                  </a:cubicBezTo>
                  <a:cubicBezTo>
                    <a:pt x="35" y="52"/>
                    <a:pt x="35" y="55"/>
                    <a:pt x="34" y="57"/>
                  </a:cubicBezTo>
                  <a:cubicBezTo>
                    <a:pt x="34" y="57"/>
                    <a:pt x="34" y="58"/>
                    <a:pt x="33" y="58"/>
                  </a:cubicBezTo>
                  <a:cubicBezTo>
                    <a:pt x="25" y="58"/>
                    <a:pt x="25" y="58"/>
                    <a:pt x="25" y="58"/>
                  </a:cubicBezTo>
                  <a:cubicBezTo>
                    <a:pt x="24" y="58"/>
                    <a:pt x="23" y="57"/>
                    <a:pt x="23" y="57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21" y="49"/>
                    <a:pt x="20" y="49"/>
                    <a:pt x="19" y="48"/>
                  </a:cubicBezTo>
                  <a:cubicBezTo>
                    <a:pt x="14" y="52"/>
                    <a:pt x="14" y="52"/>
                    <a:pt x="14" y="52"/>
                  </a:cubicBezTo>
                  <a:cubicBezTo>
                    <a:pt x="13" y="53"/>
                    <a:pt x="13" y="53"/>
                    <a:pt x="13" y="53"/>
                  </a:cubicBezTo>
                  <a:cubicBezTo>
                    <a:pt x="12" y="53"/>
                    <a:pt x="12" y="53"/>
                    <a:pt x="12" y="52"/>
                  </a:cubicBezTo>
                  <a:cubicBezTo>
                    <a:pt x="10" y="50"/>
                    <a:pt x="7" y="48"/>
                    <a:pt x="5" y="46"/>
                  </a:cubicBezTo>
                  <a:cubicBezTo>
                    <a:pt x="5" y="46"/>
                    <a:pt x="5" y="45"/>
                    <a:pt x="5" y="45"/>
                  </a:cubicBezTo>
                  <a:cubicBezTo>
                    <a:pt x="5" y="45"/>
                    <a:pt x="5" y="44"/>
                    <a:pt x="5" y="44"/>
                  </a:cubicBezTo>
                  <a:cubicBezTo>
                    <a:pt x="7" y="42"/>
                    <a:pt x="8" y="41"/>
                    <a:pt x="9" y="39"/>
                  </a:cubicBezTo>
                  <a:cubicBezTo>
                    <a:pt x="9" y="38"/>
                    <a:pt x="8" y="37"/>
                    <a:pt x="8" y="35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0" y="34"/>
                    <a:pt x="0" y="33"/>
                    <a:pt x="0" y="33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3"/>
                    <a:pt x="1" y="23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21"/>
                    <a:pt x="9" y="20"/>
                    <a:pt x="9" y="18"/>
                  </a:cubicBezTo>
                  <a:cubicBezTo>
                    <a:pt x="8" y="17"/>
                    <a:pt x="7" y="15"/>
                    <a:pt x="5" y="13"/>
                  </a:cubicBezTo>
                  <a:cubicBezTo>
                    <a:pt x="5" y="13"/>
                    <a:pt x="5" y="13"/>
                    <a:pt x="5" y="12"/>
                  </a:cubicBezTo>
                  <a:cubicBezTo>
                    <a:pt x="5" y="12"/>
                    <a:pt x="5" y="12"/>
                    <a:pt x="5" y="11"/>
                  </a:cubicBezTo>
                  <a:cubicBezTo>
                    <a:pt x="6" y="10"/>
                    <a:pt x="11" y="5"/>
                    <a:pt x="13" y="5"/>
                  </a:cubicBezTo>
                  <a:cubicBezTo>
                    <a:pt x="13" y="5"/>
                    <a:pt x="13" y="5"/>
                    <a:pt x="14" y="5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20" y="9"/>
                    <a:pt x="21" y="8"/>
                    <a:pt x="22" y="8"/>
                  </a:cubicBezTo>
                  <a:cubicBezTo>
                    <a:pt x="22" y="5"/>
                    <a:pt x="23" y="3"/>
                    <a:pt x="23" y="1"/>
                  </a:cubicBezTo>
                  <a:cubicBezTo>
                    <a:pt x="23" y="0"/>
                    <a:pt x="24" y="0"/>
                    <a:pt x="25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4" y="0"/>
                    <a:pt x="34" y="0"/>
                    <a:pt x="34" y="1"/>
                  </a:cubicBezTo>
                  <a:cubicBezTo>
                    <a:pt x="36" y="8"/>
                    <a:pt x="36" y="8"/>
                    <a:pt x="36" y="8"/>
                  </a:cubicBezTo>
                  <a:cubicBezTo>
                    <a:pt x="37" y="8"/>
                    <a:pt x="38" y="9"/>
                    <a:pt x="39" y="9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8" y="7"/>
                    <a:pt x="51" y="9"/>
                    <a:pt x="52" y="12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53" y="13"/>
                    <a:pt x="53" y="13"/>
                    <a:pt x="52" y="13"/>
                  </a:cubicBezTo>
                  <a:cubicBezTo>
                    <a:pt x="51" y="15"/>
                    <a:pt x="50" y="17"/>
                    <a:pt x="48" y="18"/>
                  </a:cubicBezTo>
                  <a:cubicBezTo>
                    <a:pt x="49" y="20"/>
                    <a:pt x="50" y="21"/>
                    <a:pt x="50" y="22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8" y="23"/>
                    <a:pt x="58" y="24"/>
                    <a:pt x="58" y="25"/>
                  </a:cubicBezTo>
                  <a:lnTo>
                    <a:pt x="58" y="33"/>
                  </a:lnTo>
                  <a:close/>
                  <a:moveTo>
                    <a:pt x="29" y="19"/>
                  </a:moveTo>
                  <a:cubicBezTo>
                    <a:pt x="24" y="19"/>
                    <a:pt x="19" y="23"/>
                    <a:pt x="19" y="29"/>
                  </a:cubicBezTo>
                  <a:cubicBezTo>
                    <a:pt x="19" y="34"/>
                    <a:pt x="24" y="38"/>
                    <a:pt x="29" y="38"/>
                  </a:cubicBezTo>
                  <a:cubicBezTo>
                    <a:pt x="34" y="38"/>
                    <a:pt x="39" y="34"/>
                    <a:pt x="39" y="29"/>
                  </a:cubicBezTo>
                  <a:cubicBezTo>
                    <a:pt x="39" y="23"/>
                    <a:pt x="34" y="19"/>
                    <a:pt x="29" y="1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4112673" y="4472304"/>
            <a:ext cx="1016770" cy="1016770"/>
            <a:chOff x="3735612" y="4059199"/>
            <a:chExt cx="811251" cy="811251"/>
          </a:xfrm>
        </p:grpSpPr>
        <p:sp>
          <p:nvSpPr>
            <p:cNvPr id="40" name="Oval 39"/>
            <p:cNvSpPr/>
            <p:nvPr/>
          </p:nvSpPr>
          <p:spPr>
            <a:xfrm rot="16200000">
              <a:off x="3735612" y="4059199"/>
              <a:ext cx="811251" cy="81125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Oval 40"/>
            <p:cNvSpPr/>
            <p:nvPr/>
          </p:nvSpPr>
          <p:spPr>
            <a:xfrm rot="16200000">
              <a:off x="3854390" y="4177975"/>
              <a:ext cx="573697" cy="573697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2" name="Freeform 38"/>
            <p:cNvSpPr>
              <a:spLocks noEditPoints="1"/>
            </p:cNvSpPr>
            <p:nvPr/>
          </p:nvSpPr>
          <p:spPr bwMode="auto">
            <a:xfrm>
              <a:off x="4002794" y="4262526"/>
              <a:ext cx="283462" cy="414121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0" y="35"/>
                </a:cxn>
                <a:cxn ang="0">
                  <a:pos x="16" y="74"/>
                </a:cxn>
                <a:cxn ang="0">
                  <a:pos x="35" y="102"/>
                </a:cxn>
                <a:cxn ang="0">
                  <a:pos x="54" y="74"/>
                </a:cxn>
                <a:cxn ang="0">
                  <a:pos x="70" y="35"/>
                </a:cxn>
                <a:cxn ang="0">
                  <a:pos x="35" y="0"/>
                </a:cxn>
                <a:cxn ang="0">
                  <a:pos x="43" y="87"/>
                </a:cxn>
                <a:cxn ang="0">
                  <a:pos x="27" y="89"/>
                </a:cxn>
                <a:cxn ang="0">
                  <a:pos x="26" y="83"/>
                </a:cxn>
                <a:cxn ang="0">
                  <a:pos x="26" y="83"/>
                </a:cxn>
                <a:cxn ang="0">
                  <a:pos x="45" y="80"/>
                </a:cxn>
                <a:cxn ang="0">
                  <a:pos x="44" y="83"/>
                </a:cxn>
                <a:cxn ang="0">
                  <a:pos x="43" y="87"/>
                </a:cxn>
                <a:cxn ang="0">
                  <a:pos x="25" y="79"/>
                </a:cxn>
                <a:cxn ang="0">
                  <a:pos x="23" y="73"/>
                </a:cxn>
                <a:cxn ang="0">
                  <a:pos x="47" y="73"/>
                </a:cxn>
                <a:cxn ang="0">
                  <a:pos x="46" y="77"/>
                </a:cxn>
                <a:cxn ang="0">
                  <a:pos x="25" y="79"/>
                </a:cxn>
                <a:cxn ang="0">
                  <a:pos x="35" y="96"/>
                </a:cxn>
                <a:cxn ang="0">
                  <a:pos x="29" y="92"/>
                </a:cxn>
                <a:cxn ang="0">
                  <a:pos x="42" y="90"/>
                </a:cxn>
                <a:cxn ang="0">
                  <a:pos x="35" y="96"/>
                </a:cxn>
                <a:cxn ang="0">
                  <a:pos x="50" y="67"/>
                </a:cxn>
                <a:cxn ang="0">
                  <a:pos x="20" y="67"/>
                </a:cxn>
                <a:cxn ang="0">
                  <a:pos x="15" y="57"/>
                </a:cxn>
                <a:cxn ang="0">
                  <a:pos x="6" y="35"/>
                </a:cxn>
                <a:cxn ang="0">
                  <a:pos x="35" y="6"/>
                </a:cxn>
                <a:cxn ang="0">
                  <a:pos x="64" y="35"/>
                </a:cxn>
                <a:cxn ang="0">
                  <a:pos x="55" y="57"/>
                </a:cxn>
                <a:cxn ang="0">
                  <a:pos x="50" y="67"/>
                </a:cxn>
                <a:cxn ang="0">
                  <a:pos x="50" y="67"/>
                </a:cxn>
                <a:cxn ang="0">
                  <a:pos x="50" y="67"/>
                </a:cxn>
              </a:cxnLst>
              <a:rect l="0" t="0" r="r" b="b"/>
              <a:pathLst>
                <a:path w="70" h="102">
                  <a:moveTo>
                    <a:pt x="35" y="0"/>
                  </a:moveTo>
                  <a:cubicBezTo>
                    <a:pt x="16" y="0"/>
                    <a:pt x="0" y="16"/>
                    <a:pt x="0" y="35"/>
                  </a:cubicBezTo>
                  <a:cubicBezTo>
                    <a:pt x="0" y="48"/>
                    <a:pt x="12" y="62"/>
                    <a:pt x="16" y="74"/>
                  </a:cubicBezTo>
                  <a:cubicBezTo>
                    <a:pt x="22" y="91"/>
                    <a:pt x="22" y="102"/>
                    <a:pt x="35" y="102"/>
                  </a:cubicBezTo>
                  <a:cubicBezTo>
                    <a:pt x="49" y="102"/>
                    <a:pt x="48" y="92"/>
                    <a:pt x="54" y="74"/>
                  </a:cubicBezTo>
                  <a:cubicBezTo>
                    <a:pt x="58" y="62"/>
                    <a:pt x="70" y="48"/>
                    <a:pt x="70" y="35"/>
                  </a:cubicBezTo>
                  <a:cubicBezTo>
                    <a:pt x="70" y="16"/>
                    <a:pt x="54" y="0"/>
                    <a:pt x="35" y="0"/>
                  </a:cubicBezTo>
                  <a:close/>
                  <a:moveTo>
                    <a:pt x="43" y="87"/>
                  </a:moveTo>
                  <a:cubicBezTo>
                    <a:pt x="27" y="89"/>
                    <a:pt x="27" y="89"/>
                    <a:pt x="27" y="89"/>
                  </a:cubicBezTo>
                  <a:cubicBezTo>
                    <a:pt x="27" y="87"/>
                    <a:pt x="26" y="85"/>
                    <a:pt x="26" y="83"/>
                  </a:cubicBezTo>
                  <a:cubicBezTo>
                    <a:pt x="26" y="83"/>
                    <a:pt x="26" y="83"/>
                    <a:pt x="26" y="83"/>
                  </a:cubicBezTo>
                  <a:cubicBezTo>
                    <a:pt x="45" y="80"/>
                    <a:pt x="45" y="80"/>
                    <a:pt x="45" y="80"/>
                  </a:cubicBezTo>
                  <a:cubicBezTo>
                    <a:pt x="45" y="81"/>
                    <a:pt x="45" y="82"/>
                    <a:pt x="44" y="83"/>
                  </a:cubicBezTo>
                  <a:cubicBezTo>
                    <a:pt x="44" y="84"/>
                    <a:pt x="44" y="86"/>
                    <a:pt x="43" y="87"/>
                  </a:cubicBezTo>
                  <a:close/>
                  <a:moveTo>
                    <a:pt x="25" y="79"/>
                  </a:moveTo>
                  <a:cubicBezTo>
                    <a:pt x="24" y="78"/>
                    <a:pt x="23" y="76"/>
                    <a:pt x="23" y="73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47" y="75"/>
                    <a:pt x="47" y="76"/>
                    <a:pt x="46" y="77"/>
                  </a:cubicBezTo>
                  <a:lnTo>
                    <a:pt x="25" y="79"/>
                  </a:lnTo>
                  <a:close/>
                  <a:moveTo>
                    <a:pt x="35" y="96"/>
                  </a:moveTo>
                  <a:cubicBezTo>
                    <a:pt x="32" y="96"/>
                    <a:pt x="30" y="95"/>
                    <a:pt x="29" y="92"/>
                  </a:cubicBezTo>
                  <a:cubicBezTo>
                    <a:pt x="42" y="90"/>
                    <a:pt x="42" y="90"/>
                    <a:pt x="42" y="90"/>
                  </a:cubicBezTo>
                  <a:cubicBezTo>
                    <a:pt x="40" y="95"/>
                    <a:pt x="39" y="96"/>
                    <a:pt x="35" y="96"/>
                  </a:cubicBezTo>
                  <a:close/>
                  <a:moveTo>
                    <a:pt x="50" y="67"/>
                  </a:moveTo>
                  <a:cubicBezTo>
                    <a:pt x="20" y="67"/>
                    <a:pt x="20" y="67"/>
                    <a:pt x="20" y="67"/>
                  </a:cubicBezTo>
                  <a:cubicBezTo>
                    <a:pt x="19" y="64"/>
                    <a:pt x="17" y="60"/>
                    <a:pt x="15" y="57"/>
                  </a:cubicBezTo>
                  <a:cubicBezTo>
                    <a:pt x="11" y="49"/>
                    <a:pt x="6" y="41"/>
                    <a:pt x="6" y="35"/>
                  </a:cubicBezTo>
                  <a:cubicBezTo>
                    <a:pt x="6" y="19"/>
                    <a:pt x="19" y="6"/>
                    <a:pt x="35" y="6"/>
                  </a:cubicBezTo>
                  <a:cubicBezTo>
                    <a:pt x="51" y="6"/>
                    <a:pt x="64" y="19"/>
                    <a:pt x="64" y="35"/>
                  </a:cubicBezTo>
                  <a:cubicBezTo>
                    <a:pt x="64" y="41"/>
                    <a:pt x="60" y="49"/>
                    <a:pt x="55" y="57"/>
                  </a:cubicBezTo>
                  <a:cubicBezTo>
                    <a:pt x="53" y="60"/>
                    <a:pt x="52" y="64"/>
                    <a:pt x="50" y="67"/>
                  </a:cubicBezTo>
                  <a:close/>
                  <a:moveTo>
                    <a:pt x="50" y="67"/>
                  </a:moveTo>
                  <a:cubicBezTo>
                    <a:pt x="50" y="67"/>
                    <a:pt x="50" y="67"/>
                    <a:pt x="50" y="67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3" name="Text Placeholder 3"/>
          <p:cNvSpPr txBox="1"/>
          <p:nvPr/>
        </p:nvSpPr>
        <p:spPr>
          <a:xfrm>
            <a:off x="5096008" y="3323856"/>
            <a:ext cx="820738" cy="270010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146175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lang="en-US" altLang="zh-CN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0" name="Text Placeholder 3"/>
          <p:cNvSpPr txBox="1"/>
          <p:nvPr/>
        </p:nvSpPr>
        <p:spPr>
          <a:xfrm>
            <a:off x="6902009" y="3323856"/>
            <a:ext cx="820738" cy="270010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146175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lang="en-US" altLang="zh-CN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" name="Text Placeholder 3"/>
          <p:cNvSpPr txBox="1"/>
          <p:nvPr/>
        </p:nvSpPr>
        <p:spPr>
          <a:xfrm>
            <a:off x="6903599" y="5102939"/>
            <a:ext cx="820738" cy="270010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146175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lang="en-US" altLang="zh-CN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" name="Text Placeholder 3"/>
          <p:cNvSpPr txBox="1"/>
          <p:nvPr/>
        </p:nvSpPr>
        <p:spPr>
          <a:xfrm>
            <a:off x="5097602" y="5102939"/>
            <a:ext cx="820738" cy="270010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146175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3" name="Text Placeholder 3"/>
          <p:cNvSpPr txBox="1"/>
          <p:nvPr/>
        </p:nvSpPr>
        <p:spPr>
          <a:xfrm>
            <a:off x="5306002" y="2917787"/>
            <a:ext cx="400751" cy="469552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14617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75" name="Text Placeholder 3"/>
          <p:cNvSpPr txBox="1"/>
          <p:nvPr/>
        </p:nvSpPr>
        <p:spPr>
          <a:xfrm>
            <a:off x="5307595" y="4621737"/>
            <a:ext cx="400751" cy="469552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14617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79" name="Text Placeholder 3"/>
          <p:cNvSpPr txBox="1"/>
          <p:nvPr/>
        </p:nvSpPr>
        <p:spPr>
          <a:xfrm>
            <a:off x="7112003" y="2917787"/>
            <a:ext cx="400751" cy="469552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14617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81" name="Text Placeholder 3"/>
          <p:cNvSpPr txBox="1"/>
          <p:nvPr/>
        </p:nvSpPr>
        <p:spPr>
          <a:xfrm>
            <a:off x="7113592" y="4621737"/>
            <a:ext cx="400751" cy="469552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14617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</a:p>
        </p:txBody>
      </p:sp>
      <p:grpSp>
        <p:nvGrpSpPr>
          <p:cNvPr id="121" name="Group 120"/>
          <p:cNvGrpSpPr/>
          <p:nvPr/>
        </p:nvGrpSpPr>
        <p:grpSpPr>
          <a:xfrm>
            <a:off x="2000854" y="2386080"/>
            <a:ext cx="1969754" cy="577338"/>
            <a:chOff x="1038614" y="1610050"/>
            <a:chExt cx="1571608" cy="460641"/>
          </a:xfrm>
        </p:grpSpPr>
        <p:sp>
          <p:nvSpPr>
            <p:cNvPr id="87" name="Freeform 45"/>
            <p:cNvSpPr>
              <a:spLocks noEditPoints="1"/>
            </p:cNvSpPr>
            <p:nvPr/>
          </p:nvSpPr>
          <p:spPr bwMode="auto">
            <a:xfrm>
              <a:off x="2299254" y="1623846"/>
              <a:ext cx="310968" cy="310968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45" y="20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8" y="17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4" y="22"/>
                </a:cxn>
                <a:cxn ang="0">
                  <a:pos x="13" y="23"/>
                </a:cxn>
                <a:cxn ang="0">
                  <a:pos x="9" y="26"/>
                </a:cxn>
                <a:cxn ang="0">
                  <a:pos x="9" y="28"/>
                </a:cxn>
                <a:cxn ang="0">
                  <a:pos x="9" y="30"/>
                </a:cxn>
                <a:cxn ang="0">
                  <a:pos x="22" y="43"/>
                </a:cxn>
                <a:cxn ang="0">
                  <a:pos x="24" y="43"/>
                </a:cxn>
                <a:cxn ang="0">
                  <a:pos x="26" y="43"/>
                </a:cxn>
                <a:cxn ang="0">
                  <a:pos x="45" y="23"/>
                </a:cxn>
                <a:cxn ang="0">
                  <a:pos x="46" y="22"/>
                </a:cxn>
                <a:cxn ang="0">
                  <a:pos x="45" y="20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45" y="20"/>
                  </a:moveTo>
                  <a:cubicBezTo>
                    <a:pt x="42" y="17"/>
                    <a:pt x="42" y="17"/>
                    <a:pt x="42" y="17"/>
                  </a:cubicBezTo>
                  <a:cubicBezTo>
                    <a:pt x="41" y="16"/>
                    <a:pt x="41" y="16"/>
                    <a:pt x="40" y="16"/>
                  </a:cubicBezTo>
                  <a:cubicBezTo>
                    <a:pt x="39" y="16"/>
                    <a:pt x="39" y="16"/>
                    <a:pt x="38" y="17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2"/>
                    <a:pt x="14" y="22"/>
                  </a:cubicBezTo>
                  <a:cubicBezTo>
                    <a:pt x="14" y="22"/>
                    <a:pt x="13" y="23"/>
                    <a:pt x="13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7"/>
                    <a:pt x="9" y="27"/>
                    <a:pt x="9" y="28"/>
                  </a:cubicBezTo>
                  <a:cubicBezTo>
                    <a:pt x="9" y="29"/>
                    <a:pt x="9" y="29"/>
                    <a:pt x="9" y="30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23" y="43"/>
                    <a:pt x="23" y="43"/>
                    <a:pt x="24" y="43"/>
                  </a:cubicBezTo>
                  <a:cubicBezTo>
                    <a:pt x="25" y="43"/>
                    <a:pt x="25" y="43"/>
                    <a:pt x="26" y="4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6" y="22"/>
                    <a:pt x="46" y="22"/>
                  </a:cubicBezTo>
                  <a:cubicBezTo>
                    <a:pt x="46" y="21"/>
                    <a:pt x="45" y="20"/>
                    <a:pt x="45" y="2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71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" name="Footer Text"/>
            <p:cNvSpPr txBox="1"/>
            <p:nvPr/>
          </p:nvSpPr>
          <p:spPr>
            <a:xfrm>
              <a:off x="1038614" y="1610050"/>
              <a:ext cx="1198996" cy="46064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2000854" y="2912901"/>
            <a:ext cx="1969754" cy="577338"/>
            <a:chOff x="1038614" y="2030387"/>
            <a:chExt cx="1571608" cy="460641"/>
          </a:xfrm>
        </p:grpSpPr>
        <p:sp>
          <p:nvSpPr>
            <p:cNvPr id="88" name="Freeform 45"/>
            <p:cNvSpPr>
              <a:spLocks noEditPoints="1"/>
            </p:cNvSpPr>
            <p:nvPr/>
          </p:nvSpPr>
          <p:spPr bwMode="auto">
            <a:xfrm>
              <a:off x="2299254" y="2044182"/>
              <a:ext cx="310968" cy="310968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45" y="20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8" y="17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4" y="22"/>
                </a:cxn>
                <a:cxn ang="0">
                  <a:pos x="13" y="23"/>
                </a:cxn>
                <a:cxn ang="0">
                  <a:pos x="9" y="26"/>
                </a:cxn>
                <a:cxn ang="0">
                  <a:pos x="9" y="28"/>
                </a:cxn>
                <a:cxn ang="0">
                  <a:pos x="9" y="30"/>
                </a:cxn>
                <a:cxn ang="0">
                  <a:pos x="22" y="43"/>
                </a:cxn>
                <a:cxn ang="0">
                  <a:pos x="24" y="43"/>
                </a:cxn>
                <a:cxn ang="0">
                  <a:pos x="26" y="43"/>
                </a:cxn>
                <a:cxn ang="0">
                  <a:pos x="45" y="23"/>
                </a:cxn>
                <a:cxn ang="0">
                  <a:pos x="46" y="22"/>
                </a:cxn>
                <a:cxn ang="0">
                  <a:pos x="45" y="20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45" y="20"/>
                  </a:moveTo>
                  <a:cubicBezTo>
                    <a:pt x="42" y="17"/>
                    <a:pt x="42" y="17"/>
                    <a:pt x="42" y="17"/>
                  </a:cubicBezTo>
                  <a:cubicBezTo>
                    <a:pt x="41" y="16"/>
                    <a:pt x="41" y="16"/>
                    <a:pt x="40" y="16"/>
                  </a:cubicBezTo>
                  <a:cubicBezTo>
                    <a:pt x="39" y="16"/>
                    <a:pt x="39" y="16"/>
                    <a:pt x="38" y="17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2"/>
                    <a:pt x="14" y="22"/>
                  </a:cubicBezTo>
                  <a:cubicBezTo>
                    <a:pt x="14" y="22"/>
                    <a:pt x="13" y="23"/>
                    <a:pt x="13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7"/>
                    <a:pt x="9" y="27"/>
                    <a:pt x="9" y="28"/>
                  </a:cubicBezTo>
                  <a:cubicBezTo>
                    <a:pt x="9" y="29"/>
                    <a:pt x="9" y="29"/>
                    <a:pt x="9" y="30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23" y="43"/>
                    <a:pt x="23" y="43"/>
                    <a:pt x="24" y="43"/>
                  </a:cubicBezTo>
                  <a:cubicBezTo>
                    <a:pt x="25" y="43"/>
                    <a:pt x="25" y="43"/>
                    <a:pt x="26" y="4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6" y="22"/>
                    <a:pt x="46" y="22"/>
                  </a:cubicBezTo>
                  <a:cubicBezTo>
                    <a:pt x="46" y="21"/>
                    <a:pt x="45" y="20"/>
                    <a:pt x="45" y="2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71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4" name="Footer Text"/>
            <p:cNvSpPr txBox="1"/>
            <p:nvPr/>
          </p:nvSpPr>
          <p:spPr>
            <a:xfrm>
              <a:off x="1038614" y="2030387"/>
              <a:ext cx="1198996" cy="46064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2000854" y="3425531"/>
            <a:ext cx="1969754" cy="577338"/>
            <a:chOff x="1038614" y="2439394"/>
            <a:chExt cx="1571608" cy="460640"/>
          </a:xfrm>
        </p:grpSpPr>
        <p:sp>
          <p:nvSpPr>
            <p:cNvPr id="89" name="Freeform 45"/>
            <p:cNvSpPr>
              <a:spLocks noEditPoints="1"/>
            </p:cNvSpPr>
            <p:nvPr/>
          </p:nvSpPr>
          <p:spPr bwMode="auto">
            <a:xfrm>
              <a:off x="2299254" y="2453185"/>
              <a:ext cx="310968" cy="310968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45" y="20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8" y="17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4" y="22"/>
                </a:cxn>
                <a:cxn ang="0">
                  <a:pos x="13" y="23"/>
                </a:cxn>
                <a:cxn ang="0">
                  <a:pos x="9" y="26"/>
                </a:cxn>
                <a:cxn ang="0">
                  <a:pos x="9" y="28"/>
                </a:cxn>
                <a:cxn ang="0">
                  <a:pos x="9" y="30"/>
                </a:cxn>
                <a:cxn ang="0">
                  <a:pos x="22" y="43"/>
                </a:cxn>
                <a:cxn ang="0">
                  <a:pos x="24" y="43"/>
                </a:cxn>
                <a:cxn ang="0">
                  <a:pos x="26" y="43"/>
                </a:cxn>
                <a:cxn ang="0">
                  <a:pos x="45" y="23"/>
                </a:cxn>
                <a:cxn ang="0">
                  <a:pos x="46" y="22"/>
                </a:cxn>
                <a:cxn ang="0">
                  <a:pos x="45" y="20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45" y="20"/>
                  </a:moveTo>
                  <a:cubicBezTo>
                    <a:pt x="42" y="17"/>
                    <a:pt x="42" y="17"/>
                    <a:pt x="42" y="17"/>
                  </a:cubicBezTo>
                  <a:cubicBezTo>
                    <a:pt x="41" y="16"/>
                    <a:pt x="41" y="16"/>
                    <a:pt x="40" y="16"/>
                  </a:cubicBezTo>
                  <a:cubicBezTo>
                    <a:pt x="39" y="16"/>
                    <a:pt x="39" y="16"/>
                    <a:pt x="38" y="17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2"/>
                    <a:pt x="14" y="22"/>
                  </a:cubicBezTo>
                  <a:cubicBezTo>
                    <a:pt x="14" y="22"/>
                    <a:pt x="13" y="23"/>
                    <a:pt x="13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7"/>
                    <a:pt x="9" y="27"/>
                    <a:pt x="9" y="28"/>
                  </a:cubicBezTo>
                  <a:cubicBezTo>
                    <a:pt x="9" y="29"/>
                    <a:pt x="9" y="29"/>
                    <a:pt x="9" y="30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23" y="43"/>
                    <a:pt x="23" y="43"/>
                    <a:pt x="24" y="43"/>
                  </a:cubicBezTo>
                  <a:cubicBezTo>
                    <a:pt x="25" y="43"/>
                    <a:pt x="25" y="43"/>
                    <a:pt x="26" y="4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6" y="22"/>
                    <a:pt x="46" y="22"/>
                  </a:cubicBezTo>
                  <a:cubicBezTo>
                    <a:pt x="46" y="21"/>
                    <a:pt x="45" y="20"/>
                    <a:pt x="45" y="2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71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5" name="Footer Text"/>
            <p:cNvSpPr txBox="1"/>
            <p:nvPr/>
          </p:nvSpPr>
          <p:spPr>
            <a:xfrm>
              <a:off x="1038614" y="2439394"/>
              <a:ext cx="1198996" cy="4606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2000854" y="4226886"/>
            <a:ext cx="1969754" cy="577338"/>
            <a:chOff x="1038614" y="3078778"/>
            <a:chExt cx="1571608" cy="460641"/>
          </a:xfrm>
        </p:grpSpPr>
        <p:sp>
          <p:nvSpPr>
            <p:cNvPr id="97" name="Freeform 45"/>
            <p:cNvSpPr>
              <a:spLocks noEditPoints="1"/>
            </p:cNvSpPr>
            <p:nvPr/>
          </p:nvSpPr>
          <p:spPr bwMode="auto">
            <a:xfrm>
              <a:off x="2299254" y="3092572"/>
              <a:ext cx="310968" cy="310968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45" y="20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8" y="17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4" y="22"/>
                </a:cxn>
                <a:cxn ang="0">
                  <a:pos x="13" y="23"/>
                </a:cxn>
                <a:cxn ang="0">
                  <a:pos x="9" y="26"/>
                </a:cxn>
                <a:cxn ang="0">
                  <a:pos x="9" y="28"/>
                </a:cxn>
                <a:cxn ang="0">
                  <a:pos x="9" y="30"/>
                </a:cxn>
                <a:cxn ang="0">
                  <a:pos x="22" y="43"/>
                </a:cxn>
                <a:cxn ang="0">
                  <a:pos x="24" y="43"/>
                </a:cxn>
                <a:cxn ang="0">
                  <a:pos x="26" y="43"/>
                </a:cxn>
                <a:cxn ang="0">
                  <a:pos x="45" y="23"/>
                </a:cxn>
                <a:cxn ang="0">
                  <a:pos x="46" y="22"/>
                </a:cxn>
                <a:cxn ang="0">
                  <a:pos x="45" y="20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45" y="20"/>
                  </a:moveTo>
                  <a:cubicBezTo>
                    <a:pt x="42" y="17"/>
                    <a:pt x="42" y="17"/>
                    <a:pt x="42" y="17"/>
                  </a:cubicBezTo>
                  <a:cubicBezTo>
                    <a:pt x="41" y="16"/>
                    <a:pt x="41" y="16"/>
                    <a:pt x="40" y="16"/>
                  </a:cubicBezTo>
                  <a:cubicBezTo>
                    <a:pt x="39" y="16"/>
                    <a:pt x="39" y="16"/>
                    <a:pt x="38" y="17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2"/>
                    <a:pt x="14" y="22"/>
                  </a:cubicBezTo>
                  <a:cubicBezTo>
                    <a:pt x="14" y="22"/>
                    <a:pt x="13" y="23"/>
                    <a:pt x="13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7"/>
                    <a:pt x="9" y="27"/>
                    <a:pt x="9" y="28"/>
                  </a:cubicBezTo>
                  <a:cubicBezTo>
                    <a:pt x="9" y="29"/>
                    <a:pt x="9" y="29"/>
                    <a:pt x="9" y="30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23" y="43"/>
                    <a:pt x="23" y="43"/>
                    <a:pt x="24" y="43"/>
                  </a:cubicBezTo>
                  <a:cubicBezTo>
                    <a:pt x="25" y="43"/>
                    <a:pt x="25" y="43"/>
                    <a:pt x="26" y="4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6" y="22"/>
                    <a:pt x="46" y="22"/>
                  </a:cubicBezTo>
                  <a:cubicBezTo>
                    <a:pt x="46" y="21"/>
                    <a:pt x="45" y="20"/>
                    <a:pt x="45" y="20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71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1" name="Footer Text"/>
            <p:cNvSpPr txBox="1"/>
            <p:nvPr/>
          </p:nvSpPr>
          <p:spPr>
            <a:xfrm>
              <a:off x="1038614" y="3078778"/>
              <a:ext cx="1198996" cy="46064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2000854" y="4753723"/>
            <a:ext cx="1969754" cy="577338"/>
            <a:chOff x="1038614" y="3499119"/>
            <a:chExt cx="1571608" cy="460640"/>
          </a:xfrm>
        </p:grpSpPr>
        <p:sp>
          <p:nvSpPr>
            <p:cNvPr id="98" name="Freeform 45"/>
            <p:cNvSpPr>
              <a:spLocks noEditPoints="1"/>
            </p:cNvSpPr>
            <p:nvPr/>
          </p:nvSpPr>
          <p:spPr bwMode="auto">
            <a:xfrm>
              <a:off x="2299254" y="3512908"/>
              <a:ext cx="310968" cy="310968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45" y="20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8" y="17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4" y="22"/>
                </a:cxn>
                <a:cxn ang="0">
                  <a:pos x="13" y="23"/>
                </a:cxn>
                <a:cxn ang="0">
                  <a:pos x="9" y="26"/>
                </a:cxn>
                <a:cxn ang="0">
                  <a:pos x="9" y="28"/>
                </a:cxn>
                <a:cxn ang="0">
                  <a:pos x="9" y="30"/>
                </a:cxn>
                <a:cxn ang="0">
                  <a:pos x="22" y="43"/>
                </a:cxn>
                <a:cxn ang="0">
                  <a:pos x="24" y="43"/>
                </a:cxn>
                <a:cxn ang="0">
                  <a:pos x="26" y="43"/>
                </a:cxn>
                <a:cxn ang="0">
                  <a:pos x="45" y="23"/>
                </a:cxn>
                <a:cxn ang="0">
                  <a:pos x="46" y="22"/>
                </a:cxn>
                <a:cxn ang="0">
                  <a:pos x="45" y="20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45" y="20"/>
                  </a:moveTo>
                  <a:cubicBezTo>
                    <a:pt x="42" y="17"/>
                    <a:pt x="42" y="17"/>
                    <a:pt x="42" y="17"/>
                  </a:cubicBezTo>
                  <a:cubicBezTo>
                    <a:pt x="41" y="16"/>
                    <a:pt x="41" y="16"/>
                    <a:pt x="40" y="16"/>
                  </a:cubicBezTo>
                  <a:cubicBezTo>
                    <a:pt x="39" y="16"/>
                    <a:pt x="39" y="16"/>
                    <a:pt x="38" y="17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2"/>
                    <a:pt x="14" y="22"/>
                  </a:cubicBezTo>
                  <a:cubicBezTo>
                    <a:pt x="14" y="22"/>
                    <a:pt x="13" y="23"/>
                    <a:pt x="13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7"/>
                    <a:pt x="9" y="27"/>
                    <a:pt x="9" y="28"/>
                  </a:cubicBezTo>
                  <a:cubicBezTo>
                    <a:pt x="9" y="29"/>
                    <a:pt x="9" y="29"/>
                    <a:pt x="9" y="30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23" y="43"/>
                    <a:pt x="23" y="43"/>
                    <a:pt x="24" y="43"/>
                  </a:cubicBezTo>
                  <a:cubicBezTo>
                    <a:pt x="25" y="43"/>
                    <a:pt x="25" y="43"/>
                    <a:pt x="26" y="4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6" y="22"/>
                    <a:pt x="46" y="22"/>
                  </a:cubicBezTo>
                  <a:cubicBezTo>
                    <a:pt x="46" y="21"/>
                    <a:pt x="45" y="20"/>
                    <a:pt x="45" y="20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71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2" name="Footer Text"/>
            <p:cNvSpPr txBox="1"/>
            <p:nvPr/>
          </p:nvSpPr>
          <p:spPr>
            <a:xfrm>
              <a:off x="1038614" y="3499119"/>
              <a:ext cx="1198995" cy="4606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2000854" y="5266343"/>
            <a:ext cx="1969754" cy="577338"/>
            <a:chOff x="1038614" y="3908122"/>
            <a:chExt cx="1571608" cy="460640"/>
          </a:xfrm>
        </p:grpSpPr>
        <p:sp>
          <p:nvSpPr>
            <p:cNvPr id="99" name="Freeform 45"/>
            <p:cNvSpPr>
              <a:spLocks noEditPoints="1"/>
            </p:cNvSpPr>
            <p:nvPr/>
          </p:nvSpPr>
          <p:spPr bwMode="auto">
            <a:xfrm>
              <a:off x="2299254" y="3921911"/>
              <a:ext cx="310968" cy="310968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45" y="20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8" y="17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4" y="22"/>
                </a:cxn>
                <a:cxn ang="0">
                  <a:pos x="13" y="23"/>
                </a:cxn>
                <a:cxn ang="0">
                  <a:pos x="9" y="26"/>
                </a:cxn>
                <a:cxn ang="0">
                  <a:pos x="9" y="28"/>
                </a:cxn>
                <a:cxn ang="0">
                  <a:pos x="9" y="30"/>
                </a:cxn>
                <a:cxn ang="0">
                  <a:pos x="22" y="43"/>
                </a:cxn>
                <a:cxn ang="0">
                  <a:pos x="24" y="43"/>
                </a:cxn>
                <a:cxn ang="0">
                  <a:pos x="26" y="43"/>
                </a:cxn>
                <a:cxn ang="0">
                  <a:pos x="45" y="23"/>
                </a:cxn>
                <a:cxn ang="0">
                  <a:pos x="46" y="22"/>
                </a:cxn>
                <a:cxn ang="0">
                  <a:pos x="45" y="20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45" y="20"/>
                  </a:moveTo>
                  <a:cubicBezTo>
                    <a:pt x="42" y="17"/>
                    <a:pt x="42" y="17"/>
                    <a:pt x="42" y="17"/>
                  </a:cubicBezTo>
                  <a:cubicBezTo>
                    <a:pt x="41" y="16"/>
                    <a:pt x="41" y="16"/>
                    <a:pt x="40" y="16"/>
                  </a:cubicBezTo>
                  <a:cubicBezTo>
                    <a:pt x="39" y="16"/>
                    <a:pt x="39" y="16"/>
                    <a:pt x="38" y="17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2"/>
                    <a:pt x="14" y="22"/>
                  </a:cubicBezTo>
                  <a:cubicBezTo>
                    <a:pt x="14" y="22"/>
                    <a:pt x="13" y="23"/>
                    <a:pt x="13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7"/>
                    <a:pt x="9" y="27"/>
                    <a:pt x="9" y="28"/>
                  </a:cubicBezTo>
                  <a:cubicBezTo>
                    <a:pt x="9" y="29"/>
                    <a:pt x="9" y="29"/>
                    <a:pt x="9" y="30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23" y="43"/>
                    <a:pt x="23" y="43"/>
                    <a:pt x="24" y="43"/>
                  </a:cubicBezTo>
                  <a:cubicBezTo>
                    <a:pt x="25" y="43"/>
                    <a:pt x="25" y="43"/>
                    <a:pt x="26" y="4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6" y="22"/>
                    <a:pt x="46" y="22"/>
                  </a:cubicBezTo>
                  <a:cubicBezTo>
                    <a:pt x="46" y="21"/>
                    <a:pt x="45" y="20"/>
                    <a:pt x="45" y="20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71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3" name="Footer Text"/>
            <p:cNvSpPr txBox="1"/>
            <p:nvPr/>
          </p:nvSpPr>
          <p:spPr>
            <a:xfrm>
              <a:off x="1038614" y="3908122"/>
              <a:ext cx="1198995" cy="4606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8807840" y="2386081"/>
            <a:ext cx="1985875" cy="577338"/>
            <a:chOff x="6469706" y="1610051"/>
            <a:chExt cx="1584471" cy="460641"/>
          </a:xfrm>
        </p:grpSpPr>
        <p:sp>
          <p:nvSpPr>
            <p:cNvPr id="109" name="Freeform 45"/>
            <p:cNvSpPr>
              <a:spLocks noEditPoints="1"/>
            </p:cNvSpPr>
            <p:nvPr/>
          </p:nvSpPr>
          <p:spPr bwMode="auto">
            <a:xfrm>
              <a:off x="6469706" y="1623846"/>
              <a:ext cx="310968" cy="310968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45" y="20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8" y="17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4" y="22"/>
                </a:cxn>
                <a:cxn ang="0">
                  <a:pos x="13" y="23"/>
                </a:cxn>
                <a:cxn ang="0">
                  <a:pos x="9" y="26"/>
                </a:cxn>
                <a:cxn ang="0">
                  <a:pos x="9" y="28"/>
                </a:cxn>
                <a:cxn ang="0">
                  <a:pos x="9" y="30"/>
                </a:cxn>
                <a:cxn ang="0">
                  <a:pos x="22" y="43"/>
                </a:cxn>
                <a:cxn ang="0">
                  <a:pos x="24" y="43"/>
                </a:cxn>
                <a:cxn ang="0">
                  <a:pos x="26" y="43"/>
                </a:cxn>
                <a:cxn ang="0">
                  <a:pos x="45" y="23"/>
                </a:cxn>
                <a:cxn ang="0">
                  <a:pos x="46" y="22"/>
                </a:cxn>
                <a:cxn ang="0">
                  <a:pos x="45" y="20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45" y="20"/>
                  </a:moveTo>
                  <a:cubicBezTo>
                    <a:pt x="42" y="17"/>
                    <a:pt x="42" y="17"/>
                    <a:pt x="42" y="17"/>
                  </a:cubicBezTo>
                  <a:cubicBezTo>
                    <a:pt x="41" y="16"/>
                    <a:pt x="41" y="16"/>
                    <a:pt x="40" y="16"/>
                  </a:cubicBezTo>
                  <a:cubicBezTo>
                    <a:pt x="39" y="16"/>
                    <a:pt x="39" y="16"/>
                    <a:pt x="38" y="17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2"/>
                    <a:pt x="14" y="22"/>
                  </a:cubicBezTo>
                  <a:cubicBezTo>
                    <a:pt x="14" y="22"/>
                    <a:pt x="13" y="23"/>
                    <a:pt x="13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7"/>
                    <a:pt x="9" y="27"/>
                    <a:pt x="9" y="28"/>
                  </a:cubicBezTo>
                  <a:cubicBezTo>
                    <a:pt x="9" y="29"/>
                    <a:pt x="9" y="29"/>
                    <a:pt x="9" y="30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23" y="43"/>
                    <a:pt x="23" y="43"/>
                    <a:pt x="24" y="43"/>
                  </a:cubicBezTo>
                  <a:cubicBezTo>
                    <a:pt x="25" y="43"/>
                    <a:pt x="25" y="43"/>
                    <a:pt x="26" y="4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6" y="22"/>
                    <a:pt x="46" y="22"/>
                  </a:cubicBezTo>
                  <a:cubicBezTo>
                    <a:pt x="46" y="21"/>
                    <a:pt x="45" y="20"/>
                    <a:pt x="45" y="2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71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2" name="Footer Text"/>
            <p:cNvSpPr txBox="1"/>
            <p:nvPr/>
          </p:nvSpPr>
          <p:spPr>
            <a:xfrm>
              <a:off x="6857999" y="1610051"/>
              <a:ext cx="1196178" cy="46064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8807840" y="2912898"/>
            <a:ext cx="1985875" cy="443198"/>
            <a:chOff x="6469706" y="2030389"/>
            <a:chExt cx="1584471" cy="353615"/>
          </a:xfrm>
        </p:grpSpPr>
        <p:sp>
          <p:nvSpPr>
            <p:cNvPr id="110" name="Freeform 45"/>
            <p:cNvSpPr>
              <a:spLocks noEditPoints="1"/>
            </p:cNvSpPr>
            <p:nvPr/>
          </p:nvSpPr>
          <p:spPr bwMode="auto">
            <a:xfrm>
              <a:off x="6469706" y="2048149"/>
              <a:ext cx="310968" cy="310968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45" y="20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8" y="17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4" y="22"/>
                </a:cxn>
                <a:cxn ang="0">
                  <a:pos x="13" y="23"/>
                </a:cxn>
                <a:cxn ang="0">
                  <a:pos x="9" y="26"/>
                </a:cxn>
                <a:cxn ang="0">
                  <a:pos x="9" y="28"/>
                </a:cxn>
                <a:cxn ang="0">
                  <a:pos x="9" y="30"/>
                </a:cxn>
                <a:cxn ang="0">
                  <a:pos x="22" y="43"/>
                </a:cxn>
                <a:cxn ang="0">
                  <a:pos x="24" y="43"/>
                </a:cxn>
                <a:cxn ang="0">
                  <a:pos x="26" y="43"/>
                </a:cxn>
                <a:cxn ang="0">
                  <a:pos x="45" y="23"/>
                </a:cxn>
                <a:cxn ang="0">
                  <a:pos x="46" y="22"/>
                </a:cxn>
                <a:cxn ang="0">
                  <a:pos x="45" y="20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45" y="20"/>
                  </a:moveTo>
                  <a:cubicBezTo>
                    <a:pt x="42" y="17"/>
                    <a:pt x="42" y="17"/>
                    <a:pt x="42" y="17"/>
                  </a:cubicBezTo>
                  <a:cubicBezTo>
                    <a:pt x="41" y="16"/>
                    <a:pt x="41" y="16"/>
                    <a:pt x="40" y="16"/>
                  </a:cubicBezTo>
                  <a:cubicBezTo>
                    <a:pt x="39" y="16"/>
                    <a:pt x="39" y="16"/>
                    <a:pt x="38" y="17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2"/>
                    <a:pt x="14" y="22"/>
                  </a:cubicBezTo>
                  <a:cubicBezTo>
                    <a:pt x="14" y="22"/>
                    <a:pt x="13" y="23"/>
                    <a:pt x="13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7"/>
                    <a:pt x="9" y="27"/>
                    <a:pt x="9" y="28"/>
                  </a:cubicBezTo>
                  <a:cubicBezTo>
                    <a:pt x="9" y="29"/>
                    <a:pt x="9" y="29"/>
                    <a:pt x="9" y="30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23" y="43"/>
                    <a:pt x="23" y="43"/>
                    <a:pt x="24" y="43"/>
                  </a:cubicBezTo>
                  <a:cubicBezTo>
                    <a:pt x="25" y="43"/>
                    <a:pt x="25" y="43"/>
                    <a:pt x="26" y="4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6" y="22"/>
                    <a:pt x="46" y="22"/>
                  </a:cubicBezTo>
                  <a:cubicBezTo>
                    <a:pt x="46" y="21"/>
                    <a:pt x="45" y="20"/>
                    <a:pt x="45" y="2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71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3" name="Footer Text"/>
            <p:cNvSpPr txBox="1"/>
            <p:nvPr/>
          </p:nvSpPr>
          <p:spPr>
            <a:xfrm>
              <a:off x="6857999" y="2030389"/>
              <a:ext cx="1196178" cy="35361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请替换文字内容，点击添加相关标题文字，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文字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内容，也可以直接复制你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的到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此。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8807840" y="3425518"/>
            <a:ext cx="1985875" cy="577338"/>
            <a:chOff x="6469706" y="2439390"/>
            <a:chExt cx="1584471" cy="460641"/>
          </a:xfrm>
        </p:grpSpPr>
        <p:sp>
          <p:nvSpPr>
            <p:cNvPr id="111" name="Freeform 45"/>
            <p:cNvSpPr>
              <a:spLocks noEditPoints="1"/>
            </p:cNvSpPr>
            <p:nvPr/>
          </p:nvSpPr>
          <p:spPr bwMode="auto">
            <a:xfrm>
              <a:off x="6469706" y="2453185"/>
              <a:ext cx="310968" cy="310968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45" y="20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8" y="17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4" y="22"/>
                </a:cxn>
                <a:cxn ang="0">
                  <a:pos x="13" y="23"/>
                </a:cxn>
                <a:cxn ang="0">
                  <a:pos x="9" y="26"/>
                </a:cxn>
                <a:cxn ang="0">
                  <a:pos x="9" y="28"/>
                </a:cxn>
                <a:cxn ang="0">
                  <a:pos x="9" y="30"/>
                </a:cxn>
                <a:cxn ang="0">
                  <a:pos x="22" y="43"/>
                </a:cxn>
                <a:cxn ang="0">
                  <a:pos x="24" y="43"/>
                </a:cxn>
                <a:cxn ang="0">
                  <a:pos x="26" y="43"/>
                </a:cxn>
                <a:cxn ang="0">
                  <a:pos x="45" y="23"/>
                </a:cxn>
                <a:cxn ang="0">
                  <a:pos x="46" y="22"/>
                </a:cxn>
                <a:cxn ang="0">
                  <a:pos x="45" y="20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45" y="20"/>
                  </a:moveTo>
                  <a:cubicBezTo>
                    <a:pt x="42" y="17"/>
                    <a:pt x="42" y="17"/>
                    <a:pt x="42" y="17"/>
                  </a:cubicBezTo>
                  <a:cubicBezTo>
                    <a:pt x="41" y="16"/>
                    <a:pt x="41" y="16"/>
                    <a:pt x="40" y="16"/>
                  </a:cubicBezTo>
                  <a:cubicBezTo>
                    <a:pt x="39" y="16"/>
                    <a:pt x="39" y="16"/>
                    <a:pt x="38" y="17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2"/>
                    <a:pt x="14" y="22"/>
                  </a:cubicBezTo>
                  <a:cubicBezTo>
                    <a:pt x="14" y="22"/>
                    <a:pt x="13" y="23"/>
                    <a:pt x="13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7"/>
                    <a:pt x="9" y="27"/>
                    <a:pt x="9" y="28"/>
                  </a:cubicBezTo>
                  <a:cubicBezTo>
                    <a:pt x="9" y="29"/>
                    <a:pt x="9" y="29"/>
                    <a:pt x="9" y="30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23" y="43"/>
                    <a:pt x="23" y="43"/>
                    <a:pt x="24" y="43"/>
                  </a:cubicBezTo>
                  <a:cubicBezTo>
                    <a:pt x="25" y="43"/>
                    <a:pt x="25" y="43"/>
                    <a:pt x="26" y="4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6" y="22"/>
                    <a:pt x="46" y="22"/>
                  </a:cubicBezTo>
                  <a:cubicBezTo>
                    <a:pt x="46" y="21"/>
                    <a:pt x="45" y="20"/>
                    <a:pt x="45" y="2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71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4" name="Footer Text"/>
            <p:cNvSpPr txBox="1"/>
            <p:nvPr/>
          </p:nvSpPr>
          <p:spPr>
            <a:xfrm>
              <a:off x="6857999" y="2439390"/>
              <a:ext cx="1196178" cy="46064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8807840" y="4192305"/>
            <a:ext cx="1985875" cy="577338"/>
            <a:chOff x="6469706" y="3051195"/>
            <a:chExt cx="1584471" cy="460643"/>
          </a:xfrm>
        </p:grpSpPr>
        <p:sp>
          <p:nvSpPr>
            <p:cNvPr id="115" name="Freeform 45"/>
            <p:cNvSpPr>
              <a:spLocks noEditPoints="1"/>
            </p:cNvSpPr>
            <p:nvPr/>
          </p:nvSpPr>
          <p:spPr bwMode="auto">
            <a:xfrm>
              <a:off x="6469706" y="3064986"/>
              <a:ext cx="310968" cy="310968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45" y="20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8" y="17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4" y="22"/>
                </a:cxn>
                <a:cxn ang="0">
                  <a:pos x="13" y="23"/>
                </a:cxn>
                <a:cxn ang="0">
                  <a:pos x="9" y="26"/>
                </a:cxn>
                <a:cxn ang="0">
                  <a:pos x="9" y="28"/>
                </a:cxn>
                <a:cxn ang="0">
                  <a:pos x="9" y="30"/>
                </a:cxn>
                <a:cxn ang="0">
                  <a:pos x="22" y="43"/>
                </a:cxn>
                <a:cxn ang="0">
                  <a:pos x="24" y="43"/>
                </a:cxn>
                <a:cxn ang="0">
                  <a:pos x="26" y="43"/>
                </a:cxn>
                <a:cxn ang="0">
                  <a:pos x="45" y="23"/>
                </a:cxn>
                <a:cxn ang="0">
                  <a:pos x="46" y="22"/>
                </a:cxn>
                <a:cxn ang="0">
                  <a:pos x="45" y="20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45" y="20"/>
                  </a:moveTo>
                  <a:cubicBezTo>
                    <a:pt x="42" y="17"/>
                    <a:pt x="42" y="17"/>
                    <a:pt x="42" y="17"/>
                  </a:cubicBezTo>
                  <a:cubicBezTo>
                    <a:pt x="41" y="16"/>
                    <a:pt x="41" y="16"/>
                    <a:pt x="40" y="16"/>
                  </a:cubicBezTo>
                  <a:cubicBezTo>
                    <a:pt x="39" y="16"/>
                    <a:pt x="39" y="16"/>
                    <a:pt x="38" y="17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2"/>
                    <a:pt x="14" y="22"/>
                  </a:cubicBezTo>
                  <a:cubicBezTo>
                    <a:pt x="14" y="22"/>
                    <a:pt x="13" y="23"/>
                    <a:pt x="13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7"/>
                    <a:pt x="9" y="27"/>
                    <a:pt x="9" y="28"/>
                  </a:cubicBezTo>
                  <a:cubicBezTo>
                    <a:pt x="9" y="29"/>
                    <a:pt x="9" y="29"/>
                    <a:pt x="9" y="30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23" y="43"/>
                    <a:pt x="23" y="43"/>
                    <a:pt x="24" y="43"/>
                  </a:cubicBezTo>
                  <a:cubicBezTo>
                    <a:pt x="25" y="43"/>
                    <a:pt x="25" y="43"/>
                    <a:pt x="26" y="4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6" y="22"/>
                    <a:pt x="46" y="22"/>
                  </a:cubicBezTo>
                  <a:cubicBezTo>
                    <a:pt x="46" y="21"/>
                    <a:pt x="45" y="20"/>
                    <a:pt x="45" y="20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71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8" name="Footer Text"/>
            <p:cNvSpPr txBox="1"/>
            <p:nvPr/>
          </p:nvSpPr>
          <p:spPr>
            <a:xfrm>
              <a:off x="6857999" y="3051195"/>
              <a:ext cx="1196178" cy="46064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8807840" y="4719149"/>
            <a:ext cx="1985875" cy="577338"/>
            <a:chOff x="6469706" y="3471533"/>
            <a:chExt cx="1584471" cy="460640"/>
          </a:xfrm>
        </p:grpSpPr>
        <p:sp>
          <p:nvSpPr>
            <p:cNvPr id="116" name="Freeform 45"/>
            <p:cNvSpPr>
              <a:spLocks noEditPoints="1"/>
            </p:cNvSpPr>
            <p:nvPr/>
          </p:nvSpPr>
          <p:spPr bwMode="auto">
            <a:xfrm>
              <a:off x="6469706" y="3485322"/>
              <a:ext cx="310968" cy="310968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45" y="20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8" y="17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4" y="22"/>
                </a:cxn>
                <a:cxn ang="0">
                  <a:pos x="13" y="23"/>
                </a:cxn>
                <a:cxn ang="0">
                  <a:pos x="9" y="26"/>
                </a:cxn>
                <a:cxn ang="0">
                  <a:pos x="9" y="28"/>
                </a:cxn>
                <a:cxn ang="0">
                  <a:pos x="9" y="30"/>
                </a:cxn>
                <a:cxn ang="0">
                  <a:pos x="22" y="43"/>
                </a:cxn>
                <a:cxn ang="0">
                  <a:pos x="24" y="43"/>
                </a:cxn>
                <a:cxn ang="0">
                  <a:pos x="26" y="43"/>
                </a:cxn>
                <a:cxn ang="0">
                  <a:pos x="45" y="23"/>
                </a:cxn>
                <a:cxn ang="0">
                  <a:pos x="46" y="22"/>
                </a:cxn>
                <a:cxn ang="0">
                  <a:pos x="45" y="20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45" y="20"/>
                  </a:moveTo>
                  <a:cubicBezTo>
                    <a:pt x="42" y="17"/>
                    <a:pt x="42" y="17"/>
                    <a:pt x="42" y="17"/>
                  </a:cubicBezTo>
                  <a:cubicBezTo>
                    <a:pt x="41" y="16"/>
                    <a:pt x="41" y="16"/>
                    <a:pt x="40" y="16"/>
                  </a:cubicBezTo>
                  <a:cubicBezTo>
                    <a:pt x="39" y="16"/>
                    <a:pt x="39" y="16"/>
                    <a:pt x="38" y="17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2"/>
                    <a:pt x="14" y="22"/>
                  </a:cubicBezTo>
                  <a:cubicBezTo>
                    <a:pt x="14" y="22"/>
                    <a:pt x="13" y="23"/>
                    <a:pt x="13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7"/>
                    <a:pt x="9" y="27"/>
                    <a:pt x="9" y="28"/>
                  </a:cubicBezTo>
                  <a:cubicBezTo>
                    <a:pt x="9" y="29"/>
                    <a:pt x="9" y="29"/>
                    <a:pt x="9" y="30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23" y="43"/>
                    <a:pt x="23" y="43"/>
                    <a:pt x="24" y="43"/>
                  </a:cubicBezTo>
                  <a:cubicBezTo>
                    <a:pt x="25" y="43"/>
                    <a:pt x="25" y="43"/>
                    <a:pt x="26" y="4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6" y="22"/>
                    <a:pt x="46" y="22"/>
                  </a:cubicBezTo>
                  <a:cubicBezTo>
                    <a:pt x="46" y="21"/>
                    <a:pt x="45" y="20"/>
                    <a:pt x="45" y="20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71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9" name="Footer Text"/>
            <p:cNvSpPr txBox="1"/>
            <p:nvPr/>
          </p:nvSpPr>
          <p:spPr>
            <a:xfrm>
              <a:off x="6857999" y="3471533"/>
              <a:ext cx="1196178" cy="4606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8807840" y="5231771"/>
            <a:ext cx="1985875" cy="577338"/>
            <a:chOff x="6469706" y="3880536"/>
            <a:chExt cx="1584471" cy="460640"/>
          </a:xfrm>
        </p:grpSpPr>
        <p:sp>
          <p:nvSpPr>
            <p:cNvPr id="117" name="Freeform 45"/>
            <p:cNvSpPr>
              <a:spLocks noEditPoints="1"/>
            </p:cNvSpPr>
            <p:nvPr/>
          </p:nvSpPr>
          <p:spPr bwMode="auto">
            <a:xfrm>
              <a:off x="6469706" y="3894325"/>
              <a:ext cx="310968" cy="310968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45" y="20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8" y="17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4" y="22"/>
                </a:cxn>
                <a:cxn ang="0">
                  <a:pos x="13" y="23"/>
                </a:cxn>
                <a:cxn ang="0">
                  <a:pos x="9" y="26"/>
                </a:cxn>
                <a:cxn ang="0">
                  <a:pos x="9" y="28"/>
                </a:cxn>
                <a:cxn ang="0">
                  <a:pos x="9" y="30"/>
                </a:cxn>
                <a:cxn ang="0">
                  <a:pos x="22" y="43"/>
                </a:cxn>
                <a:cxn ang="0">
                  <a:pos x="24" y="43"/>
                </a:cxn>
                <a:cxn ang="0">
                  <a:pos x="26" y="43"/>
                </a:cxn>
                <a:cxn ang="0">
                  <a:pos x="45" y="23"/>
                </a:cxn>
                <a:cxn ang="0">
                  <a:pos x="46" y="22"/>
                </a:cxn>
                <a:cxn ang="0">
                  <a:pos x="45" y="20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45" y="20"/>
                  </a:moveTo>
                  <a:cubicBezTo>
                    <a:pt x="42" y="17"/>
                    <a:pt x="42" y="17"/>
                    <a:pt x="42" y="17"/>
                  </a:cubicBezTo>
                  <a:cubicBezTo>
                    <a:pt x="41" y="16"/>
                    <a:pt x="41" y="16"/>
                    <a:pt x="40" y="16"/>
                  </a:cubicBezTo>
                  <a:cubicBezTo>
                    <a:pt x="39" y="16"/>
                    <a:pt x="39" y="16"/>
                    <a:pt x="38" y="17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2"/>
                    <a:pt x="14" y="22"/>
                  </a:cubicBezTo>
                  <a:cubicBezTo>
                    <a:pt x="14" y="22"/>
                    <a:pt x="13" y="23"/>
                    <a:pt x="13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7"/>
                    <a:pt x="9" y="27"/>
                    <a:pt x="9" y="28"/>
                  </a:cubicBezTo>
                  <a:cubicBezTo>
                    <a:pt x="9" y="29"/>
                    <a:pt x="9" y="29"/>
                    <a:pt x="9" y="30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23" y="43"/>
                    <a:pt x="23" y="43"/>
                    <a:pt x="24" y="43"/>
                  </a:cubicBezTo>
                  <a:cubicBezTo>
                    <a:pt x="25" y="43"/>
                    <a:pt x="25" y="43"/>
                    <a:pt x="26" y="4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6" y="22"/>
                    <a:pt x="46" y="22"/>
                  </a:cubicBezTo>
                  <a:cubicBezTo>
                    <a:pt x="46" y="21"/>
                    <a:pt x="45" y="20"/>
                    <a:pt x="45" y="20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vert="horz" wrap="square" lIns="114605" tIns="57303" rIns="114605" bIns="57303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71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0" name="Footer Text"/>
            <p:cNvSpPr txBox="1"/>
            <p:nvPr/>
          </p:nvSpPr>
          <p:spPr>
            <a:xfrm>
              <a:off x="6857999" y="3880536"/>
              <a:ext cx="1196178" cy="4606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6" name="TextBox 8"/>
          <p:cNvSpPr txBox="1"/>
          <p:nvPr/>
        </p:nvSpPr>
        <p:spPr>
          <a:xfrm>
            <a:off x="824036" y="233568"/>
            <a:ext cx="2807720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7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500"/>
                            </p:stCondLst>
                            <p:childTnLst>
                              <p:par>
                                <p:cTn id="7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5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000"/>
                            </p:stCondLst>
                            <p:childTnLst>
                              <p:par>
                                <p:cTn id="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5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3000"/>
                            </p:stCondLst>
                            <p:childTnLst>
                              <p:par>
                                <p:cTn id="1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3500"/>
                            </p:stCondLst>
                            <p:childTnLst>
                              <p:par>
                                <p:cTn id="1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0" grpId="0" animBg="1"/>
      <p:bldP spid="43" grpId="0" animBg="1"/>
      <p:bldP spid="39" grpId="0" animBg="1"/>
      <p:bldP spid="53" grpId="0"/>
      <p:bldP spid="60" grpId="0"/>
      <p:bldP spid="61" grpId="0"/>
      <p:bldP spid="62" grpId="0"/>
      <p:bldP spid="63" grpId="0"/>
      <p:bldP spid="75" grpId="0"/>
      <p:bldP spid="79" grpId="0"/>
      <p:bldP spid="8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任意多边形 16"/>
          <p:cNvSpPr/>
          <p:nvPr/>
        </p:nvSpPr>
        <p:spPr bwMode="auto">
          <a:xfrm>
            <a:off x="-28563" y="1485696"/>
            <a:ext cx="5095644" cy="4261259"/>
          </a:xfrm>
          <a:custGeom>
            <a:avLst/>
            <a:gdLst>
              <a:gd name="connsiteX0" fmla="*/ 0 w 4511489"/>
              <a:gd name="connsiteY0" fmla="*/ 0 h 4261259"/>
              <a:gd name="connsiteX1" fmla="*/ 4511489 w 4511489"/>
              <a:gd name="connsiteY1" fmla="*/ 0 h 4261259"/>
              <a:gd name="connsiteX2" fmla="*/ 4511489 w 4511489"/>
              <a:gd name="connsiteY2" fmla="*/ 4261259 h 4261259"/>
              <a:gd name="connsiteX3" fmla="*/ 0 w 4511489"/>
              <a:gd name="connsiteY3" fmla="*/ 4261259 h 4261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11489" h="4261259">
                <a:moveTo>
                  <a:pt x="0" y="0"/>
                </a:moveTo>
                <a:lnTo>
                  <a:pt x="4511489" y="0"/>
                </a:lnTo>
                <a:lnTo>
                  <a:pt x="4511489" y="4261259"/>
                </a:lnTo>
                <a:lnTo>
                  <a:pt x="0" y="4261259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>
            <a:noAutofit/>
          </a:bodyPr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任意多边形 17"/>
          <p:cNvSpPr/>
          <p:nvPr/>
        </p:nvSpPr>
        <p:spPr bwMode="auto">
          <a:xfrm>
            <a:off x="10677846" y="1485696"/>
            <a:ext cx="2201183" cy="4261259"/>
          </a:xfrm>
          <a:custGeom>
            <a:avLst/>
            <a:gdLst>
              <a:gd name="connsiteX0" fmla="*/ 0 w 4511489"/>
              <a:gd name="connsiteY0" fmla="*/ 0 h 4261259"/>
              <a:gd name="connsiteX1" fmla="*/ 4511489 w 4511489"/>
              <a:gd name="connsiteY1" fmla="*/ 0 h 4261259"/>
              <a:gd name="connsiteX2" fmla="*/ 4511489 w 4511489"/>
              <a:gd name="connsiteY2" fmla="*/ 4261259 h 4261259"/>
              <a:gd name="connsiteX3" fmla="*/ 0 w 4511489"/>
              <a:gd name="connsiteY3" fmla="*/ 4261259 h 4261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11489" h="4261259">
                <a:moveTo>
                  <a:pt x="0" y="0"/>
                </a:moveTo>
                <a:lnTo>
                  <a:pt x="4511489" y="0"/>
                </a:lnTo>
                <a:lnTo>
                  <a:pt x="4511489" y="4261259"/>
                </a:lnTo>
                <a:lnTo>
                  <a:pt x="0" y="4261259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>
            <a:noAutofit/>
          </a:bodyPr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5" name="椭圆 44"/>
          <p:cNvSpPr/>
          <p:nvPr/>
        </p:nvSpPr>
        <p:spPr>
          <a:xfrm>
            <a:off x="4150043" y="2698106"/>
            <a:ext cx="1826210" cy="1826208"/>
          </a:xfrm>
          <a:prstGeom prst="ellipse">
            <a:avLst/>
          </a:prstGeom>
          <a:gradFill flip="none" rotWithShape="1">
            <a:gsLst>
              <a:gs pos="25000">
                <a:schemeClr val="bg1">
                  <a:shade val="67500"/>
                  <a:satMod val="115000"/>
                </a:schemeClr>
              </a:gs>
              <a:gs pos="62000">
                <a:schemeClr val="bg1"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>
            <a:solidFill>
              <a:schemeClr val="bg1"/>
            </a:solidFill>
          </a:ln>
          <a:effectLst>
            <a:outerShdw blurRad="254000" dist="127000" dir="30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6" name="MH_Others_1"/>
          <p:cNvSpPr txBox="1"/>
          <p:nvPr>
            <p:custDataLst>
              <p:tags r:id="rId1"/>
            </p:custDataLst>
          </p:nvPr>
        </p:nvSpPr>
        <p:spPr>
          <a:xfrm>
            <a:off x="4306399" y="3087989"/>
            <a:ext cx="1513499" cy="104644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altLang="zh-CN" sz="4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</a:p>
          <a:p>
            <a:pPr algn="ctr"/>
            <a:r>
              <a:rPr lang="en-US" altLang="zh-CN" sz="2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CHAPTER</a:t>
            </a:r>
            <a:endParaRPr lang="zh-CN" alt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535203" y="3256849"/>
            <a:ext cx="3184408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成功项目展示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6465353" y="3677850"/>
            <a:ext cx="14863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77946" y="3677850"/>
            <a:ext cx="14863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TextBox 11"/>
          <p:cNvSpPr txBox="1"/>
          <p:nvPr/>
        </p:nvSpPr>
        <p:spPr>
          <a:xfrm>
            <a:off x="6465353" y="3950681"/>
            <a:ext cx="14863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TextBox 11"/>
          <p:cNvSpPr txBox="1"/>
          <p:nvPr/>
        </p:nvSpPr>
        <p:spPr>
          <a:xfrm>
            <a:off x="8177946" y="3950681"/>
            <a:ext cx="14863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 advTm="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45" grpId="0" animBg="1"/>
      <p:bldP spid="46" grpId="0"/>
      <p:bldP spid="10" grpId="0"/>
      <p:bldP spid="11" grpId="0"/>
      <p:bldP spid="12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180903" y="1960141"/>
            <a:ext cx="7897859" cy="2954013"/>
            <a:chOff x="3859486" y="1767172"/>
            <a:chExt cx="7489161" cy="2801149"/>
          </a:xfrm>
        </p:grpSpPr>
        <p:sp>
          <p:nvSpPr>
            <p:cNvPr id="40" name="TextBox 39"/>
            <p:cNvSpPr txBox="1"/>
            <p:nvPr/>
          </p:nvSpPr>
          <p:spPr>
            <a:xfrm>
              <a:off x="6845591" y="4258170"/>
              <a:ext cx="515602" cy="310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40%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498295" y="4258170"/>
              <a:ext cx="515602" cy="310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50%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134812" y="4258170"/>
              <a:ext cx="515602" cy="310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60%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163858" y="4258170"/>
              <a:ext cx="515602" cy="310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30%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0738802" y="4258170"/>
              <a:ext cx="609845" cy="310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100%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479170" y="4258170"/>
              <a:ext cx="515602" cy="310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20%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749157" y="4258170"/>
              <a:ext cx="515602" cy="310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70%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9392533" y="4258170"/>
              <a:ext cx="515602" cy="310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80%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0078095" y="4258170"/>
              <a:ext cx="515602" cy="310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90%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360382" y="4258170"/>
              <a:ext cx="421358" cy="310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0%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852536" y="4258170"/>
              <a:ext cx="515602" cy="310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10%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446089" y="1883284"/>
              <a:ext cx="6882616" cy="30949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446089" y="1883284"/>
              <a:ext cx="2377439" cy="30949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446089" y="2340484"/>
              <a:ext cx="6882616" cy="30949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446089" y="2340484"/>
              <a:ext cx="1272539" cy="30949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446089" y="2797684"/>
              <a:ext cx="6882616" cy="30949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446089" y="2797684"/>
              <a:ext cx="925829" cy="30949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446089" y="3254884"/>
              <a:ext cx="6882616" cy="30949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446089" y="3254884"/>
              <a:ext cx="2023109" cy="30949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446089" y="3712084"/>
              <a:ext cx="6882616" cy="30949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446089" y="3712084"/>
              <a:ext cx="1710689" cy="30949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823528" y="1883284"/>
              <a:ext cx="1463039" cy="30949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718628" y="2340484"/>
              <a:ext cx="1626870" cy="30949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371918" y="2796805"/>
              <a:ext cx="1451610" cy="30949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6469198" y="3254884"/>
              <a:ext cx="1474470" cy="30949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156778" y="3712084"/>
              <a:ext cx="1329690" cy="30949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8286566" y="1883284"/>
              <a:ext cx="1381763" cy="30949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7345498" y="2340484"/>
              <a:ext cx="3320853" cy="30949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821623" y="2796805"/>
              <a:ext cx="2116455" cy="30949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7943668" y="3254884"/>
              <a:ext cx="1724661" cy="30949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7486468" y="3712084"/>
              <a:ext cx="1710689" cy="30949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71" name="Straight Connector 70"/>
            <p:cNvCxnSpPr/>
            <p:nvPr/>
          </p:nvCxnSpPr>
          <p:spPr>
            <a:xfrm>
              <a:off x="4446089" y="1767172"/>
              <a:ext cx="0" cy="2412945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3859486" y="1853363"/>
              <a:ext cx="552083" cy="310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2015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859486" y="2310563"/>
              <a:ext cx="552083" cy="310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2014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859486" y="2766884"/>
              <a:ext cx="552083" cy="310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2013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859486" y="3224963"/>
              <a:ext cx="552083" cy="310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2012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865810" y="3682163"/>
              <a:ext cx="539436" cy="310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2011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78" name="Oval 77"/>
          <p:cNvSpPr/>
          <p:nvPr/>
        </p:nvSpPr>
        <p:spPr>
          <a:xfrm>
            <a:off x="2746286" y="5383766"/>
            <a:ext cx="307256" cy="30725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117517" y="5342650"/>
            <a:ext cx="902811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2676725" y="5686168"/>
            <a:ext cx="224667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1" name="Oval 80"/>
          <p:cNvSpPr/>
          <p:nvPr/>
        </p:nvSpPr>
        <p:spPr>
          <a:xfrm>
            <a:off x="5227465" y="5383766"/>
            <a:ext cx="307256" cy="30725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581493" y="5342650"/>
            <a:ext cx="902811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5157904" y="5686168"/>
            <a:ext cx="224667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4" name="Oval 83"/>
          <p:cNvSpPr/>
          <p:nvPr/>
        </p:nvSpPr>
        <p:spPr>
          <a:xfrm>
            <a:off x="7708643" y="5383766"/>
            <a:ext cx="307256" cy="30725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8045469" y="5342650"/>
            <a:ext cx="902811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7639082" y="5686168"/>
            <a:ext cx="224667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7" name="TextBox 8"/>
          <p:cNvSpPr txBox="1"/>
          <p:nvPr/>
        </p:nvSpPr>
        <p:spPr>
          <a:xfrm>
            <a:off x="824036" y="233568"/>
            <a:ext cx="2807720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7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ferris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79" grpId="0"/>
      <p:bldP spid="80" grpId="0"/>
      <p:bldP spid="81" grpId="0" animBg="1"/>
      <p:bldP spid="82" grpId="0"/>
      <p:bldP spid="83" grpId="0"/>
      <p:bldP spid="84" grpId="0" animBg="1"/>
      <p:bldP spid="85" grpId="0"/>
      <p:bldP spid="8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roup 77"/>
          <p:cNvGrpSpPr/>
          <p:nvPr/>
        </p:nvGrpSpPr>
        <p:grpSpPr>
          <a:xfrm>
            <a:off x="2880237" y="4705502"/>
            <a:ext cx="2043356" cy="1769966"/>
            <a:chOff x="5097085" y="4489719"/>
            <a:chExt cx="2125426" cy="1841056"/>
          </a:xfrm>
        </p:grpSpPr>
        <p:sp>
          <p:nvSpPr>
            <p:cNvPr id="79" name="Freeform 14"/>
            <p:cNvSpPr/>
            <p:nvPr/>
          </p:nvSpPr>
          <p:spPr bwMode="auto">
            <a:xfrm>
              <a:off x="5451323" y="4693191"/>
              <a:ext cx="1415725" cy="1637583"/>
            </a:xfrm>
            <a:custGeom>
              <a:avLst/>
              <a:gdLst>
                <a:gd name="T0" fmla="*/ 577 w 1155"/>
                <a:gd name="T1" fmla="*/ 0 h 1336"/>
                <a:gd name="T2" fmla="*/ 0 w 1155"/>
                <a:gd name="T3" fmla="*/ 335 h 1336"/>
                <a:gd name="T4" fmla="*/ 0 w 1155"/>
                <a:gd name="T5" fmla="*/ 1004 h 1336"/>
                <a:gd name="T6" fmla="*/ 577 w 1155"/>
                <a:gd name="T7" fmla="*/ 1336 h 1336"/>
                <a:gd name="T8" fmla="*/ 1155 w 1155"/>
                <a:gd name="T9" fmla="*/ 1004 h 1336"/>
                <a:gd name="T10" fmla="*/ 1155 w 1155"/>
                <a:gd name="T11" fmla="*/ 335 h 1336"/>
                <a:gd name="T12" fmla="*/ 577 w 1155"/>
                <a:gd name="T13" fmla="*/ 0 h 1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5" h="1336">
                  <a:moveTo>
                    <a:pt x="577" y="0"/>
                  </a:moveTo>
                  <a:lnTo>
                    <a:pt x="0" y="335"/>
                  </a:lnTo>
                  <a:lnTo>
                    <a:pt x="0" y="1004"/>
                  </a:lnTo>
                  <a:lnTo>
                    <a:pt x="577" y="1336"/>
                  </a:lnTo>
                  <a:lnTo>
                    <a:pt x="1155" y="1004"/>
                  </a:lnTo>
                  <a:lnTo>
                    <a:pt x="1155" y="335"/>
                  </a:lnTo>
                  <a:lnTo>
                    <a:pt x="577" y="0"/>
                  </a:lnTo>
                  <a:close/>
                </a:path>
              </a:pathLst>
            </a:custGeom>
            <a:gradFill>
              <a:gsLst>
                <a:gs pos="0">
                  <a:srgbClr val="AA6F39"/>
                </a:gs>
                <a:gs pos="100000">
                  <a:srgbClr val="9C622E"/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27119" tIns="13560" rIns="27119" bIns="13560" numCol="1" anchor="t" anchorCtr="0" compatLnSpc="1"/>
            <a:lstStyle/>
            <a:p>
              <a:pPr>
                <a:lnSpc>
                  <a:spcPct val="120000"/>
                </a:lnSpc>
              </a:pPr>
              <a:endParaRPr lang="id-ID" sz="118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0" name="Freeform 17"/>
            <p:cNvSpPr/>
            <p:nvPr/>
          </p:nvSpPr>
          <p:spPr bwMode="auto">
            <a:xfrm>
              <a:off x="5451323" y="4693191"/>
              <a:ext cx="709701" cy="817566"/>
            </a:xfrm>
            <a:custGeom>
              <a:avLst/>
              <a:gdLst>
                <a:gd name="T0" fmla="*/ 579 w 579"/>
                <a:gd name="T1" fmla="*/ 3 h 667"/>
                <a:gd name="T2" fmla="*/ 577 w 579"/>
                <a:gd name="T3" fmla="*/ 0 h 667"/>
                <a:gd name="T4" fmla="*/ 3 w 579"/>
                <a:gd name="T5" fmla="*/ 335 h 667"/>
                <a:gd name="T6" fmla="*/ 0 w 579"/>
                <a:gd name="T7" fmla="*/ 335 h 667"/>
                <a:gd name="T8" fmla="*/ 0 w 579"/>
                <a:gd name="T9" fmla="*/ 335 h 667"/>
                <a:gd name="T10" fmla="*/ 0 w 579"/>
                <a:gd name="T11" fmla="*/ 335 h 667"/>
                <a:gd name="T12" fmla="*/ 3 w 579"/>
                <a:gd name="T13" fmla="*/ 335 h 667"/>
                <a:gd name="T14" fmla="*/ 577 w 579"/>
                <a:gd name="T15" fmla="*/ 667 h 667"/>
                <a:gd name="T16" fmla="*/ 579 w 579"/>
                <a:gd name="T17" fmla="*/ 667 h 667"/>
                <a:gd name="T18" fmla="*/ 579 w 579"/>
                <a:gd name="T19" fmla="*/ 3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9" h="667">
                  <a:moveTo>
                    <a:pt x="579" y="3"/>
                  </a:moveTo>
                  <a:lnTo>
                    <a:pt x="577" y="0"/>
                  </a:lnTo>
                  <a:lnTo>
                    <a:pt x="3" y="335"/>
                  </a:lnTo>
                  <a:lnTo>
                    <a:pt x="0" y="335"/>
                  </a:lnTo>
                  <a:lnTo>
                    <a:pt x="0" y="335"/>
                  </a:lnTo>
                  <a:lnTo>
                    <a:pt x="0" y="335"/>
                  </a:lnTo>
                  <a:lnTo>
                    <a:pt x="3" y="335"/>
                  </a:lnTo>
                  <a:lnTo>
                    <a:pt x="577" y="667"/>
                  </a:lnTo>
                  <a:lnTo>
                    <a:pt x="579" y="667"/>
                  </a:lnTo>
                  <a:lnTo>
                    <a:pt x="579" y="3"/>
                  </a:lnTo>
                  <a:close/>
                </a:path>
              </a:pathLst>
            </a:custGeom>
            <a:gradFill>
              <a:gsLst>
                <a:gs pos="0">
                  <a:srgbClr val="AA6F39"/>
                </a:gs>
                <a:gs pos="100000">
                  <a:srgbClr val="A16A34"/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27119" tIns="13560" rIns="27119" bIns="13560" numCol="1" anchor="t" anchorCtr="0" compatLnSpc="1"/>
            <a:lstStyle/>
            <a:p>
              <a:pPr>
                <a:lnSpc>
                  <a:spcPct val="120000"/>
                </a:lnSpc>
              </a:pPr>
              <a:endParaRPr lang="id-ID" sz="118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1" name="Freeform 18"/>
            <p:cNvSpPr/>
            <p:nvPr/>
          </p:nvSpPr>
          <p:spPr bwMode="auto">
            <a:xfrm>
              <a:off x="5097085" y="4489719"/>
              <a:ext cx="1061487" cy="614094"/>
            </a:xfrm>
            <a:custGeom>
              <a:avLst/>
              <a:gdLst>
                <a:gd name="T0" fmla="*/ 0 w 866"/>
                <a:gd name="T1" fmla="*/ 335 h 501"/>
                <a:gd name="T2" fmla="*/ 289 w 866"/>
                <a:gd name="T3" fmla="*/ 501 h 501"/>
                <a:gd name="T4" fmla="*/ 866 w 866"/>
                <a:gd name="T5" fmla="*/ 166 h 501"/>
                <a:gd name="T6" fmla="*/ 579 w 866"/>
                <a:gd name="T7" fmla="*/ 0 h 501"/>
                <a:gd name="T8" fmla="*/ 0 w 866"/>
                <a:gd name="T9" fmla="*/ 335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6" h="501">
                  <a:moveTo>
                    <a:pt x="0" y="335"/>
                  </a:moveTo>
                  <a:lnTo>
                    <a:pt x="289" y="501"/>
                  </a:lnTo>
                  <a:lnTo>
                    <a:pt x="866" y="166"/>
                  </a:lnTo>
                  <a:lnTo>
                    <a:pt x="579" y="0"/>
                  </a:lnTo>
                  <a:lnTo>
                    <a:pt x="0" y="335"/>
                  </a:lnTo>
                  <a:close/>
                </a:path>
              </a:pathLst>
            </a:custGeom>
            <a:gradFill>
              <a:gsLst>
                <a:gs pos="0">
                  <a:srgbClr val="D69B59"/>
                </a:gs>
                <a:gs pos="100000">
                  <a:srgbClr val="FEBA6F"/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27119" tIns="13560" rIns="27119" bIns="13560" numCol="1" anchor="t" anchorCtr="0" compatLnSpc="1"/>
            <a:lstStyle/>
            <a:p>
              <a:pPr>
                <a:lnSpc>
                  <a:spcPct val="120000"/>
                </a:lnSpc>
              </a:pPr>
              <a:endParaRPr lang="id-ID" sz="118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" name="Freeform 19"/>
            <p:cNvSpPr/>
            <p:nvPr/>
          </p:nvSpPr>
          <p:spPr bwMode="auto">
            <a:xfrm>
              <a:off x="6161024" y="4489719"/>
              <a:ext cx="1061487" cy="614094"/>
            </a:xfrm>
            <a:custGeom>
              <a:avLst/>
              <a:gdLst>
                <a:gd name="T0" fmla="*/ 866 w 866"/>
                <a:gd name="T1" fmla="*/ 335 h 501"/>
                <a:gd name="T2" fmla="*/ 576 w 866"/>
                <a:gd name="T3" fmla="*/ 501 h 501"/>
                <a:gd name="T4" fmla="*/ 0 w 866"/>
                <a:gd name="T5" fmla="*/ 169 h 501"/>
                <a:gd name="T6" fmla="*/ 287 w 866"/>
                <a:gd name="T7" fmla="*/ 0 h 501"/>
                <a:gd name="T8" fmla="*/ 866 w 866"/>
                <a:gd name="T9" fmla="*/ 335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6" h="501">
                  <a:moveTo>
                    <a:pt x="866" y="335"/>
                  </a:moveTo>
                  <a:lnTo>
                    <a:pt x="576" y="501"/>
                  </a:lnTo>
                  <a:lnTo>
                    <a:pt x="0" y="169"/>
                  </a:lnTo>
                  <a:lnTo>
                    <a:pt x="287" y="0"/>
                  </a:lnTo>
                  <a:lnTo>
                    <a:pt x="866" y="335"/>
                  </a:lnTo>
                  <a:close/>
                </a:path>
              </a:pathLst>
            </a:custGeom>
            <a:gradFill>
              <a:gsLst>
                <a:gs pos="0">
                  <a:srgbClr val="DC9D54"/>
                </a:gs>
                <a:gs pos="100000">
                  <a:srgbClr val="FFBB6E"/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27119" tIns="13560" rIns="27119" bIns="13560" numCol="1" anchor="t" anchorCtr="0" compatLnSpc="1"/>
            <a:lstStyle/>
            <a:p>
              <a:pPr>
                <a:lnSpc>
                  <a:spcPct val="120000"/>
                </a:lnSpc>
              </a:pPr>
              <a:endParaRPr lang="id-ID" sz="118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3" name="Freeform 16"/>
            <p:cNvSpPr/>
            <p:nvPr/>
          </p:nvSpPr>
          <p:spPr bwMode="auto">
            <a:xfrm>
              <a:off x="5451323" y="5103813"/>
              <a:ext cx="709701" cy="1226962"/>
            </a:xfrm>
            <a:custGeom>
              <a:avLst/>
              <a:gdLst>
                <a:gd name="T0" fmla="*/ 3 w 579"/>
                <a:gd name="T1" fmla="*/ 0 h 1001"/>
                <a:gd name="T2" fmla="*/ 0 w 579"/>
                <a:gd name="T3" fmla="*/ 0 h 1001"/>
                <a:gd name="T4" fmla="*/ 0 w 579"/>
                <a:gd name="T5" fmla="*/ 669 h 1001"/>
                <a:gd name="T6" fmla="*/ 577 w 579"/>
                <a:gd name="T7" fmla="*/ 1001 h 1001"/>
                <a:gd name="T8" fmla="*/ 579 w 579"/>
                <a:gd name="T9" fmla="*/ 1001 h 1001"/>
                <a:gd name="T10" fmla="*/ 579 w 579"/>
                <a:gd name="T11" fmla="*/ 332 h 1001"/>
                <a:gd name="T12" fmla="*/ 577 w 579"/>
                <a:gd name="T13" fmla="*/ 332 h 1001"/>
                <a:gd name="T14" fmla="*/ 3 w 579"/>
                <a:gd name="T15" fmla="*/ 0 h 1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9" h="1001">
                  <a:moveTo>
                    <a:pt x="3" y="0"/>
                  </a:moveTo>
                  <a:lnTo>
                    <a:pt x="0" y="0"/>
                  </a:lnTo>
                  <a:lnTo>
                    <a:pt x="0" y="669"/>
                  </a:lnTo>
                  <a:lnTo>
                    <a:pt x="577" y="1001"/>
                  </a:lnTo>
                  <a:lnTo>
                    <a:pt x="579" y="1001"/>
                  </a:lnTo>
                  <a:lnTo>
                    <a:pt x="579" y="332"/>
                  </a:lnTo>
                  <a:lnTo>
                    <a:pt x="577" y="332"/>
                  </a:lnTo>
                  <a:lnTo>
                    <a:pt x="3" y="0"/>
                  </a:lnTo>
                  <a:close/>
                </a:path>
              </a:pathLst>
            </a:custGeom>
            <a:gradFill>
              <a:gsLst>
                <a:gs pos="0">
                  <a:srgbClr val="CB8F4D"/>
                </a:gs>
                <a:gs pos="100000">
                  <a:srgbClr val="A16C38"/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27119" tIns="13560" rIns="27119" bIns="13560" numCol="1" anchor="t" anchorCtr="0" compatLnSpc="1"/>
            <a:lstStyle/>
            <a:p>
              <a:pPr>
                <a:lnSpc>
                  <a:spcPct val="120000"/>
                </a:lnSpc>
              </a:pPr>
              <a:endParaRPr lang="id-ID" sz="118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4" name="Freeform 20"/>
            <p:cNvSpPr/>
            <p:nvPr/>
          </p:nvSpPr>
          <p:spPr bwMode="auto">
            <a:xfrm>
              <a:off x="5097085" y="5103813"/>
              <a:ext cx="1063939" cy="614094"/>
            </a:xfrm>
            <a:custGeom>
              <a:avLst/>
              <a:gdLst>
                <a:gd name="T0" fmla="*/ 0 w 868"/>
                <a:gd name="T1" fmla="*/ 166 h 501"/>
                <a:gd name="T2" fmla="*/ 289 w 868"/>
                <a:gd name="T3" fmla="*/ 0 h 501"/>
                <a:gd name="T4" fmla="*/ 868 w 868"/>
                <a:gd name="T5" fmla="*/ 332 h 501"/>
                <a:gd name="T6" fmla="*/ 579 w 868"/>
                <a:gd name="T7" fmla="*/ 501 h 501"/>
                <a:gd name="T8" fmla="*/ 0 w 868"/>
                <a:gd name="T9" fmla="*/ 166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8" h="501">
                  <a:moveTo>
                    <a:pt x="0" y="166"/>
                  </a:moveTo>
                  <a:lnTo>
                    <a:pt x="289" y="0"/>
                  </a:lnTo>
                  <a:lnTo>
                    <a:pt x="868" y="332"/>
                  </a:lnTo>
                  <a:lnTo>
                    <a:pt x="579" y="501"/>
                  </a:lnTo>
                  <a:lnTo>
                    <a:pt x="0" y="166"/>
                  </a:lnTo>
                  <a:close/>
                </a:path>
              </a:pathLst>
            </a:custGeom>
            <a:gradFill>
              <a:gsLst>
                <a:gs pos="0">
                  <a:srgbClr val="D69B59"/>
                </a:gs>
                <a:gs pos="100000">
                  <a:srgbClr val="FEBA6F"/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27119" tIns="13560" rIns="27119" bIns="13560" numCol="1" anchor="t" anchorCtr="0" compatLnSpc="1"/>
            <a:lstStyle/>
            <a:p>
              <a:pPr>
                <a:lnSpc>
                  <a:spcPct val="120000"/>
                </a:lnSpc>
              </a:pPr>
              <a:endParaRPr lang="id-ID" sz="118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5" name="Freeform 21"/>
            <p:cNvSpPr/>
            <p:nvPr/>
          </p:nvSpPr>
          <p:spPr bwMode="auto">
            <a:xfrm>
              <a:off x="6161024" y="5103813"/>
              <a:ext cx="1061487" cy="614094"/>
            </a:xfrm>
            <a:custGeom>
              <a:avLst/>
              <a:gdLst>
                <a:gd name="T0" fmla="*/ 866 w 866"/>
                <a:gd name="T1" fmla="*/ 166 h 501"/>
                <a:gd name="T2" fmla="*/ 576 w 866"/>
                <a:gd name="T3" fmla="*/ 0 h 501"/>
                <a:gd name="T4" fmla="*/ 0 w 866"/>
                <a:gd name="T5" fmla="*/ 332 h 501"/>
                <a:gd name="T6" fmla="*/ 287 w 866"/>
                <a:gd name="T7" fmla="*/ 501 h 501"/>
                <a:gd name="T8" fmla="*/ 866 w 866"/>
                <a:gd name="T9" fmla="*/ 166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6" h="501">
                  <a:moveTo>
                    <a:pt x="866" y="166"/>
                  </a:moveTo>
                  <a:lnTo>
                    <a:pt x="576" y="0"/>
                  </a:lnTo>
                  <a:lnTo>
                    <a:pt x="0" y="332"/>
                  </a:lnTo>
                  <a:lnTo>
                    <a:pt x="287" y="501"/>
                  </a:lnTo>
                  <a:lnTo>
                    <a:pt x="866" y="166"/>
                  </a:lnTo>
                  <a:close/>
                </a:path>
              </a:pathLst>
            </a:custGeom>
            <a:gradFill>
              <a:gsLst>
                <a:gs pos="0">
                  <a:srgbClr val="D99C5B"/>
                </a:gs>
                <a:gs pos="100000">
                  <a:srgbClr val="FEBC6E"/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27119" tIns="13560" rIns="27119" bIns="13560" numCol="1" anchor="t" anchorCtr="0" compatLnSpc="1"/>
            <a:lstStyle/>
            <a:p>
              <a:pPr>
                <a:lnSpc>
                  <a:spcPct val="120000"/>
                </a:lnSpc>
              </a:pPr>
              <a:endParaRPr lang="id-ID" sz="118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1948757" y="1741744"/>
            <a:ext cx="3906316" cy="3685116"/>
            <a:chOff x="1593653" y="1193226"/>
            <a:chExt cx="8916937" cy="8412003"/>
          </a:xfrm>
        </p:grpSpPr>
        <p:grpSp>
          <p:nvGrpSpPr>
            <p:cNvPr id="87" name="Group 86"/>
            <p:cNvGrpSpPr/>
            <p:nvPr/>
          </p:nvGrpSpPr>
          <p:grpSpPr>
            <a:xfrm>
              <a:off x="1593653" y="1193226"/>
              <a:ext cx="8916937" cy="8412003"/>
              <a:chOff x="1906641" y="2079025"/>
              <a:chExt cx="8916937" cy="8412003"/>
            </a:xfrm>
          </p:grpSpPr>
          <p:sp>
            <p:nvSpPr>
              <p:cNvPr id="102" name="AutoShape 191"/>
              <p:cNvSpPr/>
              <p:nvPr/>
            </p:nvSpPr>
            <p:spPr bwMode="auto">
              <a:xfrm>
                <a:off x="6352334" y="2079025"/>
                <a:ext cx="1752302" cy="205082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6" y="0"/>
                      <a:pt x="0" y="4131"/>
                      <a:pt x="0" y="9228"/>
                    </a:cubicBezTo>
                    <a:cubicBezTo>
                      <a:pt x="0" y="12674"/>
                      <a:pt x="2212" y="15677"/>
                      <a:pt x="5487" y="17262"/>
                    </a:cubicBezTo>
                    <a:lnTo>
                      <a:pt x="5949" y="21600"/>
                    </a:lnTo>
                    <a:lnTo>
                      <a:pt x="10310" y="18446"/>
                    </a:lnTo>
                    <a:cubicBezTo>
                      <a:pt x="10472" y="18453"/>
                      <a:pt x="10636" y="18457"/>
                      <a:pt x="10800" y="18457"/>
                    </a:cubicBezTo>
                    <a:cubicBezTo>
                      <a:pt x="16764" y="18457"/>
                      <a:pt x="21600" y="14326"/>
                      <a:pt x="21600" y="9228"/>
                    </a:cubicBezTo>
                    <a:cubicBezTo>
                      <a:pt x="21600" y="4131"/>
                      <a:pt x="16764" y="0"/>
                      <a:pt x="10800" y="0"/>
                    </a:cubicBezTo>
                    <a:close/>
                    <a:moveTo>
                      <a:pt x="10800" y="0"/>
                    </a:move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</a:pPr>
                <a:endParaRPr lang="en-US" sz="118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" name="AutoShape 192"/>
              <p:cNvSpPr/>
              <p:nvPr/>
            </p:nvSpPr>
            <p:spPr bwMode="auto">
              <a:xfrm>
                <a:off x="5313302" y="7360485"/>
                <a:ext cx="2674229" cy="313054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5" y="0"/>
                      <a:pt x="0" y="4131"/>
                      <a:pt x="0" y="9228"/>
                    </a:cubicBezTo>
                    <a:cubicBezTo>
                      <a:pt x="0" y="12674"/>
                      <a:pt x="2212" y="15677"/>
                      <a:pt x="5487" y="17262"/>
                    </a:cubicBezTo>
                    <a:lnTo>
                      <a:pt x="5948" y="21600"/>
                    </a:lnTo>
                    <a:lnTo>
                      <a:pt x="10310" y="18446"/>
                    </a:lnTo>
                    <a:cubicBezTo>
                      <a:pt x="10472" y="18453"/>
                      <a:pt x="10636" y="18457"/>
                      <a:pt x="10800" y="18457"/>
                    </a:cubicBezTo>
                    <a:cubicBezTo>
                      <a:pt x="16765" y="18457"/>
                      <a:pt x="21600" y="14325"/>
                      <a:pt x="21600" y="9228"/>
                    </a:cubicBezTo>
                    <a:cubicBezTo>
                      <a:pt x="21600" y="4131"/>
                      <a:pt x="16765" y="0"/>
                      <a:pt x="10800" y="0"/>
                    </a:cubicBezTo>
                    <a:close/>
                    <a:moveTo>
                      <a:pt x="10800" y="0"/>
                    </a:move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</a:pPr>
                <a:endParaRPr lang="en-US" sz="118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4" name="AutoShape 193"/>
              <p:cNvSpPr/>
              <p:nvPr/>
            </p:nvSpPr>
            <p:spPr bwMode="auto">
              <a:xfrm>
                <a:off x="7478662" y="7087894"/>
                <a:ext cx="2186651" cy="256193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5" y="0"/>
                      <a:pt x="0" y="4132"/>
                      <a:pt x="0" y="9228"/>
                    </a:cubicBezTo>
                    <a:cubicBezTo>
                      <a:pt x="0" y="12675"/>
                      <a:pt x="2212" y="15677"/>
                      <a:pt x="5486" y="17262"/>
                    </a:cubicBezTo>
                    <a:lnTo>
                      <a:pt x="5948" y="21600"/>
                    </a:lnTo>
                    <a:lnTo>
                      <a:pt x="10310" y="18446"/>
                    </a:lnTo>
                    <a:cubicBezTo>
                      <a:pt x="10472" y="18453"/>
                      <a:pt x="10635" y="18457"/>
                      <a:pt x="10800" y="18457"/>
                    </a:cubicBezTo>
                    <a:cubicBezTo>
                      <a:pt x="16765" y="18457"/>
                      <a:pt x="21600" y="14326"/>
                      <a:pt x="21600" y="9228"/>
                    </a:cubicBezTo>
                    <a:cubicBezTo>
                      <a:pt x="21600" y="4132"/>
                      <a:pt x="16765" y="0"/>
                      <a:pt x="10800" y="0"/>
                    </a:cubicBezTo>
                    <a:close/>
                    <a:moveTo>
                      <a:pt x="10800" y="0"/>
                    </a:move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  <a:defRPr/>
                </a:pPr>
                <a:endParaRPr lang="en-US" sz="118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5" name="AutoShape 194"/>
              <p:cNvSpPr/>
              <p:nvPr/>
            </p:nvSpPr>
            <p:spPr bwMode="auto">
              <a:xfrm>
                <a:off x="6863333" y="4992347"/>
                <a:ext cx="2697650" cy="315822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5" y="0"/>
                      <a:pt x="0" y="4132"/>
                      <a:pt x="0" y="9229"/>
                    </a:cubicBezTo>
                    <a:cubicBezTo>
                      <a:pt x="0" y="12674"/>
                      <a:pt x="2211" y="15677"/>
                      <a:pt x="5486" y="17262"/>
                    </a:cubicBezTo>
                    <a:lnTo>
                      <a:pt x="5948" y="21600"/>
                    </a:lnTo>
                    <a:lnTo>
                      <a:pt x="10310" y="18446"/>
                    </a:lnTo>
                    <a:cubicBezTo>
                      <a:pt x="10472" y="18453"/>
                      <a:pt x="10635" y="18457"/>
                      <a:pt x="10800" y="18457"/>
                    </a:cubicBezTo>
                    <a:cubicBezTo>
                      <a:pt x="16765" y="18457"/>
                      <a:pt x="21600" y="14326"/>
                      <a:pt x="21600" y="9229"/>
                    </a:cubicBezTo>
                    <a:cubicBezTo>
                      <a:pt x="21600" y="4132"/>
                      <a:pt x="16765" y="0"/>
                      <a:pt x="10800" y="0"/>
                    </a:cubicBezTo>
                    <a:close/>
                    <a:moveTo>
                      <a:pt x="10800" y="0"/>
                    </a:move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</a:pPr>
                <a:endParaRPr lang="en-US" sz="118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6" name="AutoShape 195"/>
              <p:cNvSpPr/>
              <p:nvPr/>
            </p:nvSpPr>
            <p:spPr bwMode="auto">
              <a:xfrm>
                <a:off x="5551769" y="3476057"/>
                <a:ext cx="2401696" cy="28111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5" y="0"/>
                      <a:pt x="0" y="4132"/>
                      <a:pt x="0" y="9228"/>
                    </a:cubicBezTo>
                    <a:cubicBezTo>
                      <a:pt x="0" y="12674"/>
                      <a:pt x="2211" y="15677"/>
                      <a:pt x="5486" y="17262"/>
                    </a:cubicBezTo>
                    <a:lnTo>
                      <a:pt x="5948" y="21600"/>
                    </a:lnTo>
                    <a:lnTo>
                      <a:pt x="10310" y="18447"/>
                    </a:lnTo>
                    <a:cubicBezTo>
                      <a:pt x="10472" y="18453"/>
                      <a:pt x="10635" y="18457"/>
                      <a:pt x="10800" y="18457"/>
                    </a:cubicBezTo>
                    <a:cubicBezTo>
                      <a:pt x="16765" y="18457"/>
                      <a:pt x="21600" y="14326"/>
                      <a:pt x="21600" y="9228"/>
                    </a:cubicBezTo>
                    <a:cubicBezTo>
                      <a:pt x="21600" y="4132"/>
                      <a:pt x="16765" y="0"/>
                      <a:pt x="10800" y="0"/>
                    </a:cubicBezTo>
                    <a:close/>
                    <a:moveTo>
                      <a:pt x="10800" y="0"/>
                    </a:move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</a:pPr>
                <a:endParaRPr lang="en-US" sz="118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7" name="AutoShape 196"/>
              <p:cNvSpPr/>
              <p:nvPr/>
            </p:nvSpPr>
            <p:spPr bwMode="auto">
              <a:xfrm>
                <a:off x="9043597" y="5418271"/>
                <a:ext cx="1779981" cy="208276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5" y="0"/>
                      <a:pt x="0" y="4131"/>
                      <a:pt x="0" y="9228"/>
                    </a:cubicBezTo>
                    <a:cubicBezTo>
                      <a:pt x="0" y="12674"/>
                      <a:pt x="2211" y="15677"/>
                      <a:pt x="5486" y="17262"/>
                    </a:cubicBezTo>
                    <a:lnTo>
                      <a:pt x="5948" y="21600"/>
                    </a:lnTo>
                    <a:lnTo>
                      <a:pt x="10309" y="18447"/>
                    </a:lnTo>
                    <a:cubicBezTo>
                      <a:pt x="10472" y="18453"/>
                      <a:pt x="10635" y="18457"/>
                      <a:pt x="10800" y="18457"/>
                    </a:cubicBezTo>
                    <a:cubicBezTo>
                      <a:pt x="16765" y="18457"/>
                      <a:pt x="21600" y="14325"/>
                      <a:pt x="21600" y="9228"/>
                    </a:cubicBezTo>
                    <a:cubicBezTo>
                      <a:pt x="21600" y="4132"/>
                      <a:pt x="16765" y="0"/>
                      <a:pt x="10800" y="0"/>
                    </a:cubicBezTo>
                    <a:close/>
                    <a:moveTo>
                      <a:pt x="10800" y="0"/>
                    </a:move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</a:pPr>
                <a:endParaRPr lang="en-US" sz="118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8" name="AutoShape 197"/>
              <p:cNvSpPr/>
              <p:nvPr/>
            </p:nvSpPr>
            <p:spPr bwMode="auto">
              <a:xfrm>
                <a:off x="1906641" y="4055314"/>
                <a:ext cx="1754431" cy="205295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21600" y="9228"/>
                    </a:moveTo>
                    <a:cubicBezTo>
                      <a:pt x="21600" y="4132"/>
                      <a:pt x="16765" y="0"/>
                      <a:pt x="10800" y="0"/>
                    </a:cubicBezTo>
                    <a:cubicBezTo>
                      <a:pt x="4835" y="0"/>
                      <a:pt x="0" y="4132"/>
                      <a:pt x="0" y="9228"/>
                    </a:cubicBezTo>
                    <a:cubicBezTo>
                      <a:pt x="0" y="14326"/>
                      <a:pt x="4835" y="18457"/>
                      <a:pt x="10800" y="18457"/>
                    </a:cubicBezTo>
                    <a:cubicBezTo>
                      <a:pt x="10964" y="18457"/>
                      <a:pt x="11128" y="18453"/>
                      <a:pt x="11290" y="18447"/>
                    </a:cubicBezTo>
                    <a:lnTo>
                      <a:pt x="15652" y="21600"/>
                    </a:lnTo>
                    <a:lnTo>
                      <a:pt x="16114" y="17262"/>
                    </a:lnTo>
                    <a:cubicBezTo>
                      <a:pt x="19388" y="15677"/>
                      <a:pt x="21600" y="12674"/>
                      <a:pt x="21600" y="9228"/>
                    </a:cubicBezTo>
                    <a:close/>
                    <a:moveTo>
                      <a:pt x="21600" y="9228"/>
                    </a:move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</a:pPr>
                <a:endParaRPr lang="en-US" sz="118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9" name="AutoShape 198"/>
              <p:cNvSpPr/>
              <p:nvPr/>
            </p:nvSpPr>
            <p:spPr bwMode="auto">
              <a:xfrm>
                <a:off x="5381436" y="5878269"/>
                <a:ext cx="1907730" cy="223397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21600" y="9228"/>
                    </a:moveTo>
                    <a:cubicBezTo>
                      <a:pt x="21600" y="4131"/>
                      <a:pt x="16765" y="0"/>
                      <a:pt x="10800" y="0"/>
                    </a:cubicBezTo>
                    <a:cubicBezTo>
                      <a:pt x="4835" y="0"/>
                      <a:pt x="0" y="4131"/>
                      <a:pt x="0" y="9228"/>
                    </a:cubicBezTo>
                    <a:cubicBezTo>
                      <a:pt x="0" y="14325"/>
                      <a:pt x="4835" y="18457"/>
                      <a:pt x="10800" y="18457"/>
                    </a:cubicBezTo>
                    <a:cubicBezTo>
                      <a:pt x="10964" y="18457"/>
                      <a:pt x="11128" y="18453"/>
                      <a:pt x="11291" y="18446"/>
                    </a:cubicBezTo>
                    <a:lnTo>
                      <a:pt x="15652" y="21600"/>
                    </a:lnTo>
                    <a:lnTo>
                      <a:pt x="16114" y="17262"/>
                    </a:lnTo>
                    <a:cubicBezTo>
                      <a:pt x="19389" y="15677"/>
                      <a:pt x="21600" y="12674"/>
                      <a:pt x="21600" y="9228"/>
                    </a:cubicBezTo>
                    <a:close/>
                    <a:moveTo>
                      <a:pt x="21600" y="9228"/>
                    </a:move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</a:pPr>
                <a:endParaRPr lang="en-US" sz="118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10" name="AutoShape 199"/>
              <p:cNvSpPr/>
              <p:nvPr/>
            </p:nvSpPr>
            <p:spPr bwMode="auto">
              <a:xfrm>
                <a:off x="2074845" y="5912343"/>
                <a:ext cx="1826822" cy="213601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21600" y="9228"/>
                    </a:moveTo>
                    <a:cubicBezTo>
                      <a:pt x="21600" y="4131"/>
                      <a:pt x="16765" y="0"/>
                      <a:pt x="10800" y="0"/>
                    </a:cubicBezTo>
                    <a:cubicBezTo>
                      <a:pt x="4836" y="0"/>
                      <a:pt x="0" y="4131"/>
                      <a:pt x="0" y="9228"/>
                    </a:cubicBezTo>
                    <a:cubicBezTo>
                      <a:pt x="0" y="14325"/>
                      <a:pt x="4836" y="18457"/>
                      <a:pt x="10800" y="18457"/>
                    </a:cubicBezTo>
                    <a:cubicBezTo>
                      <a:pt x="10964" y="18457"/>
                      <a:pt x="11127" y="18453"/>
                      <a:pt x="11290" y="18447"/>
                    </a:cubicBezTo>
                    <a:lnTo>
                      <a:pt x="15652" y="21600"/>
                    </a:lnTo>
                    <a:lnTo>
                      <a:pt x="16114" y="17262"/>
                    </a:lnTo>
                    <a:cubicBezTo>
                      <a:pt x="19389" y="15677"/>
                      <a:pt x="21600" y="12674"/>
                      <a:pt x="21600" y="9228"/>
                    </a:cubicBezTo>
                    <a:close/>
                    <a:moveTo>
                      <a:pt x="21600" y="9228"/>
                    </a:move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</a:pPr>
                <a:endParaRPr lang="en-US" sz="118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11" name="AutoShape 200"/>
              <p:cNvSpPr/>
              <p:nvPr/>
            </p:nvSpPr>
            <p:spPr bwMode="auto">
              <a:xfrm>
                <a:off x="3337439" y="6830210"/>
                <a:ext cx="2376146" cy="278554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21600" y="9229"/>
                    </a:moveTo>
                    <a:cubicBezTo>
                      <a:pt x="21600" y="4132"/>
                      <a:pt x="16765" y="0"/>
                      <a:pt x="10800" y="0"/>
                    </a:cubicBezTo>
                    <a:cubicBezTo>
                      <a:pt x="4835" y="0"/>
                      <a:pt x="0" y="4132"/>
                      <a:pt x="0" y="9229"/>
                    </a:cubicBezTo>
                    <a:cubicBezTo>
                      <a:pt x="0" y="14326"/>
                      <a:pt x="4835" y="18457"/>
                      <a:pt x="10800" y="18457"/>
                    </a:cubicBezTo>
                    <a:cubicBezTo>
                      <a:pt x="10964" y="18457"/>
                      <a:pt x="11128" y="18453"/>
                      <a:pt x="11290" y="18446"/>
                    </a:cubicBezTo>
                    <a:lnTo>
                      <a:pt x="15652" y="21600"/>
                    </a:lnTo>
                    <a:lnTo>
                      <a:pt x="16114" y="17262"/>
                    </a:lnTo>
                    <a:cubicBezTo>
                      <a:pt x="19389" y="15677"/>
                      <a:pt x="21600" y="12675"/>
                      <a:pt x="21600" y="9229"/>
                    </a:cubicBezTo>
                    <a:close/>
                    <a:moveTo>
                      <a:pt x="21600" y="9229"/>
                    </a:move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  <a:defRPr/>
                </a:pPr>
                <a:endParaRPr lang="en-US" sz="118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12" name="AutoShape 201"/>
              <p:cNvSpPr/>
              <p:nvPr/>
            </p:nvSpPr>
            <p:spPr bwMode="auto">
              <a:xfrm>
                <a:off x="3133039" y="4172443"/>
                <a:ext cx="2921212" cy="3426560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21600" y="9228"/>
                    </a:moveTo>
                    <a:cubicBezTo>
                      <a:pt x="21600" y="4132"/>
                      <a:pt x="16765" y="0"/>
                      <a:pt x="10800" y="0"/>
                    </a:cubicBezTo>
                    <a:cubicBezTo>
                      <a:pt x="4836" y="0"/>
                      <a:pt x="0" y="4132"/>
                      <a:pt x="0" y="9228"/>
                    </a:cubicBezTo>
                    <a:cubicBezTo>
                      <a:pt x="0" y="14326"/>
                      <a:pt x="4836" y="18457"/>
                      <a:pt x="10800" y="18457"/>
                    </a:cubicBezTo>
                    <a:cubicBezTo>
                      <a:pt x="10965" y="18457"/>
                      <a:pt x="11128" y="18453"/>
                      <a:pt x="11290" y="18447"/>
                    </a:cubicBezTo>
                    <a:lnTo>
                      <a:pt x="15652" y="21600"/>
                    </a:lnTo>
                    <a:lnTo>
                      <a:pt x="16114" y="17262"/>
                    </a:lnTo>
                    <a:cubicBezTo>
                      <a:pt x="19389" y="15677"/>
                      <a:pt x="21600" y="12674"/>
                      <a:pt x="21600" y="9228"/>
                    </a:cubicBezTo>
                    <a:close/>
                    <a:moveTo>
                      <a:pt x="21600" y="9228"/>
                    </a:move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  <a:defRPr/>
                </a:pPr>
                <a:endParaRPr lang="en-US" sz="118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13" name="AutoShape 202"/>
              <p:cNvSpPr/>
              <p:nvPr/>
            </p:nvSpPr>
            <p:spPr bwMode="auto">
              <a:xfrm>
                <a:off x="7921528" y="3099114"/>
                <a:ext cx="2133422" cy="2502305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5" y="0"/>
                      <a:pt x="0" y="4132"/>
                      <a:pt x="0" y="9228"/>
                    </a:cubicBezTo>
                    <a:cubicBezTo>
                      <a:pt x="0" y="12674"/>
                      <a:pt x="2212" y="15677"/>
                      <a:pt x="5486" y="17262"/>
                    </a:cubicBezTo>
                    <a:lnTo>
                      <a:pt x="5948" y="21600"/>
                    </a:lnTo>
                    <a:lnTo>
                      <a:pt x="10310" y="18447"/>
                    </a:lnTo>
                    <a:cubicBezTo>
                      <a:pt x="10473" y="18453"/>
                      <a:pt x="10636" y="18457"/>
                      <a:pt x="10800" y="18457"/>
                    </a:cubicBezTo>
                    <a:cubicBezTo>
                      <a:pt x="16765" y="18457"/>
                      <a:pt x="21600" y="14326"/>
                      <a:pt x="21600" y="9228"/>
                    </a:cubicBezTo>
                    <a:cubicBezTo>
                      <a:pt x="21600" y="4132"/>
                      <a:pt x="16764" y="0"/>
                      <a:pt x="10800" y="0"/>
                    </a:cubicBezTo>
                    <a:close/>
                    <a:moveTo>
                      <a:pt x="10800" y="0"/>
                    </a:move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  <a:defRPr/>
                </a:pPr>
                <a:endParaRPr lang="en-US" sz="118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14" name="AutoShape 203"/>
              <p:cNvSpPr/>
              <p:nvPr/>
            </p:nvSpPr>
            <p:spPr bwMode="auto">
              <a:xfrm>
                <a:off x="3558872" y="2419765"/>
                <a:ext cx="2146197" cy="251295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21600" y="9228"/>
                    </a:moveTo>
                    <a:cubicBezTo>
                      <a:pt x="21600" y="4132"/>
                      <a:pt x="16765" y="0"/>
                      <a:pt x="10801" y="0"/>
                    </a:cubicBezTo>
                    <a:cubicBezTo>
                      <a:pt x="4836" y="0"/>
                      <a:pt x="0" y="4132"/>
                      <a:pt x="0" y="9228"/>
                    </a:cubicBezTo>
                    <a:cubicBezTo>
                      <a:pt x="0" y="14326"/>
                      <a:pt x="4836" y="18458"/>
                      <a:pt x="10801" y="18458"/>
                    </a:cubicBezTo>
                    <a:cubicBezTo>
                      <a:pt x="10965" y="18458"/>
                      <a:pt x="11128" y="18453"/>
                      <a:pt x="11290" y="18447"/>
                    </a:cubicBezTo>
                    <a:lnTo>
                      <a:pt x="15652" y="21600"/>
                    </a:lnTo>
                    <a:lnTo>
                      <a:pt x="16114" y="17262"/>
                    </a:lnTo>
                    <a:cubicBezTo>
                      <a:pt x="19389" y="15677"/>
                      <a:pt x="21600" y="12674"/>
                      <a:pt x="21600" y="9228"/>
                    </a:cubicBezTo>
                    <a:close/>
                    <a:moveTo>
                      <a:pt x="21600" y="9228"/>
                    </a:move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20000"/>
                  </a:lnSpc>
                </a:pPr>
                <a:endParaRPr lang="en-US" sz="118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88" name="Text Placeholder 1"/>
            <p:cNvSpPr txBox="1"/>
            <p:nvPr/>
          </p:nvSpPr>
          <p:spPr>
            <a:xfrm>
              <a:off x="3678521" y="2183853"/>
              <a:ext cx="1222967" cy="905869"/>
            </a:xfrm>
            <a:prstGeom prst="rect">
              <a:avLst/>
            </a:prstGeom>
          </p:spPr>
          <p:txBody>
            <a:bodyPr vert="horz" lIns="0" tIns="30803" rIns="0" bIns="30803" anchor="ctr"/>
            <a:lstStyle>
              <a:lvl1pPr marL="0" indent="0" algn="ctr" defTabSz="4572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" panose="020B0604020202020204"/>
                <a:buNone/>
                <a:defRPr sz="3700" b="1" kern="1200">
                  <a:solidFill>
                    <a:schemeClr val="bg1"/>
                  </a:solidFill>
                  <a:latin typeface="FontAwesome"/>
                  <a:ea typeface="+mn-ea"/>
                  <a:cs typeface="FontAwesome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endParaRPr lang="en-US" sz="1095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3235205" y="4018182"/>
              <a:ext cx="2155982" cy="13534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96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FontAwesome"/>
                  <a:sym typeface="Arial" panose="020B0604020202020204" pitchFamily="34" charset="0"/>
                </a:rPr>
                <a:t>总结</a:t>
              </a:r>
              <a:endParaRPr lang="en-US" sz="2965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952867" y="4770929"/>
              <a:ext cx="1812021" cy="112453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37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FontAwesome"/>
                  <a:sym typeface="Arial" panose="020B0604020202020204" pitchFamily="34" charset="0"/>
                </a:rPr>
                <a:t>不足</a:t>
              </a:r>
              <a:endParaRPr lang="en-US" sz="237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404208" y="7235534"/>
              <a:ext cx="1812021" cy="112453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37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FontAwesome"/>
                  <a:sym typeface="Arial" panose="020B0604020202020204" pitchFamily="34" charset="0"/>
                </a:rPr>
                <a:t>经验</a:t>
              </a:r>
              <a:endParaRPr lang="en-US" sz="237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5601022" y="3218227"/>
              <a:ext cx="1672973" cy="103320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213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FontAwesome"/>
                  <a:sym typeface="Arial" panose="020B0604020202020204" pitchFamily="34" charset="0"/>
                </a:rPr>
                <a:t>情况</a:t>
              </a:r>
              <a:endParaRPr lang="en-US" sz="2075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3493006" y="2013833"/>
              <a:ext cx="1672973" cy="103320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213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FontAwesome"/>
                  <a:sym typeface="Arial" panose="020B0604020202020204" pitchFamily="34" charset="0"/>
                </a:rPr>
                <a:t>目标</a:t>
              </a:r>
              <a:endParaRPr lang="en-US" sz="2075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8860841" y="4939839"/>
              <a:ext cx="1570516" cy="96455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95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FontAwesome"/>
                  <a:sym typeface="Arial" panose="020B0604020202020204" pitchFamily="34" charset="0"/>
                </a:rPr>
                <a:t>提升</a:t>
              </a:r>
              <a:endParaRPr lang="en-US" sz="193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3501785" y="6561848"/>
              <a:ext cx="1570516" cy="96455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95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FontAwesome"/>
                  <a:sym typeface="Arial" panose="020B0604020202020204" pitchFamily="34" charset="0"/>
                </a:rPr>
                <a:t>计划</a:t>
              </a:r>
              <a:endParaRPr lang="en-US" sz="193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8" name="Rounded Rectangle 9"/>
          <p:cNvSpPr/>
          <p:nvPr/>
        </p:nvSpPr>
        <p:spPr>
          <a:xfrm>
            <a:off x="6336621" y="2230708"/>
            <a:ext cx="867022" cy="86786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71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9" name="Rounded Rectangle 12"/>
          <p:cNvSpPr/>
          <p:nvPr/>
        </p:nvSpPr>
        <p:spPr>
          <a:xfrm>
            <a:off x="6336621" y="3773135"/>
            <a:ext cx="867022" cy="86786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71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0" name="Rounded Rectangle 15"/>
          <p:cNvSpPr/>
          <p:nvPr/>
        </p:nvSpPr>
        <p:spPr>
          <a:xfrm>
            <a:off x="6336621" y="5313746"/>
            <a:ext cx="867022" cy="867865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71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1" name="Text Placeholder 7"/>
          <p:cNvSpPr txBox="1"/>
          <p:nvPr/>
        </p:nvSpPr>
        <p:spPr>
          <a:xfrm>
            <a:off x="6434028" y="2301876"/>
            <a:ext cx="672208" cy="715516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35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sz="16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52" name="Text Placeholder 7"/>
          <p:cNvSpPr txBox="1"/>
          <p:nvPr/>
        </p:nvSpPr>
        <p:spPr>
          <a:xfrm>
            <a:off x="6434028" y="3858023"/>
            <a:ext cx="672208" cy="715516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35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sz="16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53" name="Text Placeholder 7"/>
          <p:cNvSpPr txBox="1"/>
          <p:nvPr/>
        </p:nvSpPr>
        <p:spPr>
          <a:xfrm>
            <a:off x="6434028" y="5391379"/>
            <a:ext cx="672208" cy="715516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35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sz="16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54" name="Text Placeholder 7"/>
          <p:cNvSpPr txBox="1"/>
          <p:nvPr/>
        </p:nvSpPr>
        <p:spPr>
          <a:xfrm>
            <a:off x="7507592" y="2226416"/>
            <a:ext cx="1925373" cy="29595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85" b="1" kern="120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b="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5" name="Text Placeholder 2"/>
          <p:cNvSpPr txBox="1"/>
          <p:nvPr/>
        </p:nvSpPr>
        <p:spPr>
          <a:xfrm>
            <a:off x="7507592" y="2651290"/>
            <a:ext cx="2789469" cy="633539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6" name="Text Placeholder 7"/>
          <p:cNvSpPr txBox="1"/>
          <p:nvPr/>
        </p:nvSpPr>
        <p:spPr>
          <a:xfrm>
            <a:off x="7507592" y="3767935"/>
            <a:ext cx="1925373" cy="29595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85" b="1" kern="1200">
                <a:solidFill>
                  <a:schemeClr val="accent2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b="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7" name="Text Placeholder 2"/>
          <p:cNvSpPr txBox="1"/>
          <p:nvPr/>
        </p:nvSpPr>
        <p:spPr>
          <a:xfrm>
            <a:off x="7507592" y="4175976"/>
            <a:ext cx="2789469" cy="633539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8" name="Text Placeholder 7"/>
          <p:cNvSpPr txBox="1"/>
          <p:nvPr/>
        </p:nvSpPr>
        <p:spPr>
          <a:xfrm>
            <a:off x="7507592" y="5309454"/>
            <a:ext cx="1925373" cy="29595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85" b="1" kern="1200">
                <a:solidFill>
                  <a:schemeClr val="accent3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b="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9" name="Text Placeholder 2"/>
          <p:cNvSpPr txBox="1"/>
          <p:nvPr/>
        </p:nvSpPr>
        <p:spPr>
          <a:xfrm>
            <a:off x="7507592" y="5700661"/>
            <a:ext cx="2789469" cy="633539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5" name="TextBox 8"/>
          <p:cNvSpPr txBox="1"/>
          <p:nvPr/>
        </p:nvSpPr>
        <p:spPr>
          <a:xfrm>
            <a:off x="824036" y="233568"/>
            <a:ext cx="2807720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6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ferris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1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2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3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4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5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6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7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8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9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AutoShape 1"/>
          <p:cNvSpPr/>
          <p:nvPr/>
        </p:nvSpPr>
        <p:spPr bwMode="auto">
          <a:xfrm>
            <a:off x="4185928" y="1473928"/>
            <a:ext cx="4321872" cy="3815170"/>
          </a:xfrm>
          <a:custGeom>
            <a:avLst/>
            <a:gdLst>
              <a:gd name="T0" fmla="*/ 4718844 w 19762"/>
              <a:gd name="T1" fmla="*/ 4586885 h 19044"/>
              <a:gd name="T2" fmla="*/ 4718844 w 19762"/>
              <a:gd name="T3" fmla="*/ 4586885 h 19044"/>
              <a:gd name="T4" fmla="*/ 4718844 w 19762"/>
              <a:gd name="T5" fmla="*/ 4586885 h 19044"/>
              <a:gd name="T6" fmla="*/ 4718844 w 19762"/>
              <a:gd name="T7" fmla="*/ 4586885 h 190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762" h="19044">
                <a:moveTo>
                  <a:pt x="500" y="4092"/>
                </a:moveTo>
                <a:cubicBezTo>
                  <a:pt x="1007" y="3072"/>
                  <a:pt x="1899" y="2369"/>
                  <a:pt x="2902" y="1983"/>
                </a:cubicBezTo>
                <a:cubicBezTo>
                  <a:pt x="4142" y="1507"/>
                  <a:pt x="5481" y="1530"/>
                  <a:pt x="6778" y="1317"/>
                </a:cubicBezTo>
                <a:cubicBezTo>
                  <a:pt x="9870" y="810"/>
                  <a:pt x="13046" y="-963"/>
                  <a:pt x="15828" y="686"/>
                </a:cubicBezTo>
                <a:cubicBezTo>
                  <a:pt x="17060" y="1417"/>
                  <a:pt x="17887" y="2706"/>
                  <a:pt x="18539" y="4060"/>
                </a:cubicBezTo>
                <a:cubicBezTo>
                  <a:pt x="19806" y="6692"/>
                  <a:pt x="20395" y="9844"/>
                  <a:pt x="18776" y="12136"/>
                </a:cubicBezTo>
                <a:cubicBezTo>
                  <a:pt x="17768" y="13563"/>
                  <a:pt x="16075" y="14187"/>
                  <a:pt x="15011" y="15562"/>
                </a:cubicBezTo>
                <a:cubicBezTo>
                  <a:pt x="14354" y="16412"/>
                  <a:pt x="13975" y="17507"/>
                  <a:pt x="13178" y="18206"/>
                </a:cubicBezTo>
                <a:cubicBezTo>
                  <a:pt x="10404" y="20637"/>
                  <a:pt x="7018" y="17321"/>
                  <a:pt x="4306" y="14017"/>
                </a:cubicBezTo>
                <a:cubicBezTo>
                  <a:pt x="1787" y="10948"/>
                  <a:pt x="-1205" y="7527"/>
                  <a:pt x="500" y="4092"/>
                </a:cubicBezTo>
                <a:close/>
              </a:path>
            </a:pathLst>
          </a:custGeom>
          <a:solidFill>
            <a:srgbClr val="EDEDE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674" name="AutoShape 2"/>
          <p:cNvSpPr/>
          <p:nvPr/>
        </p:nvSpPr>
        <p:spPr bwMode="auto">
          <a:xfrm rot="224277">
            <a:off x="4504344" y="1750905"/>
            <a:ext cx="3557093" cy="3139809"/>
          </a:xfrm>
          <a:custGeom>
            <a:avLst/>
            <a:gdLst>
              <a:gd name="T0" fmla="*/ 3883819 w 19762"/>
              <a:gd name="T1" fmla="*/ 3774915 h 19044"/>
              <a:gd name="T2" fmla="*/ 3883819 w 19762"/>
              <a:gd name="T3" fmla="*/ 3774915 h 19044"/>
              <a:gd name="T4" fmla="*/ 3883819 w 19762"/>
              <a:gd name="T5" fmla="*/ 3774915 h 19044"/>
              <a:gd name="T6" fmla="*/ 3883819 w 19762"/>
              <a:gd name="T7" fmla="*/ 3774915 h 190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762" h="19044">
                <a:moveTo>
                  <a:pt x="500" y="4092"/>
                </a:moveTo>
                <a:cubicBezTo>
                  <a:pt x="1007" y="3072"/>
                  <a:pt x="1899" y="2369"/>
                  <a:pt x="2902" y="1983"/>
                </a:cubicBezTo>
                <a:cubicBezTo>
                  <a:pt x="4142" y="1507"/>
                  <a:pt x="5481" y="1530"/>
                  <a:pt x="6778" y="1317"/>
                </a:cubicBezTo>
                <a:cubicBezTo>
                  <a:pt x="9870" y="810"/>
                  <a:pt x="13046" y="-963"/>
                  <a:pt x="15828" y="686"/>
                </a:cubicBezTo>
                <a:cubicBezTo>
                  <a:pt x="17060" y="1417"/>
                  <a:pt x="17887" y="2706"/>
                  <a:pt x="18539" y="4060"/>
                </a:cubicBezTo>
                <a:cubicBezTo>
                  <a:pt x="19806" y="6692"/>
                  <a:pt x="20395" y="9844"/>
                  <a:pt x="18776" y="12136"/>
                </a:cubicBezTo>
                <a:cubicBezTo>
                  <a:pt x="17768" y="13563"/>
                  <a:pt x="16075" y="14187"/>
                  <a:pt x="15011" y="15562"/>
                </a:cubicBezTo>
                <a:cubicBezTo>
                  <a:pt x="14354" y="16412"/>
                  <a:pt x="13975" y="17507"/>
                  <a:pt x="13178" y="18206"/>
                </a:cubicBezTo>
                <a:cubicBezTo>
                  <a:pt x="10404" y="20637"/>
                  <a:pt x="7018" y="17321"/>
                  <a:pt x="4306" y="14017"/>
                </a:cubicBezTo>
                <a:cubicBezTo>
                  <a:pt x="1787" y="10948"/>
                  <a:pt x="-1205" y="7527"/>
                  <a:pt x="500" y="4092"/>
                </a:cubicBezTo>
                <a:close/>
              </a:path>
            </a:pathLst>
          </a:custGeom>
          <a:solidFill>
            <a:srgbClr val="DEDED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675" name="AutoShape 3"/>
          <p:cNvSpPr/>
          <p:nvPr/>
        </p:nvSpPr>
        <p:spPr bwMode="auto">
          <a:xfrm rot="224277">
            <a:off x="4985602" y="2240887"/>
            <a:ext cx="2583672" cy="2279796"/>
          </a:xfrm>
          <a:custGeom>
            <a:avLst/>
            <a:gdLst>
              <a:gd name="T0" fmla="*/ 2820988 w 19762"/>
              <a:gd name="T1" fmla="*/ 2740943 h 19044"/>
              <a:gd name="T2" fmla="*/ 2820988 w 19762"/>
              <a:gd name="T3" fmla="*/ 2740943 h 19044"/>
              <a:gd name="T4" fmla="*/ 2820988 w 19762"/>
              <a:gd name="T5" fmla="*/ 2740943 h 19044"/>
              <a:gd name="T6" fmla="*/ 2820988 w 19762"/>
              <a:gd name="T7" fmla="*/ 2740943 h 190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762" h="19044">
                <a:moveTo>
                  <a:pt x="500" y="4092"/>
                </a:moveTo>
                <a:cubicBezTo>
                  <a:pt x="1007" y="3072"/>
                  <a:pt x="1899" y="2369"/>
                  <a:pt x="2902" y="1983"/>
                </a:cubicBezTo>
                <a:cubicBezTo>
                  <a:pt x="4142" y="1507"/>
                  <a:pt x="5481" y="1530"/>
                  <a:pt x="6778" y="1317"/>
                </a:cubicBezTo>
                <a:cubicBezTo>
                  <a:pt x="9870" y="810"/>
                  <a:pt x="13046" y="-963"/>
                  <a:pt x="15828" y="686"/>
                </a:cubicBezTo>
                <a:cubicBezTo>
                  <a:pt x="17060" y="1417"/>
                  <a:pt x="17887" y="2706"/>
                  <a:pt x="18539" y="4060"/>
                </a:cubicBezTo>
                <a:cubicBezTo>
                  <a:pt x="19806" y="6692"/>
                  <a:pt x="20395" y="9844"/>
                  <a:pt x="18776" y="12136"/>
                </a:cubicBezTo>
                <a:cubicBezTo>
                  <a:pt x="17768" y="13563"/>
                  <a:pt x="16075" y="14187"/>
                  <a:pt x="15011" y="15562"/>
                </a:cubicBezTo>
                <a:cubicBezTo>
                  <a:pt x="14354" y="16412"/>
                  <a:pt x="13975" y="17507"/>
                  <a:pt x="13178" y="18206"/>
                </a:cubicBezTo>
                <a:cubicBezTo>
                  <a:pt x="10404" y="20636"/>
                  <a:pt x="7018" y="17321"/>
                  <a:pt x="4306" y="14017"/>
                </a:cubicBezTo>
                <a:cubicBezTo>
                  <a:pt x="1787" y="10948"/>
                  <a:pt x="-1205" y="7527"/>
                  <a:pt x="500" y="4092"/>
                </a:cubicBezTo>
                <a:close/>
              </a:path>
            </a:pathLst>
          </a:custGeom>
          <a:solidFill>
            <a:srgbClr val="B9B9B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8676" name="Group 4"/>
          <p:cNvGrpSpPr/>
          <p:nvPr/>
        </p:nvGrpSpPr>
        <p:grpSpPr bwMode="auto">
          <a:xfrm>
            <a:off x="5099011" y="3133613"/>
            <a:ext cx="2601847" cy="1432870"/>
            <a:chOff x="-1" y="-1"/>
            <a:chExt cx="5682117" cy="3128816"/>
          </a:xfrm>
        </p:grpSpPr>
        <p:sp>
          <p:nvSpPr>
            <p:cNvPr id="28677" name="AutoShape 5"/>
            <p:cNvSpPr/>
            <p:nvPr/>
          </p:nvSpPr>
          <p:spPr bwMode="auto">
            <a:xfrm>
              <a:off x="12700" y="688942"/>
              <a:ext cx="5661477" cy="2439873"/>
            </a:xfrm>
            <a:custGeom>
              <a:avLst/>
              <a:gdLst>
                <a:gd name="T0" fmla="*/ 2830739 w 21600"/>
                <a:gd name="T1" fmla="*/ 1219937 h 19380"/>
                <a:gd name="T2" fmla="*/ 2830739 w 21600"/>
                <a:gd name="T3" fmla="*/ 1219937 h 19380"/>
                <a:gd name="T4" fmla="*/ 2830739 w 21600"/>
                <a:gd name="T5" fmla="*/ 1219937 h 19380"/>
                <a:gd name="T6" fmla="*/ 2830739 w 21600"/>
                <a:gd name="T7" fmla="*/ 1219937 h 193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380">
                  <a:moveTo>
                    <a:pt x="0" y="0"/>
                  </a:moveTo>
                  <a:cubicBezTo>
                    <a:pt x="332" y="4654"/>
                    <a:pt x="1358" y="9136"/>
                    <a:pt x="3079" y="12719"/>
                  </a:cubicBezTo>
                  <a:cubicBezTo>
                    <a:pt x="7345" y="21599"/>
                    <a:pt x="14261" y="21600"/>
                    <a:pt x="18527" y="12719"/>
                  </a:cubicBezTo>
                  <a:cubicBezTo>
                    <a:pt x="20240" y="9152"/>
                    <a:pt x="21262" y="4695"/>
                    <a:pt x="21599" y="63"/>
                  </a:cubicBezTo>
                  <a:cubicBezTo>
                    <a:pt x="21539" y="110"/>
                    <a:pt x="21481" y="164"/>
                    <a:pt x="21420" y="209"/>
                  </a:cubicBezTo>
                  <a:cubicBezTo>
                    <a:pt x="20990" y="1115"/>
                    <a:pt x="20020" y="1977"/>
                    <a:pt x="18504" y="2681"/>
                  </a:cubicBezTo>
                  <a:cubicBezTo>
                    <a:pt x="14270" y="4646"/>
                    <a:pt x="7406" y="4646"/>
                    <a:pt x="3172" y="2681"/>
                  </a:cubicBezTo>
                  <a:cubicBezTo>
                    <a:pt x="1691" y="1994"/>
                    <a:pt x="730" y="1155"/>
                    <a:pt x="286" y="273"/>
                  </a:cubicBezTo>
                  <a:cubicBezTo>
                    <a:pt x="189" y="186"/>
                    <a:pt x="95" y="90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8678" name="AutoShape 6"/>
            <p:cNvSpPr/>
            <p:nvPr/>
          </p:nvSpPr>
          <p:spPr bwMode="auto">
            <a:xfrm>
              <a:off x="-1" y="-1"/>
              <a:ext cx="5682117" cy="1266765"/>
            </a:xfrm>
            <a:custGeom>
              <a:avLst/>
              <a:gdLst>
                <a:gd name="T0" fmla="*/ 2840914 w 19679"/>
                <a:gd name="T1" fmla="*/ 695211 h 19679"/>
                <a:gd name="T2" fmla="*/ 2840914 w 19679"/>
                <a:gd name="T3" fmla="*/ 695211 h 19679"/>
                <a:gd name="T4" fmla="*/ 2840914 w 19679"/>
                <a:gd name="T5" fmla="*/ 695211 h 19679"/>
                <a:gd name="T6" fmla="*/ 2840914 w 19679"/>
                <a:gd name="T7" fmla="*/ 695211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rgbClr val="08425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8679" name="AutoShape 7"/>
            <p:cNvSpPr/>
            <p:nvPr/>
          </p:nvSpPr>
          <p:spPr bwMode="auto">
            <a:xfrm>
              <a:off x="123834" y="795300"/>
              <a:ext cx="5518591" cy="2022380"/>
            </a:xfrm>
            <a:custGeom>
              <a:avLst/>
              <a:gdLst>
                <a:gd name="T0" fmla="*/ 2759296 w 21600"/>
                <a:gd name="T1" fmla="*/ 1011190 h 21600"/>
                <a:gd name="T2" fmla="*/ 2759296 w 21600"/>
                <a:gd name="T3" fmla="*/ 1011190 h 21600"/>
                <a:gd name="T4" fmla="*/ 2759296 w 21600"/>
                <a:gd name="T5" fmla="*/ 1011190 h 21600"/>
                <a:gd name="T6" fmla="*/ 2759296 w 21600"/>
                <a:gd name="T7" fmla="*/ 101119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599" y="0"/>
                  </a:moveTo>
                  <a:cubicBezTo>
                    <a:pt x="21496" y="118"/>
                    <a:pt x="21395" y="238"/>
                    <a:pt x="21287" y="353"/>
                  </a:cubicBezTo>
                  <a:cubicBezTo>
                    <a:pt x="21285" y="355"/>
                    <a:pt x="21282" y="357"/>
                    <a:pt x="21280" y="359"/>
                  </a:cubicBezTo>
                  <a:cubicBezTo>
                    <a:pt x="20785" y="1404"/>
                    <a:pt x="19842" y="2393"/>
                    <a:pt x="18436" y="3215"/>
                  </a:cubicBezTo>
                  <a:cubicBezTo>
                    <a:pt x="17215" y="3928"/>
                    <a:pt x="15778" y="4432"/>
                    <a:pt x="14250" y="4744"/>
                  </a:cubicBezTo>
                  <a:lnTo>
                    <a:pt x="14276" y="4848"/>
                  </a:lnTo>
                  <a:lnTo>
                    <a:pt x="14515" y="5157"/>
                  </a:lnTo>
                  <a:lnTo>
                    <a:pt x="14689" y="5699"/>
                  </a:lnTo>
                  <a:lnTo>
                    <a:pt x="15088" y="6021"/>
                  </a:lnTo>
                  <a:lnTo>
                    <a:pt x="15325" y="6728"/>
                  </a:lnTo>
                  <a:lnTo>
                    <a:pt x="15851" y="6749"/>
                  </a:lnTo>
                  <a:lnTo>
                    <a:pt x="16505" y="6592"/>
                  </a:lnTo>
                  <a:lnTo>
                    <a:pt x="16624" y="6032"/>
                  </a:lnTo>
                  <a:lnTo>
                    <a:pt x="17096" y="5982"/>
                  </a:lnTo>
                  <a:lnTo>
                    <a:pt x="17412" y="6130"/>
                  </a:lnTo>
                  <a:lnTo>
                    <a:pt x="17455" y="6642"/>
                  </a:lnTo>
                  <a:lnTo>
                    <a:pt x="18120" y="6377"/>
                  </a:lnTo>
                  <a:lnTo>
                    <a:pt x="18229" y="6896"/>
                  </a:lnTo>
                  <a:lnTo>
                    <a:pt x="18107" y="7933"/>
                  </a:lnTo>
                  <a:lnTo>
                    <a:pt x="18164" y="8461"/>
                  </a:lnTo>
                  <a:lnTo>
                    <a:pt x="18399" y="8549"/>
                  </a:lnTo>
                  <a:lnTo>
                    <a:pt x="18670" y="8263"/>
                  </a:lnTo>
                  <a:lnTo>
                    <a:pt x="19008" y="8375"/>
                  </a:lnTo>
                  <a:lnTo>
                    <a:pt x="19039" y="8812"/>
                  </a:lnTo>
                  <a:lnTo>
                    <a:pt x="19008" y="9033"/>
                  </a:lnTo>
                  <a:lnTo>
                    <a:pt x="18683" y="8947"/>
                  </a:lnTo>
                  <a:lnTo>
                    <a:pt x="18530" y="9407"/>
                  </a:lnTo>
                  <a:lnTo>
                    <a:pt x="18596" y="9828"/>
                  </a:lnTo>
                  <a:lnTo>
                    <a:pt x="18635" y="11255"/>
                  </a:lnTo>
                  <a:lnTo>
                    <a:pt x="18351" y="11632"/>
                  </a:lnTo>
                  <a:lnTo>
                    <a:pt x="18275" y="12101"/>
                  </a:lnTo>
                  <a:lnTo>
                    <a:pt x="18319" y="12773"/>
                  </a:lnTo>
                  <a:lnTo>
                    <a:pt x="18728" y="13000"/>
                  </a:lnTo>
                  <a:lnTo>
                    <a:pt x="18847" y="13618"/>
                  </a:lnTo>
                  <a:lnTo>
                    <a:pt x="18728" y="14697"/>
                  </a:lnTo>
                  <a:lnTo>
                    <a:pt x="18940" y="14830"/>
                  </a:lnTo>
                  <a:cubicBezTo>
                    <a:pt x="20394" y="10516"/>
                    <a:pt x="21278" y="5353"/>
                    <a:pt x="21599" y="0"/>
                  </a:cubicBezTo>
                  <a:close/>
                  <a:moveTo>
                    <a:pt x="0" y="624"/>
                  </a:moveTo>
                  <a:lnTo>
                    <a:pt x="146" y="1267"/>
                  </a:lnTo>
                  <a:lnTo>
                    <a:pt x="420" y="1458"/>
                  </a:lnTo>
                  <a:lnTo>
                    <a:pt x="405" y="1246"/>
                  </a:lnTo>
                  <a:cubicBezTo>
                    <a:pt x="252" y="1042"/>
                    <a:pt x="116" y="835"/>
                    <a:pt x="0" y="624"/>
                  </a:cubicBezTo>
                  <a:close/>
                  <a:moveTo>
                    <a:pt x="1172" y="2092"/>
                  </a:moveTo>
                  <a:lnTo>
                    <a:pt x="1156" y="2676"/>
                  </a:lnTo>
                  <a:lnTo>
                    <a:pt x="1538" y="3336"/>
                  </a:lnTo>
                  <a:lnTo>
                    <a:pt x="1924" y="3569"/>
                  </a:lnTo>
                  <a:lnTo>
                    <a:pt x="2114" y="3843"/>
                  </a:lnTo>
                  <a:lnTo>
                    <a:pt x="2747" y="3807"/>
                  </a:lnTo>
                  <a:lnTo>
                    <a:pt x="2877" y="4105"/>
                  </a:lnTo>
                  <a:lnTo>
                    <a:pt x="3054" y="4294"/>
                  </a:lnTo>
                  <a:lnTo>
                    <a:pt x="3468" y="4279"/>
                  </a:lnTo>
                  <a:lnTo>
                    <a:pt x="3648" y="4494"/>
                  </a:lnTo>
                  <a:lnTo>
                    <a:pt x="3747" y="4877"/>
                  </a:lnTo>
                  <a:lnTo>
                    <a:pt x="3887" y="5257"/>
                  </a:lnTo>
                  <a:lnTo>
                    <a:pt x="4012" y="5679"/>
                  </a:lnTo>
                  <a:lnTo>
                    <a:pt x="4316" y="5888"/>
                  </a:lnTo>
                  <a:lnTo>
                    <a:pt x="4537" y="5670"/>
                  </a:lnTo>
                  <a:lnTo>
                    <a:pt x="4780" y="5623"/>
                  </a:lnTo>
                  <a:lnTo>
                    <a:pt x="4951" y="6094"/>
                  </a:lnTo>
                  <a:lnTo>
                    <a:pt x="5125" y="6698"/>
                  </a:lnTo>
                  <a:lnTo>
                    <a:pt x="4985" y="7356"/>
                  </a:lnTo>
                  <a:lnTo>
                    <a:pt x="4696" y="7754"/>
                  </a:lnTo>
                  <a:lnTo>
                    <a:pt x="4584" y="8202"/>
                  </a:lnTo>
                  <a:lnTo>
                    <a:pt x="4584" y="8723"/>
                  </a:lnTo>
                  <a:lnTo>
                    <a:pt x="4512" y="9177"/>
                  </a:lnTo>
                  <a:cubicBezTo>
                    <a:pt x="4527" y="9324"/>
                    <a:pt x="4558" y="9464"/>
                    <a:pt x="4607" y="9593"/>
                  </a:cubicBezTo>
                  <a:cubicBezTo>
                    <a:pt x="4677" y="9775"/>
                    <a:pt x="4778" y="9930"/>
                    <a:pt x="4899" y="10035"/>
                  </a:cubicBezTo>
                  <a:lnTo>
                    <a:pt x="4882" y="10562"/>
                  </a:lnTo>
                  <a:lnTo>
                    <a:pt x="5019" y="11031"/>
                  </a:lnTo>
                  <a:cubicBezTo>
                    <a:pt x="5151" y="11041"/>
                    <a:pt x="5268" y="11171"/>
                    <a:pt x="5310" y="11361"/>
                  </a:cubicBezTo>
                  <a:cubicBezTo>
                    <a:pt x="5357" y="11576"/>
                    <a:pt x="5297" y="11834"/>
                    <a:pt x="5386" y="12021"/>
                  </a:cubicBezTo>
                  <a:cubicBezTo>
                    <a:pt x="5490" y="12238"/>
                    <a:pt x="5708" y="12227"/>
                    <a:pt x="5804" y="12000"/>
                  </a:cubicBezTo>
                  <a:lnTo>
                    <a:pt x="6163" y="12266"/>
                  </a:lnTo>
                  <a:lnTo>
                    <a:pt x="6400" y="12749"/>
                  </a:lnTo>
                  <a:lnTo>
                    <a:pt x="6325" y="13200"/>
                  </a:lnTo>
                  <a:lnTo>
                    <a:pt x="6368" y="14550"/>
                  </a:lnTo>
                  <a:lnTo>
                    <a:pt x="6641" y="14962"/>
                  </a:lnTo>
                  <a:lnTo>
                    <a:pt x="6375" y="15611"/>
                  </a:lnTo>
                  <a:lnTo>
                    <a:pt x="6533" y="16224"/>
                  </a:lnTo>
                  <a:lnTo>
                    <a:pt x="6402" y="16781"/>
                  </a:lnTo>
                  <a:lnTo>
                    <a:pt x="6641" y="17244"/>
                  </a:lnTo>
                  <a:lnTo>
                    <a:pt x="6597" y="17804"/>
                  </a:lnTo>
                  <a:lnTo>
                    <a:pt x="6763" y="18134"/>
                  </a:lnTo>
                  <a:lnTo>
                    <a:pt x="6852" y="18865"/>
                  </a:lnTo>
                  <a:lnTo>
                    <a:pt x="6897" y="19534"/>
                  </a:lnTo>
                  <a:lnTo>
                    <a:pt x="7016" y="19843"/>
                  </a:lnTo>
                  <a:lnTo>
                    <a:pt x="6875" y="20603"/>
                  </a:lnTo>
                  <a:lnTo>
                    <a:pt x="7156" y="20668"/>
                  </a:lnTo>
                  <a:lnTo>
                    <a:pt x="7264" y="21293"/>
                  </a:lnTo>
                  <a:lnTo>
                    <a:pt x="7548" y="21594"/>
                  </a:lnTo>
                  <a:lnTo>
                    <a:pt x="7850" y="21600"/>
                  </a:lnTo>
                  <a:lnTo>
                    <a:pt x="7958" y="21054"/>
                  </a:lnTo>
                  <a:lnTo>
                    <a:pt x="8049" y="20494"/>
                  </a:lnTo>
                  <a:lnTo>
                    <a:pt x="8184" y="20079"/>
                  </a:lnTo>
                  <a:lnTo>
                    <a:pt x="7803" y="19796"/>
                  </a:lnTo>
                  <a:lnTo>
                    <a:pt x="7791" y="19171"/>
                  </a:lnTo>
                  <a:lnTo>
                    <a:pt x="7944" y="18959"/>
                  </a:lnTo>
                  <a:lnTo>
                    <a:pt x="7809" y="18770"/>
                  </a:lnTo>
                  <a:lnTo>
                    <a:pt x="7799" y="18461"/>
                  </a:lnTo>
                  <a:lnTo>
                    <a:pt x="8030" y="18366"/>
                  </a:lnTo>
                  <a:lnTo>
                    <a:pt x="8050" y="17706"/>
                  </a:lnTo>
                  <a:lnTo>
                    <a:pt x="8401" y="17742"/>
                  </a:lnTo>
                  <a:lnTo>
                    <a:pt x="8673" y="17509"/>
                  </a:lnTo>
                  <a:lnTo>
                    <a:pt x="8621" y="17105"/>
                  </a:lnTo>
                  <a:lnTo>
                    <a:pt x="8423" y="16760"/>
                  </a:lnTo>
                  <a:lnTo>
                    <a:pt x="8533" y="16498"/>
                  </a:lnTo>
                  <a:lnTo>
                    <a:pt x="8817" y="16681"/>
                  </a:lnTo>
                  <a:lnTo>
                    <a:pt x="9248" y="16330"/>
                  </a:lnTo>
                  <a:lnTo>
                    <a:pt x="9164" y="15634"/>
                  </a:lnTo>
                  <a:lnTo>
                    <a:pt x="9263" y="15325"/>
                  </a:lnTo>
                  <a:lnTo>
                    <a:pt x="9619" y="15183"/>
                  </a:lnTo>
                  <a:lnTo>
                    <a:pt x="9443" y="14223"/>
                  </a:lnTo>
                  <a:lnTo>
                    <a:pt x="9711" y="13819"/>
                  </a:lnTo>
                  <a:lnTo>
                    <a:pt x="10168" y="13618"/>
                  </a:lnTo>
                  <a:lnTo>
                    <a:pt x="10483" y="13654"/>
                  </a:lnTo>
                  <a:lnTo>
                    <a:pt x="10629" y="13085"/>
                  </a:lnTo>
                  <a:lnTo>
                    <a:pt x="10772" y="12280"/>
                  </a:lnTo>
                  <a:lnTo>
                    <a:pt x="10663" y="11446"/>
                  </a:lnTo>
                  <a:lnTo>
                    <a:pt x="10818" y="10854"/>
                  </a:lnTo>
                  <a:lnTo>
                    <a:pt x="11108" y="10453"/>
                  </a:lnTo>
                  <a:lnTo>
                    <a:pt x="11370" y="9961"/>
                  </a:lnTo>
                  <a:lnTo>
                    <a:pt x="11286" y="9489"/>
                  </a:lnTo>
                  <a:lnTo>
                    <a:pt x="10880" y="9106"/>
                  </a:lnTo>
                  <a:lnTo>
                    <a:pt x="10629" y="8535"/>
                  </a:lnTo>
                  <a:lnTo>
                    <a:pt x="9987" y="8535"/>
                  </a:lnTo>
                  <a:lnTo>
                    <a:pt x="9687" y="8151"/>
                  </a:lnTo>
                  <a:lnTo>
                    <a:pt x="9339" y="7889"/>
                  </a:lnTo>
                  <a:lnTo>
                    <a:pt x="8947" y="8069"/>
                  </a:lnTo>
                  <a:lnTo>
                    <a:pt x="8930" y="7353"/>
                  </a:lnTo>
                  <a:lnTo>
                    <a:pt x="8777" y="6651"/>
                  </a:lnTo>
                  <a:lnTo>
                    <a:pt x="8477" y="6348"/>
                  </a:lnTo>
                  <a:lnTo>
                    <a:pt x="7912" y="6330"/>
                  </a:lnTo>
                  <a:lnTo>
                    <a:pt x="7791" y="5859"/>
                  </a:lnTo>
                  <a:lnTo>
                    <a:pt x="7436" y="5611"/>
                  </a:lnTo>
                  <a:lnTo>
                    <a:pt x="7240" y="5166"/>
                  </a:lnTo>
                  <a:lnTo>
                    <a:pt x="6501" y="5201"/>
                  </a:lnTo>
                  <a:lnTo>
                    <a:pt x="6315" y="4921"/>
                  </a:lnTo>
                  <a:lnTo>
                    <a:pt x="5934" y="4874"/>
                  </a:lnTo>
                  <a:lnTo>
                    <a:pt x="5700" y="4936"/>
                  </a:lnTo>
                  <a:lnTo>
                    <a:pt x="5357" y="5528"/>
                  </a:lnTo>
                  <a:lnTo>
                    <a:pt x="5179" y="5897"/>
                  </a:lnTo>
                  <a:lnTo>
                    <a:pt x="4925" y="5310"/>
                  </a:lnTo>
                  <a:lnTo>
                    <a:pt x="4547" y="5346"/>
                  </a:lnTo>
                  <a:lnTo>
                    <a:pt x="4352" y="5525"/>
                  </a:lnTo>
                  <a:lnTo>
                    <a:pt x="4211" y="5310"/>
                  </a:lnTo>
                  <a:lnTo>
                    <a:pt x="4103" y="4774"/>
                  </a:lnTo>
                  <a:lnTo>
                    <a:pt x="4110" y="4294"/>
                  </a:lnTo>
                  <a:lnTo>
                    <a:pt x="4217" y="4052"/>
                  </a:lnTo>
                  <a:lnTo>
                    <a:pt x="4166" y="3925"/>
                  </a:lnTo>
                  <a:cubicBezTo>
                    <a:pt x="4087" y="3892"/>
                    <a:pt x="4008" y="3856"/>
                    <a:pt x="3930" y="3822"/>
                  </a:cubicBezTo>
                  <a:lnTo>
                    <a:pt x="3853" y="3869"/>
                  </a:lnTo>
                  <a:lnTo>
                    <a:pt x="3525" y="3919"/>
                  </a:lnTo>
                  <a:lnTo>
                    <a:pt x="3374" y="3681"/>
                  </a:lnTo>
                  <a:lnTo>
                    <a:pt x="3390" y="3574"/>
                  </a:lnTo>
                  <a:cubicBezTo>
                    <a:pt x="3158" y="3459"/>
                    <a:pt x="2928" y="3343"/>
                    <a:pt x="2709" y="3215"/>
                  </a:cubicBezTo>
                  <a:cubicBezTo>
                    <a:pt x="2705" y="3213"/>
                    <a:pt x="2702" y="3211"/>
                    <a:pt x="2699" y="3209"/>
                  </a:cubicBezTo>
                  <a:lnTo>
                    <a:pt x="2696" y="3209"/>
                  </a:lnTo>
                  <a:lnTo>
                    <a:pt x="2695" y="3206"/>
                  </a:lnTo>
                  <a:cubicBezTo>
                    <a:pt x="2107" y="2861"/>
                    <a:pt x="1600" y="2488"/>
                    <a:pt x="1172" y="2092"/>
                  </a:cubicBezTo>
                  <a:close/>
                </a:path>
              </a:pathLst>
            </a:custGeom>
            <a:solidFill>
              <a:srgbClr val="F2F3F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8680" name="Group 8"/>
          <p:cNvGrpSpPr/>
          <p:nvPr/>
        </p:nvGrpSpPr>
        <p:grpSpPr bwMode="auto">
          <a:xfrm>
            <a:off x="5099011" y="1662942"/>
            <a:ext cx="2601847" cy="1432869"/>
            <a:chOff x="-1" y="-1"/>
            <a:chExt cx="5682116" cy="3128816"/>
          </a:xfrm>
        </p:grpSpPr>
        <p:sp>
          <p:nvSpPr>
            <p:cNvPr id="28681" name="AutoShape 9"/>
            <p:cNvSpPr/>
            <p:nvPr/>
          </p:nvSpPr>
          <p:spPr bwMode="auto">
            <a:xfrm rot="10800000">
              <a:off x="7938" y="-1"/>
              <a:ext cx="5661476" cy="2439873"/>
            </a:xfrm>
            <a:custGeom>
              <a:avLst/>
              <a:gdLst>
                <a:gd name="T0" fmla="*/ 2830738 w 21600"/>
                <a:gd name="T1" fmla="*/ 1219937 h 19380"/>
                <a:gd name="T2" fmla="*/ 2830738 w 21600"/>
                <a:gd name="T3" fmla="*/ 1219937 h 19380"/>
                <a:gd name="T4" fmla="*/ 2830738 w 21600"/>
                <a:gd name="T5" fmla="*/ 1219937 h 19380"/>
                <a:gd name="T6" fmla="*/ 2830738 w 21600"/>
                <a:gd name="T7" fmla="*/ 1219937 h 193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380">
                  <a:moveTo>
                    <a:pt x="0" y="0"/>
                  </a:moveTo>
                  <a:cubicBezTo>
                    <a:pt x="332" y="4654"/>
                    <a:pt x="1358" y="9136"/>
                    <a:pt x="3079" y="12719"/>
                  </a:cubicBezTo>
                  <a:cubicBezTo>
                    <a:pt x="7345" y="21599"/>
                    <a:pt x="14261" y="21600"/>
                    <a:pt x="18527" y="12719"/>
                  </a:cubicBezTo>
                  <a:cubicBezTo>
                    <a:pt x="20240" y="9152"/>
                    <a:pt x="21262" y="4695"/>
                    <a:pt x="21599" y="63"/>
                  </a:cubicBezTo>
                  <a:cubicBezTo>
                    <a:pt x="21539" y="110"/>
                    <a:pt x="21481" y="164"/>
                    <a:pt x="21420" y="209"/>
                  </a:cubicBezTo>
                  <a:cubicBezTo>
                    <a:pt x="20990" y="1115"/>
                    <a:pt x="20020" y="1977"/>
                    <a:pt x="18504" y="2681"/>
                  </a:cubicBezTo>
                  <a:cubicBezTo>
                    <a:pt x="14270" y="4646"/>
                    <a:pt x="7406" y="4646"/>
                    <a:pt x="3172" y="2681"/>
                  </a:cubicBezTo>
                  <a:cubicBezTo>
                    <a:pt x="1691" y="1994"/>
                    <a:pt x="730" y="1155"/>
                    <a:pt x="286" y="273"/>
                  </a:cubicBezTo>
                  <a:cubicBezTo>
                    <a:pt x="189" y="186"/>
                    <a:pt x="95" y="90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8682" name="AutoShape 10"/>
            <p:cNvSpPr/>
            <p:nvPr/>
          </p:nvSpPr>
          <p:spPr bwMode="auto">
            <a:xfrm rot="10800000">
              <a:off x="-1" y="1862049"/>
              <a:ext cx="5682116" cy="1266766"/>
            </a:xfrm>
            <a:custGeom>
              <a:avLst/>
              <a:gdLst>
                <a:gd name="T0" fmla="*/ 2840914 w 19679"/>
                <a:gd name="T1" fmla="*/ 695212 h 19679"/>
                <a:gd name="T2" fmla="*/ 2840914 w 19679"/>
                <a:gd name="T3" fmla="*/ 695212 h 19679"/>
                <a:gd name="T4" fmla="*/ 2840914 w 19679"/>
                <a:gd name="T5" fmla="*/ 695212 h 19679"/>
                <a:gd name="T6" fmla="*/ 2840914 w 19679"/>
                <a:gd name="T7" fmla="*/ 695212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rgbClr val="08425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8683" name="AutoShape 11"/>
            <p:cNvSpPr/>
            <p:nvPr/>
          </p:nvSpPr>
          <p:spPr bwMode="auto">
            <a:xfrm>
              <a:off x="520741" y="407967"/>
              <a:ext cx="5126447" cy="1916024"/>
            </a:xfrm>
            <a:custGeom>
              <a:avLst/>
              <a:gdLst>
                <a:gd name="T0" fmla="*/ 2563224 w 21600"/>
                <a:gd name="T1" fmla="*/ 958012 h 21600"/>
                <a:gd name="T2" fmla="*/ 2563224 w 21600"/>
                <a:gd name="T3" fmla="*/ 958012 h 21600"/>
                <a:gd name="T4" fmla="*/ 2563224 w 21600"/>
                <a:gd name="T5" fmla="*/ 958012 h 21600"/>
                <a:gd name="T6" fmla="*/ 2563224 w 21600"/>
                <a:gd name="T7" fmla="*/ 958012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5313" y="0"/>
                  </a:moveTo>
                  <a:lnTo>
                    <a:pt x="15124" y="200"/>
                  </a:lnTo>
                  <a:lnTo>
                    <a:pt x="14332" y="3"/>
                  </a:lnTo>
                  <a:lnTo>
                    <a:pt x="13204" y="61"/>
                  </a:lnTo>
                  <a:lnTo>
                    <a:pt x="13205" y="643"/>
                  </a:lnTo>
                  <a:lnTo>
                    <a:pt x="12654" y="724"/>
                  </a:lnTo>
                  <a:lnTo>
                    <a:pt x="11722" y="565"/>
                  </a:lnTo>
                  <a:lnTo>
                    <a:pt x="11433" y="970"/>
                  </a:lnTo>
                  <a:cubicBezTo>
                    <a:pt x="11339" y="1052"/>
                    <a:pt x="11240" y="1117"/>
                    <a:pt x="11138" y="1160"/>
                  </a:cubicBezTo>
                  <a:cubicBezTo>
                    <a:pt x="10981" y="1227"/>
                    <a:pt x="10820" y="1246"/>
                    <a:pt x="10659" y="1215"/>
                  </a:cubicBezTo>
                  <a:lnTo>
                    <a:pt x="10322" y="1303"/>
                  </a:lnTo>
                  <a:cubicBezTo>
                    <a:pt x="10284" y="1417"/>
                    <a:pt x="10283" y="1563"/>
                    <a:pt x="10321" y="1678"/>
                  </a:cubicBezTo>
                  <a:cubicBezTo>
                    <a:pt x="10350" y="1766"/>
                    <a:pt x="10399" y="1827"/>
                    <a:pt x="10455" y="1846"/>
                  </a:cubicBezTo>
                  <a:lnTo>
                    <a:pt x="10734" y="1687"/>
                  </a:lnTo>
                  <a:lnTo>
                    <a:pt x="11307" y="1762"/>
                  </a:lnTo>
                  <a:lnTo>
                    <a:pt x="11623" y="1978"/>
                  </a:lnTo>
                  <a:lnTo>
                    <a:pt x="11449" y="2703"/>
                  </a:lnTo>
                  <a:lnTo>
                    <a:pt x="11269" y="2929"/>
                  </a:lnTo>
                  <a:lnTo>
                    <a:pt x="11797" y="3062"/>
                  </a:lnTo>
                  <a:lnTo>
                    <a:pt x="11644" y="3763"/>
                  </a:lnTo>
                  <a:lnTo>
                    <a:pt x="11120" y="4064"/>
                  </a:lnTo>
                  <a:lnTo>
                    <a:pt x="11325" y="5694"/>
                  </a:lnTo>
                  <a:lnTo>
                    <a:pt x="11774" y="5771"/>
                  </a:lnTo>
                  <a:cubicBezTo>
                    <a:pt x="11835" y="5488"/>
                    <a:pt x="11926" y="5228"/>
                    <a:pt x="12042" y="5008"/>
                  </a:cubicBezTo>
                  <a:cubicBezTo>
                    <a:pt x="12175" y="4756"/>
                    <a:pt x="12336" y="4562"/>
                    <a:pt x="12516" y="4439"/>
                  </a:cubicBezTo>
                  <a:lnTo>
                    <a:pt x="12723" y="3812"/>
                  </a:lnTo>
                  <a:lnTo>
                    <a:pt x="12948" y="3812"/>
                  </a:lnTo>
                  <a:lnTo>
                    <a:pt x="13152" y="3928"/>
                  </a:lnTo>
                  <a:lnTo>
                    <a:pt x="13302" y="3324"/>
                  </a:lnTo>
                  <a:cubicBezTo>
                    <a:pt x="13431" y="3373"/>
                    <a:pt x="13561" y="3407"/>
                    <a:pt x="13692" y="3427"/>
                  </a:cubicBezTo>
                  <a:cubicBezTo>
                    <a:pt x="13846" y="3450"/>
                    <a:pt x="13999" y="3452"/>
                    <a:pt x="14153" y="3434"/>
                  </a:cubicBezTo>
                  <a:lnTo>
                    <a:pt x="14312" y="2848"/>
                  </a:lnTo>
                  <a:lnTo>
                    <a:pt x="14584" y="2719"/>
                  </a:lnTo>
                  <a:cubicBezTo>
                    <a:pt x="14653" y="2589"/>
                    <a:pt x="14725" y="2465"/>
                    <a:pt x="14800" y="2347"/>
                  </a:cubicBezTo>
                  <a:cubicBezTo>
                    <a:pt x="14880" y="2219"/>
                    <a:pt x="14964" y="2098"/>
                    <a:pt x="15051" y="1985"/>
                  </a:cubicBezTo>
                  <a:lnTo>
                    <a:pt x="15062" y="1286"/>
                  </a:lnTo>
                  <a:lnTo>
                    <a:pt x="15283" y="646"/>
                  </a:lnTo>
                  <a:lnTo>
                    <a:pt x="15550" y="630"/>
                  </a:lnTo>
                  <a:lnTo>
                    <a:pt x="15605" y="294"/>
                  </a:lnTo>
                  <a:lnTo>
                    <a:pt x="15313" y="0"/>
                  </a:lnTo>
                  <a:close/>
                  <a:moveTo>
                    <a:pt x="10693" y="139"/>
                  </a:moveTo>
                  <a:lnTo>
                    <a:pt x="10285" y="384"/>
                  </a:lnTo>
                  <a:lnTo>
                    <a:pt x="9573" y="565"/>
                  </a:lnTo>
                  <a:lnTo>
                    <a:pt x="9301" y="268"/>
                  </a:lnTo>
                  <a:lnTo>
                    <a:pt x="8655" y="194"/>
                  </a:lnTo>
                  <a:lnTo>
                    <a:pt x="8493" y="591"/>
                  </a:lnTo>
                  <a:lnTo>
                    <a:pt x="8200" y="614"/>
                  </a:lnTo>
                  <a:lnTo>
                    <a:pt x="8169" y="1183"/>
                  </a:lnTo>
                  <a:lnTo>
                    <a:pt x="8714" y="1257"/>
                  </a:lnTo>
                  <a:lnTo>
                    <a:pt x="8958" y="1118"/>
                  </a:lnTo>
                  <a:lnTo>
                    <a:pt x="8991" y="1704"/>
                  </a:lnTo>
                  <a:lnTo>
                    <a:pt x="9304" y="1875"/>
                  </a:lnTo>
                  <a:lnTo>
                    <a:pt x="9470" y="1248"/>
                  </a:lnTo>
                  <a:lnTo>
                    <a:pt x="9925" y="798"/>
                  </a:lnTo>
                  <a:lnTo>
                    <a:pt x="10297" y="759"/>
                  </a:lnTo>
                  <a:lnTo>
                    <a:pt x="10826" y="630"/>
                  </a:lnTo>
                  <a:lnTo>
                    <a:pt x="11220" y="430"/>
                  </a:lnTo>
                  <a:lnTo>
                    <a:pt x="10693" y="139"/>
                  </a:lnTo>
                  <a:close/>
                  <a:moveTo>
                    <a:pt x="7737" y="989"/>
                  </a:moveTo>
                  <a:lnTo>
                    <a:pt x="7359" y="1044"/>
                  </a:lnTo>
                  <a:lnTo>
                    <a:pt x="6897" y="1037"/>
                  </a:lnTo>
                  <a:lnTo>
                    <a:pt x="6752" y="1532"/>
                  </a:lnTo>
                  <a:lnTo>
                    <a:pt x="6993" y="1700"/>
                  </a:lnTo>
                  <a:lnTo>
                    <a:pt x="7410" y="1319"/>
                  </a:lnTo>
                  <a:lnTo>
                    <a:pt x="7852" y="1183"/>
                  </a:lnTo>
                  <a:lnTo>
                    <a:pt x="7737" y="989"/>
                  </a:lnTo>
                  <a:close/>
                  <a:moveTo>
                    <a:pt x="7665" y="1710"/>
                  </a:moveTo>
                  <a:lnTo>
                    <a:pt x="7251" y="1784"/>
                  </a:lnTo>
                  <a:lnTo>
                    <a:pt x="7426" y="2234"/>
                  </a:lnTo>
                  <a:lnTo>
                    <a:pt x="7600" y="2195"/>
                  </a:lnTo>
                  <a:lnTo>
                    <a:pt x="7665" y="1710"/>
                  </a:lnTo>
                  <a:close/>
                  <a:moveTo>
                    <a:pt x="6468" y="1894"/>
                  </a:moveTo>
                  <a:lnTo>
                    <a:pt x="6220" y="2234"/>
                  </a:lnTo>
                  <a:lnTo>
                    <a:pt x="5507" y="2531"/>
                  </a:lnTo>
                  <a:lnTo>
                    <a:pt x="5028" y="1978"/>
                  </a:lnTo>
                  <a:lnTo>
                    <a:pt x="4509" y="2085"/>
                  </a:lnTo>
                  <a:lnTo>
                    <a:pt x="4044" y="2470"/>
                  </a:lnTo>
                  <a:lnTo>
                    <a:pt x="4405" y="2774"/>
                  </a:lnTo>
                  <a:lnTo>
                    <a:pt x="4874" y="2657"/>
                  </a:lnTo>
                  <a:lnTo>
                    <a:pt x="4958" y="3314"/>
                  </a:lnTo>
                  <a:cubicBezTo>
                    <a:pt x="5004" y="3427"/>
                    <a:pt x="5077" y="3492"/>
                    <a:pt x="5154" y="3498"/>
                  </a:cubicBezTo>
                  <a:cubicBezTo>
                    <a:pt x="5338" y="3514"/>
                    <a:pt x="5483" y="3216"/>
                    <a:pt x="5450" y="2887"/>
                  </a:cubicBezTo>
                  <a:lnTo>
                    <a:pt x="5750" y="2871"/>
                  </a:lnTo>
                  <a:lnTo>
                    <a:pt x="5999" y="3214"/>
                  </a:lnTo>
                  <a:lnTo>
                    <a:pt x="6346" y="2832"/>
                  </a:lnTo>
                  <a:lnTo>
                    <a:pt x="6468" y="1894"/>
                  </a:lnTo>
                  <a:close/>
                  <a:moveTo>
                    <a:pt x="8888" y="2062"/>
                  </a:moveTo>
                  <a:lnTo>
                    <a:pt x="8649" y="2570"/>
                  </a:lnTo>
                  <a:lnTo>
                    <a:pt x="8466" y="2722"/>
                  </a:lnTo>
                  <a:lnTo>
                    <a:pt x="8071" y="2221"/>
                  </a:lnTo>
                  <a:lnTo>
                    <a:pt x="7753" y="2405"/>
                  </a:lnTo>
                  <a:lnTo>
                    <a:pt x="7768" y="3243"/>
                  </a:lnTo>
                  <a:lnTo>
                    <a:pt x="7961" y="3466"/>
                  </a:lnTo>
                  <a:lnTo>
                    <a:pt x="7791" y="4051"/>
                  </a:lnTo>
                  <a:lnTo>
                    <a:pt x="8188" y="4284"/>
                  </a:lnTo>
                  <a:lnTo>
                    <a:pt x="8190" y="3162"/>
                  </a:lnTo>
                  <a:lnTo>
                    <a:pt x="8555" y="2987"/>
                  </a:lnTo>
                  <a:lnTo>
                    <a:pt x="8845" y="3456"/>
                  </a:lnTo>
                  <a:lnTo>
                    <a:pt x="9163" y="4294"/>
                  </a:lnTo>
                  <a:lnTo>
                    <a:pt x="9791" y="4142"/>
                  </a:lnTo>
                  <a:lnTo>
                    <a:pt x="10016" y="4261"/>
                  </a:lnTo>
                  <a:lnTo>
                    <a:pt x="9843" y="3362"/>
                  </a:lnTo>
                  <a:lnTo>
                    <a:pt x="9330" y="3100"/>
                  </a:lnTo>
                  <a:lnTo>
                    <a:pt x="9189" y="2221"/>
                  </a:lnTo>
                  <a:lnTo>
                    <a:pt x="8888" y="2062"/>
                  </a:lnTo>
                  <a:close/>
                  <a:moveTo>
                    <a:pt x="7038" y="2412"/>
                  </a:moveTo>
                  <a:lnTo>
                    <a:pt x="6930" y="3476"/>
                  </a:lnTo>
                  <a:lnTo>
                    <a:pt x="6577" y="3951"/>
                  </a:lnTo>
                  <a:lnTo>
                    <a:pt x="6064" y="4310"/>
                  </a:lnTo>
                  <a:lnTo>
                    <a:pt x="5558" y="4032"/>
                  </a:lnTo>
                  <a:lnTo>
                    <a:pt x="5299" y="3660"/>
                  </a:lnTo>
                  <a:lnTo>
                    <a:pt x="5118" y="4756"/>
                  </a:lnTo>
                  <a:lnTo>
                    <a:pt x="4784" y="4303"/>
                  </a:lnTo>
                  <a:lnTo>
                    <a:pt x="4730" y="3660"/>
                  </a:lnTo>
                  <a:lnTo>
                    <a:pt x="4377" y="3789"/>
                  </a:lnTo>
                  <a:lnTo>
                    <a:pt x="3742" y="3434"/>
                  </a:lnTo>
                  <a:lnTo>
                    <a:pt x="3193" y="3178"/>
                  </a:lnTo>
                  <a:lnTo>
                    <a:pt x="2933" y="3595"/>
                  </a:lnTo>
                  <a:lnTo>
                    <a:pt x="2567" y="3909"/>
                  </a:lnTo>
                  <a:lnTo>
                    <a:pt x="1919" y="3501"/>
                  </a:lnTo>
                  <a:lnTo>
                    <a:pt x="1750" y="3453"/>
                  </a:lnTo>
                  <a:cubicBezTo>
                    <a:pt x="1580" y="3859"/>
                    <a:pt x="1412" y="4275"/>
                    <a:pt x="1249" y="4711"/>
                  </a:cubicBezTo>
                  <a:cubicBezTo>
                    <a:pt x="1109" y="5087"/>
                    <a:pt x="973" y="5472"/>
                    <a:pt x="841" y="5862"/>
                  </a:cubicBezTo>
                  <a:lnTo>
                    <a:pt x="1071" y="5768"/>
                  </a:lnTo>
                  <a:lnTo>
                    <a:pt x="1025" y="7634"/>
                  </a:lnTo>
                  <a:lnTo>
                    <a:pt x="948" y="9432"/>
                  </a:lnTo>
                  <a:lnTo>
                    <a:pt x="326" y="10551"/>
                  </a:lnTo>
                  <a:lnTo>
                    <a:pt x="0" y="11459"/>
                  </a:lnTo>
                  <a:lnTo>
                    <a:pt x="7" y="12675"/>
                  </a:lnTo>
                  <a:lnTo>
                    <a:pt x="126" y="13328"/>
                  </a:lnTo>
                  <a:lnTo>
                    <a:pt x="137" y="14499"/>
                  </a:lnTo>
                  <a:lnTo>
                    <a:pt x="432" y="16054"/>
                  </a:lnTo>
                  <a:lnTo>
                    <a:pt x="703" y="16284"/>
                  </a:lnTo>
                  <a:lnTo>
                    <a:pt x="673" y="15763"/>
                  </a:lnTo>
                  <a:lnTo>
                    <a:pt x="400" y="14683"/>
                  </a:lnTo>
                  <a:lnTo>
                    <a:pt x="504" y="14185"/>
                  </a:lnTo>
                  <a:lnTo>
                    <a:pt x="782" y="14731"/>
                  </a:lnTo>
                  <a:lnTo>
                    <a:pt x="1089" y="15957"/>
                  </a:lnTo>
                  <a:lnTo>
                    <a:pt x="1450" y="16730"/>
                  </a:lnTo>
                  <a:lnTo>
                    <a:pt x="1428" y="17732"/>
                  </a:lnTo>
                  <a:lnTo>
                    <a:pt x="1656" y="18201"/>
                  </a:lnTo>
                  <a:cubicBezTo>
                    <a:pt x="1981" y="18045"/>
                    <a:pt x="2316" y="17902"/>
                    <a:pt x="2660" y="17768"/>
                  </a:cubicBezTo>
                  <a:lnTo>
                    <a:pt x="2531" y="17648"/>
                  </a:lnTo>
                  <a:lnTo>
                    <a:pt x="2443" y="16879"/>
                  </a:lnTo>
                  <a:lnTo>
                    <a:pt x="2545" y="15757"/>
                  </a:lnTo>
                  <a:lnTo>
                    <a:pt x="2713" y="15045"/>
                  </a:lnTo>
                  <a:lnTo>
                    <a:pt x="3139" y="14631"/>
                  </a:lnTo>
                  <a:lnTo>
                    <a:pt x="3470" y="14415"/>
                  </a:lnTo>
                  <a:lnTo>
                    <a:pt x="3589" y="14845"/>
                  </a:lnTo>
                  <a:lnTo>
                    <a:pt x="3846" y="14744"/>
                  </a:lnTo>
                  <a:lnTo>
                    <a:pt x="3931" y="14418"/>
                  </a:lnTo>
                  <a:lnTo>
                    <a:pt x="4320" y="14418"/>
                  </a:lnTo>
                  <a:lnTo>
                    <a:pt x="4675" y="14418"/>
                  </a:lnTo>
                  <a:lnTo>
                    <a:pt x="4836" y="14867"/>
                  </a:lnTo>
                  <a:lnTo>
                    <a:pt x="4917" y="15750"/>
                  </a:lnTo>
                  <a:lnTo>
                    <a:pt x="5085" y="16119"/>
                  </a:lnTo>
                  <a:lnTo>
                    <a:pt x="5251" y="15815"/>
                  </a:lnTo>
                  <a:lnTo>
                    <a:pt x="5195" y="14925"/>
                  </a:lnTo>
                  <a:lnTo>
                    <a:pt x="5124" y="14001"/>
                  </a:lnTo>
                  <a:cubicBezTo>
                    <a:pt x="5215" y="13863"/>
                    <a:pt x="5313" y="13743"/>
                    <a:pt x="5416" y="13639"/>
                  </a:cubicBezTo>
                  <a:cubicBezTo>
                    <a:pt x="5589" y="13464"/>
                    <a:pt x="5776" y="13339"/>
                    <a:pt x="5970" y="13270"/>
                  </a:cubicBezTo>
                  <a:lnTo>
                    <a:pt x="6141" y="12788"/>
                  </a:lnTo>
                  <a:lnTo>
                    <a:pt x="6119" y="11870"/>
                  </a:lnTo>
                  <a:lnTo>
                    <a:pt x="6438" y="11731"/>
                  </a:lnTo>
                  <a:lnTo>
                    <a:pt x="6651" y="11223"/>
                  </a:lnTo>
                  <a:lnTo>
                    <a:pt x="6986" y="11162"/>
                  </a:lnTo>
                  <a:lnTo>
                    <a:pt x="7412" y="10421"/>
                  </a:lnTo>
                  <a:lnTo>
                    <a:pt x="7818" y="9868"/>
                  </a:lnTo>
                  <a:cubicBezTo>
                    <a:pt x="7943" y="9776"/>
                    <a:pt x="8086" y="9845"/>
                    <a:pt x="8168" y="10040"/>
                  </a:cubicBezTo>
                  <a:cubicBezTo>
                    <a:pt x="8234" y="10197"/>
                    <a:pt x="8244" y="10415"/>
                    <a:pt x="8323" y="10554"/>
                  </a:cubicBezTo>
                  <a:cubicBezTo>
                    <a:pt x="8441" y="10763"/>
                    <a:pt x="8636" y="10716"/>
                    <a:pt x="8719" y="10457"/>
                  </a:cubicBezTo>
                  <a:lnTo>
                    <a:pt x="8773" y="10011"/>
                  </a:lnTo>
                  <a:lnTo>
                    <a:pt x="8547" y="9778"/>
                  </a:lnTo>
                  <a:lnTo>
                    <a:pt x="8273" y="9522"/>
                  </a:lnTo>
                  <a:lnTo>
                    <a:pt x="8088" y="8504"/>
                  </a:lnTo>
                  <a:lnTo>
                    <a:pt x="8390" y="8209"/>
                  </a:lnTo>
                  <a:lnTo>
                    <a:pt x="8916" y="8329"/>
                  </a:lnTo>
                  <a:lnTo>
                    <a:pt x="8980" y="8795"/>
                  </a:lnTo>
                  <a:lnTo>
                    <a:pt x="9454" y="8287"/>
                  </a:lnTo>
                  <a:lnTo>
                    <a:pt x="9401" y="7876"/>
                  </a:lnTo>
                  <a:lnTo>
                    <a:pt x="9593" y="7721"/>
                  </a:lnTo>
                  <a:lnTo>
                    <a:pt x="9722" y="7372"/>
                  </a:lnTo>
                  <a:lnTo>
                    <a:pt x="9485" y="7175"/>
                  </a:lnTo>
                  <a:lnTo>
                    <a:pt x="9337" y="6628"/>
                  </a:lnTo>
                  <a:lnTo>
                    <a:pt x="9359" y="5872"/>
                  </a:lnTo>
                  <a:lnTo>
                    <a:pt x="9203" y="5788"/>
                  </a:lnTo>
                  <a:lnTo>
                    <a:pt x="9021" y="6295"/>
                  </a:lnTo>
                  <a:lnTo>
                    <a:pt x="8634" y="6583"/>
                  </a:lnTo>
                  <a:lnTo>
                    <a:pt x="8549" y="6153"/>
                  </a:lnTo>
                  <a:lnTo>
                    <a:pt x="8603" y="5726"/>
                  </a:lnTo>
                  <a:lnTo>
                    <a:pt x="8377" y="5493"/>
                  </a:lnTo>
                  <a:lnTo>
                    <a:pt x="8119" y="5160"/>
                  </a:lnTo>
                  <a:lnTo>
                    <a:pt x="7889" y="5590"/>
                  </a:lnTo>
                  <a:lnTo>
                    <a:pt x="7382" y="6043"/>
                  </a:lnTo>
                  <a:lnTo>
                    <a:pt x="7728" y="6648"/>
                  </a:lnTo>
                  <a:lnTo>
                    <a:pt x="7728" y="7233"/>
                  </a:lnTo>
                  <a:lnTo>
                    <a:pt x="7330" y="7249"/>
                  </a:lnTo>
                  <a:lnTo>
                    <a:pt x="7093" y="7097"/>
                  </a:lnTo>
                  <a:lnTo>
                    <a:pt x="7048" y="7863"/>
                  </a:lnTo>
                  <a:lnTo>
                    <a:pt x="6972" y="8294"/>
                  </a:lnTo>
                  <a:lnTo>
                    <a:pt x="6747" y="8449"/>
                  </a:lnTo>
                  <a:lnTo>
                    <a:pt x="6490" y="8449"/>
                  </a:lnTo>
                  <a:lnTo>
                    <a:pt x="6350" y="7960"/>
                  </a:lnTo>
                  <a:lnTo>
                    <a:pt x="6639" y="7450"/>
                  </a:lnTo>
                  <a:lnTo>
                    <a:pt x="6359" y="7317"/>
                  </a:lnTo>
                  <a:lnTo>
                    <a:pt x="6255" y="6813"/>
                  </a:lnTo>
                  <a:lnTo>
                    <a:pt x="5933" y="6968"/>
                  </a:lnTo>
                  <a:lnTo>
                    <a:pt x="5676" y="6793"/>
                  </a:lnTo>
                  <a:lnTo>
                    <a:pt x="5615" y="6066"/>
                  </a:lnTo>
                  <a:lnTo>
                    <a:pt x="5615" y="5771"/>
                  </a:lnTo>
                  <a:lnTo>
                    <a:pt x="6246" y="5083"/>
                  </a:lnTo>
                  <a:lnTo>
                    <a:pt x="6988" y="4711"/>
                  </a:lnTo>
                  <a:lnTo>
                    <a:pt x="7041" y="4342"/>
                  </a:lnTo>
                  <a:lnTo>
                    <a:pt x="7295" y="4171"/>
                  </a:lnTo>
                  <a:lnTo>
                    <a:pt x="7401" y="3838"/>
                  </a:lnTo>
                  <a:lnTo>
                    <a:pt x="7262" y="3508"/>
                  </a:lnTo>
                  <a:lnTo>
                    <a:pt x="7038" y="2412"/>
                  </a:lnTo>
                  <a:close/>
                  <a:moveTo>
                    <a:pt x="14606" y="3980"/>
                  </a:moveTo>
                  <a:lnTo>
                    <a:pt x="14279" y="4080"/>
                  </a:lnTo>
                  <a:lnTo>
                    <a:pt x="14200" y="4543"/>
                  </a:lnTo>
                  <a:lnTo>
                    <a:pt x="14779" y="5134"/>
                  </a:lnTo>
                  <a:lnTo>
                    <a:pt x="15299" y="5361"/>
                  </a:lnTo>
                  <a:lnTo>
                    <a:pt x="15507" y="4740"/>
                  </a:lnTo>
                  <a:lnTo>
                    <a:pt x="15440" y="3980"/>
                  </a:lnTo>
                  <a:lnTo>
                    <a:pt x="14971" y="4071"/>
                  </a:lnTo>
                  <a:lnTo>
                    <a:pt x="14820" y="4284"/>
                  </a:lnTo>
                  <a:lnTo>
                    <a:pt x="14606" y="3980"/>
                  </a:lnTo>
                  <a:close/>
                  <a:moveTo>
                    <a:pt x="18206" y="4517"/>
                  </a:moveTo>
                  <a:lnTo>
                    <a:pt x="18111" y="4646"/>
                  </a:lnTo>
                  <a:lnTo>
                    <a:pt x="17851" y="5189"/>
                  </a:lnTo>
                  <a:lnTo>
                    <a:pt x="17449" y="5131"/>
                  </a:lnTo>
                  <a:cubicBezTo>
                    <a:pt x="17352" y="5393"/>
                    <a:pt x="17351" y="5735"/>
                    <a:pt x="17448" y="5998"/>
                  </a:cubicBezTo>
                  <a:cubicBezTo>
                    <a:pt x="17510" y="6165"/>
                    <a:pt x="17606" y="6280"/>
                    <a:pt x="17714" y="6318"/>
                  </a:cubicBezTo>
                  <a:lnTo>
                    <a:pt x="18200" y="5830"/>
                  </a:lnTo>
                  <a:cubicBezTo>
                    <a:pt x="18281" y="5850"/>
                    <a:pt x="18352" y="5935"/>
                    <a:pt x="18394" y="6062"/>
                  </a:cubicBezTo>
                  <a:cubicBezTo>
                    <a:pt x="18464" y="6278"/>
                    <a:pt x="18438" y="6554"/>
                    <a:pt x="18332" y="6716"/>
                  </a:cubicBezTo>
                  <a:lnTo>
                    <a:pt x="17763" y="6754"/>
                  </a:lnTo>
                  <a:cubicBezTo>
                    <a:pt x="17720" y="6847"/>
                    <a:pt x="17700" y="6968"/>
                    <a:pt x="17708" y="7087"/>
                  </a:cubicBezTo>
                  <a:cubicBezTo>
                    <a:pt x="17723" y="7295"/>
                    <a:pt x="17814" y="7461"/>
                    <a:pt x="17928" y="7485"/>
                  </a:cubicBezTo>
                  <a:cubicBezTo>
                    <a:pt x="18036" y="7403"/>
                    <a:pt x="18143" y="7320"/>
                    <a:pt x="18251" y="7239"/>
                  </a:cubicBezTo>
                  <a:cubicBezTo>
                    <a:pt x="18398" y="7129"/>
                    <a:pt x="18544" y="7019"/>
                    <a:pt x="18692" y="6913"/>
                  </a:cubicBezTo>
                  <a:lnTo>
                    <a:pt x="18766" y="6337"/>
                  </a:lnTo>
                  <a:lnTo>
                    <a:pt x="18801" y="6195"/>
                  </a:lnTo>
                  <a:cubicBezTo>
                    <a:pt x="18635" y="5691"/>
                    <a:pt x="18464" y="5193"/>
                    <a:pt x="18284" y="4711"/>
                  </a:cubicBezTo>
                  <a:cubicBezTo>
                    <a:pt x="18258" y="4644"/>
                    <a:pt x="18232" y="4583"/>
                    <a:pt x="18206" y="4517"/>
                  </a:cubicBezTo>
                  <a:close/>
                  <a:moveTo>
                    <a:pt x="16416" y="6331"/>
                  </a:moveTo>
                  <a:lnTo>
                    <a:pt x="16215" y="6347"/>
                  </a:lnTo>
                  <a:lnTo>
                    <a:pt x="16235" y="6703"/>
                  </a:lnTo>
                  <a:lnTo>
                    <a:pt x="16416" y="7058"/>
                  </a:lnTo>
                  <a:lnTo>
                    <a:pt x="16498" y="7624"/>
                  </a:lnTo>
                  <a:lnTo>
                    <a:pt x="16256" y="8045"/>
                  </a:lnTo>
                  <a:lnTo>
                    <a:pt x="16226" y="8520"/>
                  </a:lnTo>
                  <a:lnTo>
                    <a:pt x="16625" y="8445"/>
                  </a:lnTo>
                  <a:lnTo>
                    <a:pt x="16961" y="7909"/>
                  </a:lnTo>
                  <a:lnTo>
                    <a:pt x="16912" y="7411"/>
                  </a:lnTo>
                  <a:lnTo>
                    <a:pt x="16692" y="7016"/>
                  </a:lnTo>
                  <a:lnTo>
                    <a:pt x="16585" y="6657"/>
                  </a:lnTo>
                  <a:lnTo>
                    <a:pt x="16416" y="6331"/>
                  </a:lnTo>
                  <a:close/>
                  <a:moveTo>
                    <a:pt x="16017" y="7117"/>
                  </a:moveTo>
                  <a:lnTo>
                    <a:pt x="15475" y="7382"/>
                  </a:lnTo>
                  <a:lnTo>
                    <a:pt x="15384" y="7948"/>
                  </a:lnTo>
                  <a:lnTo>
                    <a:pt x="15583" y="8281"/>
                  </a:lnTo>
                  <a:lnTo>
                    <a:pt x="15866" y="8009"/>
                  </a:lnTo>
                  <a:lnTo>
                    <a:pt x="16007" y="7479"/>
                  </a:lnTo>
                  <a:lnTo>
                    <a:pt x="16017" y="7117"/>
                  </a:lnTo>
                  <a:close/>
                  <a:moveTo>
                    <a:pt x="19193" y="7440"/>
                  </a:moveTo>
                  <a:lnTo>
                    <a:pt x="18835" y="7634"/>
                  </a:lnTo>
                  <a:lnTo>
                    <a:pt x="18302" y="8158"/>
                  </a:lnTo>
                  <a:lnTo>
                    <a:pt x="17708" y="8009"/>
                  </a:lnTo>
                  <a:lnTo>
                    <a:pt x="17406" y="8229"/>
                  </a:lnTo>
                  <a:lnTo>
                    <a:pt x="16895" y="8795"/>
                  </a:lnTo>
                  <a:lnTo>
                    <a:pt x="16376" y="9099"/>
                  </a:lnTo>
                  <a:lnTo>
                    <a:pt x="16532" y="9587"/>
                  </a:lnTo>
                  <a:cubicBezTo>
                    <a:pt x="16675" y="9672"/>
                    <a:pt x="16770" y="9918"/>
                    <a:pt x="16763" y="10192"/>
                  </a:cubicBezTo>
                  <a:cubicBezTo>
                    <a:pt x="16755" y="10473"/>
                    <a:pt x="16642" y="10711"/>
                    <a:pt x="16490" y="10764"/>
                  </a:cubicBezTo>
                  <a:lnTo>
                    <a:pt x="15854" y="10528"/>
                  </a:lnTo>
                  <a:lnTo>
                    <a:pt x="15415" y="10479"/>
                  </a:lnTo>
                  <a:lnTo>
                    <a:pt x="15367" y="11197"/>
                  </a:lnTo>
                  <a:lnTo>
                    <a:pt x="15775" y="12439"/>
                  </a:lnTo>
                  <a:lnTo>
                    <a:pt x="15745" y="12675"/>
                  </a:lnTo>
                  <a:lnTo>
                    <a:pt x="16317" y="12381"/>
                  </a:lnTo>
                  <a:lnTo>
                    <a:pt x="16735" y="12245"/>
                  </a:lnTo>
                  <a:lnTo>
                    <a:pt x="16777" y="11385"/>
                  </a:lnTo>
                  <a:lnTo>
                    <a:pt x="17067" y="11171"/>
                  </a:lnTo>
                  <a:lnTo>
                    <a:pt x="17155" y="10386"/>
                  </a:lnTo>
                  <a:lnTo>
                    <a:pt x="17509" y="10308"/>
                  </a:lnTo>
                  <a:lnTo>
                    <a:pt x="17830" y="10308"/>
                  </a:lnTo>
                  <a:lnTo>
                    <a:pt x="18024" y="10835"/>
                  </a:lnTo>
                  <a:lnTo>
                    <a:pt x="18388" y="10835"/>
                  </a:lnTo>
                  <a:lnTo>
                    <a:pt x="18481" y="11362"/>
                  </a:lnTo>
                  <a:lnTo>
                    <a:pt x="18809" y="11440"/>
                  </a:lnTo>
                  <a:lnTo>
                    <a:pt x="18906" y="12161"/>
                  </a:lnTo>
                  <a:lnTo>
                    <a:pt x="18610" y="12500"/>
                  </a:lnTo>
                  <a:lnTo>
                    <a:pt x="19077" y="12578"/>
                  </a:lnTo>
                  <a:lnTo>
                    <a:pt x="19191" y="11947"/>
                  </a:lnTo>
                  <a:lnTo>
                    <a:pt x="19190" y="11401"/>
                  </a:lnTo>
                  <a:lnTo>
                    <a:pt x="18852" y="11126"/>
                  </a:lnTo>
                  <a:lnTo>
                    <a:pt x="18767" y="10696"/>
                  </a:lnTo>
                  <a:lnTo>
                    <a:pt x="18991" y="10712"/>
                  </a:lnTo>
                  <a:lnTo>
                    <a:pt x="19236" y="10926"/>
                  </a:lnTo>
                  <a:lnTo>
                    <a:pt x="19448" y="11818"/>
                  </a:lnTo>
                  <a:lnTo>
                    <a:pt x="19606" y="12510"/>
                  </a:lnTo>
                  <a:lnTo>
                    <a:pt x="19820" y="12559"/>
                  </a:lnTo>
                  <a:lnTo>
                    <a:pt x="19906" y="11685"/>
                  </a:lnTo>
                  <a:lnTo>
                    <a:pt x="20197" y="11563"/>
                  </a:lnTo>
                  <a:lnTo>
                    <a:pt x="20316" y="12070"/>
                  </a:lnTo>
                  <a:lnTo>
                    <a:pt x="20357" y="12177"/>
                  </a:lnTo>
                  <a:cubicBezTo>
                    <a:pt x="20024" y="10531"/>
                    <a:pt x="19640" y="8942"/>
                    <a:pt x="19193" y="7440"/>
                  </a:cubicBezTo>
                  <a:close/>
                  <a:moveTo>
                    <a:pt x="17755" y="12458"/>
                  </a:moveTo>
                  <a:lnTo>
                    <a:pt x="17122" y="12714"/>
                  </a:lnTo>
                  <a:lnTo>
                    <a:pt x="16526" y="13500"/>
                  </a:lnTo>
                  <a:lnTo>
                    <a:pt x="15885" y="13360"/>
                  </a:lnTo>
                  <a:lnTo>
                    <a:pt x="15328" y="13752"/>
                  </a:lnTo>
                  <a:lnTo>
                    <a:pt x="15306" y="14379"/>
                  </a:lnTo>
                  <a:lnTo>
                    <a:pt x="15299" y="15223"/>
                  </a:lnTo>
                  <a:lnTo>
                    <a:pt x="14697" y="15689"/>
                  </a:lnTo>
                  <a:lnTo>
                    <a:pt x="14346" y="16694"/>
                  </a:lnTo>
                  <a:lnTo>
                    <a:pt x="14311" y="17066"/>
                  </a:lnTo>
                  <a:cubicBezTo>
                    <a:pt x="15877" y="17437"/>
                    <a:pt x="17346" y="17995"/>
                    <a:pt x="18612" y="18751"/>
                  </a:cubicBezTo>
                  <a:cubicBezTo>
                    <a:pt x="20005" y="19581"/>
                    <a:pt x="20992" y="20560"/>
                    <a:pt x="21600" y="21600"/>
                  </a:cubicBezTo>
                  <a:cubicBezTo>
                    <a:pt x="21433" y="19192"/>
                    <a:pt x="21163" y="16829"/>
                    <a:pt x="20791" y="14554"/>
                  </a:cubicBezTo>
                  <a:lnTo>
                    <a:pt x="20525" y="14670"/>
                  </a:lnTo>
                  <a:lnTo>
                    <a:pt x="20363" y="14182"/>
                  </a:lnTo>
                  <a:lnTo>
                    <a:pt x="20017" y="14308"/>
                  </a:lnTo>
                  <a:lnTo>
                    <a:pt x="19621" y="13736"/>
                  </a:lnTo>
                  <a:lnTo>
                    <a:pt x="19578" y="14709"/>
                  </a:lnTo>
                  <a:cubicBezTo>
                    <a:pt x="19486" y="14817"/>
                    <a:pt x="19378" y="14875"/>
                    <a:pt x="19268" y="14874"/>
                  </a:cubicBezTo>
                  <a:cubicBezTo>
                    <a:pt x="19126" y="14872"/>
                    <a:pt x="18990" y="14775"/>
                    <a:pt x="18886" y="14602"/>
                  </a:cubicBezTo>
                  <a:lnTo>
                    <a:pt x="18826" y="14208"/>
                  </a:lnTo>
                  <a:lnTo>
                    <a:pt x="18374" y="14369"/>
                  </a:lnTo>
                  <a:lnTo>
                    <a:pt x="18117" y="14156"/>
                  </a:lnTo>
                  <a:lnTo>
                    <a:pt x="18213" y="12649"/>
                  </a:lnTo>
                  <a:lnTo>
                    <a:pt x="17755" y="12458"/>
                  </a:lnTo>
                  <a:close/>
                  <a:moveTo>
                    <a:pt x="3868" y="17140"/>
                  </a:moveTo>
                  <a:lnTo>
                    <a:pt x="3534" y="17257"/>
                  </a:lnTo>
                  <a:lnTo>
                    <a:pt x="3488" y="17474"/>
                  </a:lnTo>
                  <a:cubicBezTo>
                    <a:pt x="3644" y="17422"/>
                    <a:pt x="3802" y="17372"/>
                    <a:pt x="3961" y="17325"/>
                  </a:cubicBezTo>
                  <a:lnTo>
                    <a:pt x="3868" y="17140"/>
                  </a:lnTo>
                  <a:close/>
                </a:path>
              </a:pathLst>
            </a:custGeom>
            <a:solidFill>
              <a:srgbClr val="F2F3F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8685" name="AutoShape 13"/>
          <p:cNvSpPr/>
          <p:nvPr/>
        </p:nvSpPr>
        <p:spPr bwMode="auto">
          <a:xfrm>
            <a:off x="5269849" y="3172871"/>
            <a:ext cx="2305240" cy="434005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320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28686" name="AutoShape 14"/>
          <p:cNvSpPr/>
          <p:nvPr/>
        </p:nvSpPr>
        <p:spPr bwMode="auto">
          <a:xfrm>
            <a:off x="5422514" y="3197587"/>
            <a:ext cx="1974467" cy="352584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320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28687" name="AutoShape 15"/>
          <p:cNvSpPr/>
          <p:nvPr/>
        </p:nvSpPr>
        <p:spPr bwMode="auto">
          <a:xfrm>
            <a:off x="5616616" y="3218670"/>
            <a:ext cx="1590623" cy="274796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320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28688" name="AutoShape 16"/>
          <p:cNvSpPr/>
          <p:nvPr/>
        </p:nvSpPr>
        <p:spPr bwMode="auto">
          <a:xfrm>
            <a:off x="5834709" y="3233936"/>
            <a:ext cx="1154438" cy="221728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320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28689" name="AutoShape 17"/>
          <p:cNvSpPr/>
          <p:nvPr/>
        </p:nvSpPr>
        <p:spPr bwMode="auto">
          <a:xfrm>
            <a:off x="5957568" y="2944600"/>
            <a:ext cx="862920" cy="475442"/>
          </a:xfrm>
          <a:custGeom>
            <a:avLst/>
            <a:gdLst>
              <a:gd name="T0" fmla="+- 0 10805 263"/>
              <a:gd name="T1" fmla="*/ T0 w 21085"/>
              <a:gd name="T2" fmla="*/ 10590 h 21181"/>
              <a:gd name="T3" fmla="+- 0 10805 263"/>
              <a:gd name="T4" fmla="*/ T3 w 21085"/>
              <a:gd name="T5" fmla="*/ 10590 h 21181"/>
              <a:gd name="T6" fmla="+- 0 10805 263"/>
              <a:gd name="T7" fmla="*/ T6 w 21085"/>
              <a:gd name="T8" fmla="*/ 10590 h 21181"/>
              <a:gd name="T9" fmla="+- 0 10805 263"/>
              <a:gd name="T10" fmla="*/ T9 w 21085"/>
              <a:gd name="T11" fmla="*/ 10590 h 21181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085" h="21181">
                <a:moveTo>
                  <a:pt x="10531" y="0"/>
                </a:moveTo>
                <a:cubicBezTo>
                  <a:pt x="7812" y="0"/>
                  <a:pt x="5092" y="1891"/>
                  <a:pt x="3018" y="5675"/>
                </a:cubicBezTo>
                <a:cubicBezTo>
                  <a:pt x="1352" y="8715"/>
                  <a:pt x="357" y="12513"/>
                  <a:pt x="29" y="16461"/>
                </a:cubicBezTo>
                <a:cubicBezTo>
                  <a:pt x="39" y="16454"/>
                  <a:pt x="49" y="16446"/>
                  <a:pt x="58" y="16439"/>
                </a:cubicBezTo>
                <a:cubicBezTo>
                  <a:pt x="-263" y="17682"/>
                  <a:pt x="745" y="18972"/>
                  <a:pt x="3086" y="19925"/>
                </a:cubicBezTo>
                <a:cubicBezTo>
                  <a:pt x="7204" y="21600"/>
                  <a:pt x="13880" y="21600"/>
                  <a:pt x="17997" y="19925"/>
                </a:cubicBezTo>
                <a:cubicBezTo>
                  <a:pt x="20325" y="18978"/>
                  <a:pt x="21336" y="17697"/>
                  <a:pt x="21032" y="16461"/>
                </a:cubicBezTo>
                <a:cubicBezTo>
                  <a:pt x="20704" y="12513"/>
                  <a:pt x="19708" y="8715"/>
                  <a:pt x="18042" y="5675"/>
                </a:cubicBezTo>
                <a:cubicBezTo>
                  <a:pt x="15968" y="1891"/>
                  <a:pt x="13250" y="0"/>
                  <a:pt x="1053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320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 flipH="1" flipV="1">
            <a:off x="4005638" y="3260107"/>
            <a:ext cx="1559364" cy="0"/>
          </a:xfrm>
          <a:prstGeom prst="line">
            <a:avLst/>
          </a:prstGeom>
          <a:noFill/>
          <a:ln w="6350" cap="flat" cmpd="sng">
            <a:solidFill>
              <a:schemeClr val="bg1">
                <a:lumMod val="65000"/>
              </a:schemeClr>
            </a:solidFill>
            <a:prstDash val="dash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209550">
              <a:defRPr/>
            </a:pPr>
            <a:endParaRPr lang="es-ES" sz="8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 flipH="1">
            <a:off x="4777686" y="3515276"/>
            <a:ext cx="1240949" cy="1240948"/>
          </a:xfrm>
          <a:prstGeom prst="line">
            <a:avLst/>
          </a:prstGeom>
          <a:noFill/>
          <a:ln w="6350" cap="flat" cmpd="sng">
            <a:solidFill>
              <a:schemeClr val="bg1">
                <a:lumMod val="65000"/>
              </a:schemeClr>
            </a:solidFill>
            <a:prstDash val="dash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209550">
              <a:defRPr/>
            </a:pPr>
            <a:endParaRPr lang="es-ES" sz="8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>
            <a:off x="6434464" y="3257927"/>
            <a:ext cx="2579311" cy="0"/>
          </a:xfrm>
          <a:prstGeom prst="line">
            <a:avLst/>
          </a:prstGeom>
          <a:noFill/>
          <a:ln w="6350" cap="flat" cmpd="sng">
            <a:solidFill>
              <a:schemeClr val="bg1">
                <a:lumMod val="65000"/>
              </a:schemeClr>
            </a:solidFill>
            <a:prstDash val="dash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209550">
              <a:defRPr/>
            </a:pPr>
            <a:endParaRPr lang="es-ES" sz="8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>
            <a:off x="6417016" y="3473838"/>
            <a:ext cx="0" cy="1243129"/>
          </a:xfrm>
          <a:prstGeom prst="line">
            <a:avLst/>
          </a:prstGeom>
          <a:noFill/>
          <a:ln w="6350" cap="flat" cmpd="sng">
            <a:solidFill>
              <a:schemeClr val="bg1">
                <a:lumMod val="65000"/>
              </a:schemeClr>
            </a:solidFill>
            <a:prstDash val="dash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209550">
              <a:defRPr/>
            </a:pPr>
            <a:endParaRPr lang="es-ES" sz="8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>
            <a:off x="6707081" y="3428039"/>
            <a:ext cx="1328185" cy="1328185"/>
          </a:xfrm>
          <a:prstGeom prst="line">
            <a:avLst/>
          </a:prstGeom>
          <a:noFill/>
          <a:ln w="6350" cap="flat" cmpd="sng">
            <a:solidFill>
              <a:schemeClr val="bg1">
                <a:lumMod val="65000"/>
              </a:schemeClr>
            </a:solidFill>
            <a:prstDash val="dash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209550">
              <a:defRPr/>
            </a:pPr>
            <a:endParaRPr lang="es-ES" sz="8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697" name="AutoShape 25"/>
          <p:cNvSpPr/>
          <p:nvPr/>
        </p:nvSpPr>
        <p:spPr bwMode="auto">
          <a:xfrm>
            <a:off x="9107554" y="3416407"/>
            <a:ext cx="1858325" cy="42960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780"/>
              </a:spcBef>
            </a:pPr>
            <a:r>
              <a:rPr lang="en-US" altLang="zh-CN" sz="8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9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698" name="AutoShape 26"/>
          <p:cNvSpPr/>
          <p:nvPr/>
        </p:nvSpPr>
        <p:spPr bwMode="auto">
          <a:xfrm>
            <a:off x="9101739" y="3106449"/>
            <a:ext cx="1488051" cy="27145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7447" tIns="17447" rIns="17447" bIns="17447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>
              <a:lnSpc>
                <a:spcPct val="120000"/>
              </a:lnSpc>
            </a:pPr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699" name="AutoShape 27"/>
          <p:cNvSpPr/>
          <p:nvPr/>
        </p:nvSpPr>
        <p:spPr bwMode="auto">
          <a:xfrm>
            <a:off x="8210464" y="4868177"/>
            <a:ext cx="1857471" cy="42960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780"/>
              </a:spcBef>
            </a:pPr>
            <a:r>
              <a:rPr lang="en-US" altLang="zh-CN" sz="8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9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700" name="AutoShape 28"/>
          <p:cNvSpPr/>
          <p:nvPr/>
        </p:nvSpPr>
        <p:spPr bwMode="auto">
          <a:xfrm>
            <a:off x="8203922" y="4558220"/>
            <a:ext cx="1489023" cy="27145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7447" tIns="17447" rIns="17447" bIns="17447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>
              <a:lnSpc>
                <a:spcPct val="120000"/>
              </a:lnSpc>
            </a:pPr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701" name="AutoShape 29"/>
          <p:cNvSpPr/>
          <p:nvPr/>
        </p:nvSpPr>
        <p:spPr bwMode="auto">
          <a:xfrm>
            <a:off x="5652239" y="5620598"/>
            <a:ext cx="1744741" cy="42960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780"/>
              </a:spcBef>
            </a:pPr>
            <a:r>
              <a:rPr lang="en-US" altLang="zh-CN" sz="8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9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702" name="AutoShape 30"/>
          <p:cNvSpPr/>
          <p:nvPr/>
        </p:nvSpPr>
        <p:spPr bwMode="auto">
          <a:xfrm>
            <a:off x="5646424" y="5375607"/>
            <a:ext cx="1582626" cy="20936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7447" tIns="17447" rIns="17447" bIns="17447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</a:pPr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703" name="AutoShape 31"/>
          <p:cNvSpPr/>
          <p:nvPr/>
        </p:nvSpPr>
        <p:spPr bwMode="auto">
          <a:xfrm>
            <a:off x="2450081" y="4929244"/>
            <a:ext cx="2168398" cy="42960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780"/>
              </a:spcBef>
            </a:pPr>
            <a:r>
              <a:rPr lang="en-US" altLang="zh-CN" sz="8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9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704" name="AutoShape 32"/>
          <p:cNvSpPr/>
          <p:nvPr/>
        </p:nvSpPr>
        <p:spPr bwMode="auto">
          <a:xfrm>
            <a:off x="2444533" y="4671749"/>
            <a:ext cx="2167402" cy="27145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7447" tIns="17447" rIns="17447" bIns="17447" anchor="ctr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</a:pPr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705" name="AutoShape 33"/>
          <p:cNvSpPr/>
          <p:nvPr/>
        </p:nvSpPr>
        <p:spPr bwMode="auto">
          <a:xfrm>
            <a:off x="1682395" y="3376423"/>
            <a:ext cx="2168398" cy="42960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780"/>
              </a:spcBef>
            </a:pPr>
            <a:r>
              <a:rPr lang="en-US" altLang="zh-CN" sz="8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9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706" name="AutoShape 34"/>
          <p:cNvSpPr/>
          <p:nvPr/>
        </p:nvSpPr>
        <p:spPr bwMode="auto">
          <a:xfrm>
            <a:off x="1676847" y="3119655"/>
            <a:ext cx="2167402" cy="27145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7447" tIns="17447" rIns="17447" bIns="17447" anchor="ctr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</a:pPr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TextBox 8"/>
          <p:cNvSpPr txBox="1"/>
          <p:nvPr/>
        </p:nvSpPr>
        <p:spPr>
          <a:xfrm>
            <a:off x="824036" y="233568"/>
            <a:ext cx="2807720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ferris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4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6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2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8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4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6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2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8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4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600"/>
                            </p:stCondLst>
                            <p:childTnLst>
                              <p:par>
                                <p:cTn id="67" presetID="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200"/>
                            </p:stCondLst>
                            <p:childTnLst>
                              <p:par>
                                <p:cTn id="72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800"/>
                            </p:stCondLst>
                            <p:childTnLst>
                              <p:par>
                                <p:cTn id="77" presetID="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400"/>
                            </p:stCondLst>
                            <p:childTnLst>
                              <p:par>
                                <p:cTn id="82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2000"/>
                            </p:stCondLst>
                            <p:childTnLst>
                              <p:par>
                                <p:cTn id="87" presetID="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2600"/>
                            </p:stCondLst>
                            <p:childTnLst>
                              <p:par>
                                <p:cTn id="92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3200"/>
                            </p:stCondLst>
                            <p:childTnLst>
                              <p:par>
                                <p:cTn id="97" presetID="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8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8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3800"/>
                            </p:stCondLst>
                            <p:childTnLst>
                              <p:par>
                                <p:cTn id="102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4400"/>
                            </p:stCondLst>
                            <p:childTnLst>
                              <p:par>
                                <p:cTn id="107" presetID="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8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8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2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" grpId="0" animBg="1"/>
      <p:bldP spid="28674" grpId="0" animBg="1"/>
      <p:bldP spid="28675" grpId="0" animBg="1"/>
      <p:bldP spid="28697" grpId="0" autoUpdateAnimBg="0"/>
      <p:bldP spid="28698" grpId="0" autoUpdateAnimBg="0"/>
      <p:bldP spid="28699" grpId="0" autoUpdateAnimBg="0"/>
      <p:bldP spid="28700" grpId="0" autoUpdateAnimBg="0"/>
      <p:bldP spid="28701" grpId="0" autoUpdateAnimBg="0"/>
      <p:bldP spid="28702" grpId="0" autoUpdateAnimBg="0"/>
      <p:bldP spid="28703" grpId="0" autoUpdateAnimBg="0"/>
      <p:bldP spid="28704" grpId="0" autoUpdateAnimBg="0"/>
      <p:bldP spid="28705" grpId="0" autoUpdateAnimBg="0"/>
      <p:bldP spid="2870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9"/>
          <p:cNvGrpSpPr/>
          <p:nvPr/>
        </p:nvGrpSpPr>
        <p:grpSpPr>
          <a:xfrm>
            <a:off x="5918077" y="3688333"/>
            <a:ext cx="1008934" cy="1011625"/>
            <a:chOff x="4004877" y="2411833"/>
            <a:chExt cx="1139957" cy="1143000"/>
          </a:xfrm>
        </p:grpSpPr>
        <p:sp>
          <p:nvSpPr>
            <p:cNvPr id="14" name="Oval 13"/>
            <p:cNvSpPr/>
            <p:nvPr/>
          </p:nvSpPr>
          <p:spPr bwMode="auto">
            <a:xfrm>
              <a:off x="4004877" y="2411833"/>
              <a:ext cx="1139957" cy="1143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9525">
              <a:noFill/>
              <a:round/>
            </a:ln>
          </p:spPr>
          <p:txBody>
            <a:bodyPr vert="horz" wrap="square" lIns="99526" tIns="49764" rIns="99526" bIns="49764" numCol="1" rtlCol="0" anchor="t" anchorCtr="0" compatLnSpc="1"/>
            <a:lstStyle/>
            <a:p>
              <a:pPr algn="ctr">
                <a:lnSpc>
                  <a:spcPct val="120000"/>
                </a:lnSpc>
              </a:pPr>
              <a:endParaRPr lang="en-US" sz="139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9" name="Freeform 152"/>
            <p:cNvSpPr>
              <a:spLocks noEditPoints="1"/>
            </p:cNvSpPr>
            <p:nvPr/>
          </p:nvSpPr>
          <p:spPr bwMode="auto">
            <a:xfrm>
              <a:off x="4383793" y="2806766"/>
              <a:ext cx="382124" cy="353134"/>
            </a:xfrm>
            <a:custGeom>
              <a:avLst/>
              <a:gdLst/>
              <a:ahLst/>
              <a:cxnLst>
                <a:cxn ang="0">
                  <a:pos x="67" y="20"/>
                </a:cxn>
                <a:cxn ang="0">
                  <a:pos x="46" y="36"/>
                </a:cxn>
                <a:cxn ang="0">
                  <a:pos x="42" y="40"/>
                </a:cxn>
                <a:cxn ang="0">
                  <a:pos x="39" y="47"/>
                </a:cxn>
                <a:cxn ang="0">
                  <a:pos x="44" y="52"/>
                </a:cxn>
                <a:cxn ang="0">
                  <a:pos x="52" y="58"/>
                </a:cxn>
                <a:cxn ang="0">
                  <a:pos x="52" y="61"/>
                </a:cxn>
                <a:cxn ang="0">
                  <a:pos x="51" y="62"/>
                </a:cxn>
                <a:cxn ang="0">
                  <a:pos x="17" y="62"/>
                </a:cxn>
                <a:cxn ang="0">
                  <a:pos x="16" y="61"/>
                </a:cxn>
                <a:cxn ang="0">
                  <a:pos x="16" y="58"/>
                </a:cxn>
                <a:cxn ang="0">
                  <a:pos x="24" y="52"/>
                </a:cxn>
                <a:cxn ang="0">
                  <a:pos x="29" y="47"/>
                </a:cxn>
                <a:cxn ang="0">
                  <a:pos x="26" y="40"/>
                </a:cxn>
                <a:cxn ang="0">
                  <a:pos x="22" y="36"/>
                </a:cxn>
                <a:cxn ang="0">
                  <a:pos x="0" y="20"/>
                </a:cxn>
                <a:cxn ang="0">
                  <a:pos x="0" y="15"/>
                </a:cxn>
                <a:cxn ang="0">
                  <a:pos x="4" y="11"/>
                </a:cxn>
                <a:cxn ang="0">
                  <a:pos x="16" y="11"/>
                </a:cxn>
                <a:cxn ang="0">
                  <a:pos x="16" y="7"/>
                </a:cxn>
                <a:cxn ang="0">
                  <a:pos x="22" y="0"/>
                </a:cxn>
                <a:cxn ang="0">
                  <a:pos x="45" y="0"/>
                </a:cxn>
                <a:cxn ang="0">
                  <a:pos x="52" y="7"/>
                </a:cxn>
                <a:cxn ang="0">
                  <a:pos x="52" y="11"/>
                </a:cxn>
                <a:cxn ang="0">
                  <a:pos x="63" y="11"/>
                </a:cxn>
                <a:cxn ang="0">
                  <a:pos x="67" y="15"/>
                </a:cxn>
                <a:cxn ang="0">
                  <a:pos x="67" y="20"/>
                </a:cxn>
                <a:cxn ang="0">
                  <a:pos x="16" y="16"/>
                </a:cxn>
                <a:cxn ang="0">
                  <a:pos x="6" y="16"/>
                </a:cxn>
                <a:cxn ang="0">
                  <a:pos x="6" y="20"/>
                </a:cxn>
                <a:cxn ang="0">
                  <a:pos x="19" y="31"/>
                </a:cxn>
                <a:cxn ang="0">
                  <a:pos x="16" y="16"/>
                </a:cxn>
                <a:cxn ang="0">
                  <a:pos x="62" y="16"/>
                </a:cxn>
                <a:cxn ang="0">
                  <a:pos x="52" y="16"/>
                </a:cxn>
                <a:cxn ang="0">
                  <a:pos x="49" y="31"/>
                </a:cxn>
                <a:cxn ang="0">
                  <a:pos x="62" y="20"/>
                </a:cxn>
                <a:cxn ang="0">
                  <a:pos x="62" y="16"/>
                </a:cxn>
              </a:cxnLst>
              <a:rect l="0" t="0" r="r" b="b"/>
              <a:pathLst>
                <a:path w="67" h="62">
                  <a:moveTo>
                    <a:pt x="67" y="20"/>
                  </a:moveTo>
                  <a:cubicBezTo>
                    <a:pt x="67" y="27"/>
                    <a:pt x="58" y="36"/>
                    <a:pt x="46" y="36"/>
                  </a:cubicBezTo>
                  <a:cubicBezTo>
                    <a:pt x="44" y="38"/>
                    <a:pt x="42" y="40"/>
                    <a:pt x="42" y="40"/>
                  </a:cubicBezTo>
                  <a:cubicBezTo>
                    <a:pt x="40" y="42"/>
                    <a:pt x="39" y="44"/>
                    <a:pt x="39" y="47"/>
                  </a:cubicBezTo>
                  <a:cubicBezTo>
                    <a:pt x="39" y="49"/>
                    <a:pt x="40" y="52"/>
                    <a:pt x="44" y="52"/>
                  </a:cubicBezTo>
                  <a:cubicBezTo>
                    <a:pt x="48" y="52"/>
                    <a:pt x="52" y="54"/>
                    <a:pt x="52" y="58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62"/>
                    <a:pt x="51" y="62"/>
                    <a:pt x="51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6" y="62"/>
                    <a:pt x="16" y="62"/>
                    <a:pt x="16" y="61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4"/>
                    <a:pt x="20" y="52"/>
                    <a:pt x="24" y="52"/>
                  </a:cubicBezTo>
                  <a:cubicBezTo>
                    <a:pt x="27" y="52"/>
                    <a:pt x="29" y="49"/>
                    <a:pt x="29" y="47"/>
                  </a:cubicBezTo>
                  <a:cubicBezTo>
                    <a:pt x="29" y="44"/>
                    <a:pt x="28" y="42"/>
                    <a:pt x="26" y="40"/>
                  </a:cubicBezTo>
                  <a:cubicBezTo>
                    <a:pt x="25" y="40"/>
                    <a:pt x="24" y="38"/>
                    <a:pt x="22" y="36"/>
                  </a:cubicBezTo>
                  <a:cubicBezTo>
                    <a:pt x="10" y="36"/>
                    <a:pt x="0" y="27"/>
                    <a:pt x="0" y="2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2"/>
                    <a:pt x="2" y="11"/>
                    <a:pt x="4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3"/>
                    <a:pt x="19" y="0"/>
                    <a:pt x="22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9" y="0"/>
                    <a:pt x="52" y="3"/>
                    <a:pt x="52" y="7"/>
                  </a:cubicBezTo>
                  <a:cubicBezTo>
                    <a:pt x="52" y="11"/>
                    <a:pt x="52" y="11"/>
                    <a:pt x="52" y="11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6" y="11"/>
                    <a:pt x="67" y="12"/>
                    <a:pt x="67" y="15"/>
                  </a:cubicBezTo>
                  <a:lnTo>
                    <a:pt x="67" y="20"/>
                  </a:lnTo>
                  <a:close/>
                  <a:moveTo>
                    <a:pt x="16" y="16"/>
                  </a:moveTo>
                  <a:cubicBezTo>
                    <a:pt x="6" y="16"/>
                    <a:pt x="6" y="16"/>
                    <a:pt x="6" y="16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24"/>
                    <a:pt x="11" y="29"/>
                    <a:pt x="19" y="31"/>
                  </a:cubicBezTo>
                  <a:cubicBezTo>
                    <a:pt x="17" y="27"/>
                    <a:pt x="16" y="22"/>
                    <a:pt x="16" y="16"/>
                  </a:cubicBezTo>
                  <a:close/>
                  <a:moveTo>
                    <a:pt x="62" y="16"/>
                  </a:moveTo>
                  <a:cubicBezTo>
                    <a:pt x="52" y="16"/>
                    <a:pt x="52" y="16"/>
                    <a:pt x="52" y="16"/>
                  </a:cubicBezTo>
                  <a:cubicBezTo>
                    <a:pt x="52" y="22"/>
                    <a:pt x="51" y="27"/>
                    <a:pt x="49" y="31"/>
                  </a:cubicBezTo>
                  <a:cubicBezTo>
                    <a:pt x="57" y="29"/>
                    <a:pt x="62" y="24"/>
                    <a:pt x="62" y="20"/>
                  </a:cubicBezTo>
                  <a:lnTo>
                    <a:pt x="62" y="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</a:ln>
          </p:spPr>
          <p:txBody>
            <a:bodyPr vert="horz" wrap="square" lIns="99526" tIns="49764" rIns="99526" bIns="4976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395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6" name="Down Arrow 15"/>
          <p:cNvSpPr/>
          <p:nvPr/>
        </p:nvSpPr>
        <p:spPr bwMode="auto">
          <a:xfrm rot="14548862">
            <a:off x="6998647" y="3599864"/>
            <a:ext cx="262123" cy="468231"/>
          </a:xfrm>
          <a:prstGeom prst="downArrow">
            <a:avLst>
              <a:gd name="adj1" fmla="val 63516"/>
              <a:gd name="adj2" fmla="val 50000"/>
            </a:avLst>
          </a:prstGeom>
          <a:solidFill>
            <a:schemeClr val="accent2"/>
          </a:solidFill>
          <a:ln w="9525">
            <a:noFill/>
            <a:round/>
          </a:ln>
        </p:spPr>
        <p:txBody>
          <a:bodyPr vert="horz" wrap="square" lIns="99526" tIns="49764" rIns="99526" bIns="49764" numCol="1" rtlCol="0" anchor="t" anchorCtr="0" compatLnSpc="1"/>
          <a:lstStyle/>
          <a:p>
            <a:pPr algn="ctr">
              <a:lnSpc>
                <a:spcPct val="120000"/>
              </a:lnSpc>
            </a:pPr>
            <a:endParaRPr lang="en-US" sz="139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Down Arrow 19"/>
          <p:cNvSpPr/>
          <p:nvPr/>
        </p:nvSpPr>
        <p:spPr bwMode="auto">
          <a:xfrm rot="14548862" flipH="1" flipV="1">
            <a:off x="5591623" y="4293881"/>
            <a:ext cx="262123" cy="484941"/>
          </a:xfrm>
          <a:prstGeom prst="downArrow">
            <a:avLst>
              <a:gd name="adj1" fmla="val 63516"/>
              <a:gd name="adj2" fmla="val 50000"/>
            </a:avLst>
          </a:prstGeom>
          <a:solidFill>
            <a:schemeClr val="accent5"/>
          </a:solidFill>
          <a:ln w="9525">
            <a:noFill/>
            <a:round/>
          </a:ln>
        </p:spPr>
        <p:txBody>
          <a:bodyPr vert="horz" wrap="square" lIns="99526" tIns="49764" rIns="99526" bIns="49764" numCol="1" rtlCol="0" anchor="t" anchorCtr="0" compatLnSpc="1"/>
          <a:lstStyle/>
          <a:p>
            <a:pPr algn="ctr">
              <a:lnSpc>
                <a:spcPct val="120000"/>
              </a:lnSpc>
            </a:pPr>
            <a:endParaRPr lang="en-US" sz="139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5" name="Down Arrow 44"/>
          <p:cNvSpPr/>
          <p:nvPr/>
        </p:nvSpPr>
        <p:spPr bwMode="auto">
          <a:xfrm rot="10800000">
            <a:off x="6297543" y="3194255"/>
            <a:ext cx="262123" cy="468231"/>
          </a:xfrm>
          <a:prstGeom prst="downArrow">
            <a:avLst>
              <a:gd name="adj1" fmla="val 63516"/>
              <a:gd name="adj2" fmla="val 50000"/>
            </a:avLst>
          </a:prstGeom>
          <a:solidFill>
            <a:schemeClr val="accent1"/>
          </a:solidFill>
          <a:ln w="9525">
            <a:noFill/>
            <a:round/>
          </a:ln>
        </p:spPr>
        <p:txBody>
          <a:bodyPr vert="horz" wrap="square" lIns="99526" tIns="49764" rIns="99526" bIns="49764" numCol="1" rtlCol="0" anchor="t" anchorCtr="0" compatLnSpc="1"/>
          <a:lstStyle/>
          <a:p>
            <a:pPr algn="ctr">
              <a:lnSpc>
                <a:spcPct val="120000"/>
              </a:lnSpc>
            </a:pPr>
            <a:endParaRPr lang="en-US" sz="139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8" name="Down Arrow 47"/>
          <p:cNvSpPr/>
          <p:nvPr/>
        </p:nvSpPr>
        <p:spPr bwMode="auto">
          <a:xfrm rot="7051138" flipH="1">
            <a:off x="5598927" y="3599305"/>
            <a:ext cx="262123" cy="468231"/>
          </a:xfrm>
          <a:prstGeom prst="downArrow">
            <a:avLst>
              <a:gd name="adj1" fmla="val 63516"/>
              <a:gd name="adj2" fmla="val 50000"/>
            </a:avLst>
          </a:prstGeom>
          <a:solidFill>
            <a:schemeClr val="accent6"/>
          </a:solidFill>
          <a:ln w="9525">
            <a:noFill/>
            <a:round/>
          </a:ln>
        </p:spPr>
        <p:txBody>
          <a:bodyPr vert="horz" wrap="square" lIns="99526" tIns="49764" rIns="99526" bIns="49764" numCol="1" rtlCol="0" anchor="t" anchorCtr="0" compatLnSpc="1"/>
          <a:lstStyle/>
          <a:p>
            <a:pPr algn="ctr">
              <a:lnSpc>
                <a:spcPct val="120000"/>
              </a:lnSpc>
            </a:pPr>
            <a:endParaRPr lang="en-US" sz="139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6" name="Down Arrow 55"/>
          <p:cNvSpPr/>
          <p:nvPr/>
        </p:nvSpPr>
        <p:spPr bwMode="auto">
          <a:xfrm rot="10800000" flipV="1">
            <a:off x="6297545" y="4725803"/>
            <a:ext cx="262123" cy="468231"/>
          </a:xfrm>
          <a:prstGeom prst="downArrow">
            <a:avLst>
              <a:gd name="adj1" fmla="val 63516"/>
              <a:gd name="adj2" fmla="val 50000"/>
            </a:avLst>
          </a:prstGeom>
          <a:solidFill>
            <a:schemeClr val="accent4"/>
          </a:solidFill>
          <a:ln w="9525">
            <a:noFill/>
            <a:round/>
          </a:ln>
        </p:spPr>
        <p:txBody>
          <a:bodyPr vert="horz" wrap="square" lIns="99526" tIns="49764" rIns="99526" bIns="49764" numCol="1" rtlCol="0" anchor="t" anchorCtr="0" compatLnSpc="1"/>
          <a:lstStyle/>
          <a:p>
            <a:pPr algn="ctr">
              <a:lnSpc>
                <a:spcPct val="120000"/>
              </a:lnSpc>
            </a:pPr>
            <a:endParaRPr lang="en-US" sz="139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7" name="Down Arrow 56"/>
          <p:cNvSpPr/>
          <p:nvPr/>
        </p:nvSpPr>
        <p:spPr bwMode="auto">
          <a:xfrm rot="7051138" flipV="1">
            <a:off x="6991342" y="4308598"/>
            <a:ext cx="262123" cy="484941"/>
          </a:xfrm>
          <a:prstGeom prst="downArrow">
            <a:avLst>
              <a:gd name="adj1" fmla="val 63516"/>
              <a:gd name="adj2" fmla="val 50000"/>
            </a:avLst>
          </a:prstGeom>
          <a:solidFill>
            <a:schemeClr val="accent3"/>
          </a:solidFill>
          <a:ln w="9525">
            <a:noFill/>
            <a:round/>
          </a:ln>
        </p:spPr>
        <p:txBody>
          <a:bodyPr vert="horz" wrap="square" lIns="99526" tIns="49764" rIns="99526" bIns="49764" numCol="1" rtlCol="0" anchor="t" anchorCtr="0" compatLnSpc="1"/>
          <a:lstStyle/>
          <a:p>
            <a:pPr algn="ctr">
              <a:lnSpc>
                <a:spcPct val="120000"/>
              </a:lnSpc>
            </a:pPr>
            <a:endParaRPr lang="en-US" sz="1395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" name="Group 84"/>
          <p:cNvGrpSpPr/>
          <p:nvPr/>
        </p:nvGrpSpPr>
        <p:grpSpPr>
          <a:xfrm>
            <a:off x="5904272" y="2130695"/>
            <a:ext cx="1062673" cy="1063559"/>
            <a:chOff x="3307763" y="1427226"/>
            <a:chExt cx="648499" cy="649042"/>
          </a:xfrm>
        </p:grpSpPr>
        <p:sp>
          <p:nvSpPr>
            <p:cNvPr id="77" name="Oval 76"/>
            <p:cNvSpPr>
              <a:spLocks noChangeAspect="1"/>
            </p:cNvSpPr>
            <p:nvPr/>
          </p:nvSpPr>
          <p:spPr>
            <a:xfrm>
              <a:off x="3307763" y="1427226"/>
              <a:ext cx="648499" cy="649042"/>
            </a:xfrm>
            <a:prstGeom prst="ellipse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1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8" name="Freeform 77"/>
            <p:cNvSpPr>
              <a:spLocks noEditPoints="1"/>
            </p:cNvSpPr>
            <p:nvPr/>
          </p:nvSpPr>
          <p:spPr bwMode="auto">
            <a:xfrm>
              <a:off x="3483875" y="1534824"/>
              <a:ext cx="296640" cy="433374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0" y="35"/>
                </a:cxn>
                <a:cxn ang="0">
                  <a:pos x="16" y="74"/>
                </a:cxn>
                <a:cxn ang="0">
                  <a:pos x="35" y="102"/>
                </a:cxn>
                <a:cxn ang="0">
                  <a:pos x="54" y="74"/>
                </a:cxn>
                <a:cxn ang="0">
                  <a:pos x="70" y="35"/>
                </a:cxn>
                <a:cxn ang="0">
                  <a:pos x="35" y="0"/>
                </a:cxn>
                <a:cxn ang="0">
                  <a:pos x="43" y="87"/>
                </a:cxn>
                <a:cxn ang="0">
                  <a:pos x="27" y="89"/>
                </a:cxn>
                <a:cxn ang="0">
                  <a:pos x="26" y="83"/>
                </a:cxn>
                <a:cxn ang="0">
                  <a:pos x="26" y="83"/>
                </a:cxn>
                <a:cxn ang="0">
                  <a:pos x="45" y="80"/>
                </a:cxn>
                <a:cxn ang="0">
                  <a:pos x="44" y="83"/>
                </a:cxn>
                <a:cxn ang="0">
                  <a:pos x="43" y="87"/>
                </a:cxn>
                <a:cxn ang="0">
                  <a:pos x="25" y="79"/>
                </a:cxn>
                <a:cxn ang="0">
                  <a:pos x="23" y="73"/>
                </a:cxn>
                <a:cxn ang="0">
                  <a:pos x="47" y="73"/>
                </a:cxn>
                <a:cxn ang="0">
                  <a:pos x="46" y="77"/>
                </a:cxn>
                <a:cxn ang="0">
                  <a:pos x="25" y="79"/>
                </a:cxn>
                <a:cxn ang="0">
                  <a:pos x="35" y="96"/>
                </a:cxn>
                <a:cxn ang="0">
                  <a:pos x="29" y="92"/>
                </a:cxn>
                <a:cxn ang="0">
                  <a:pos x="42" y="90"/>
                </a:cxn>
                <a:cxn ang="0">
                  <a:pos x="35" y="96"/>
                </a:cxn>
                <a:cxn ang="0">
                  <a:pos x="50" y="67"/>
                </a:cxn>
                <a:cxn ang="0">
                  <a:pos x="20" y="67"/>
                </a:cxn>
                <a:cxn ang="0">
                  <a:pos x="15" y="57"/>
                </a:cxn>
                <a:cxn ang="0">
                  <a:pos x="6" y="35"/>
                </a:cxn>
                <a:cxn ang="0">
                  <a:pos x="35" y="6"/>
                </a:cxn>
                <a:cxn ang="0">
                  <a:pos x="64" y="35"/>
                </a:cxn>
                <a:cxn ang="0">
                  <a:pos x="55" y="57"/>
                </a:cxn>
                <a:cxn ang="0">
                  <a:pos x="50" y="67"/>
                </a:cxn>
                <a:cxn ang="0">
                  <a:pos x="50" y="67"/>
                </a:cxn>
                <a:cxn ang="0">
                  <a:pos x="50" y="67"/>
                </a:cxn>
              </a:cxnLst>
              <a:rect l="0" t="0" r="r" b="b"/>
              <a:pathLst>
                <a:path w="70" h="102">
                  <a:moveTo>
                    <a:pt x="35" y="0"/>
                  </a:moveTo>
                  <a:cubicBezTo>
                    <a:pt x="16" y="0"/>
                    <a:pt x="0" y="16"/>
                    <a:pt x="0" y="35"/>
                  </a:cubicBezTo>
                  <a:cubicBezTo>
                    <a:pt x="0" y="48"/>
                    <a:pt x="12" y="62"/>
                    <a:pt x="16" y="74"/>
                  </a:cubicBezTo>
                  <a:cubicBezTo>
                    <a:pt x="22" y="91"/>
                    <a:pt x="22" y="102"/>
                    <a:pt x="35" y="102"/>
                  </a:cubicBezTo>
                  <a:cubicBezTo>
                    <a:pt x="49" y="102"/>
                    <a:pt x="48" y="92"/>
                    <a:pt x="54" y="74"/>
                  </a:cubicBezTo>
                  <a:cubicBezTo>
                    <a:pt x="58" y="62"/>
                    <a:pt x="70" y="48"/>
                    <a:pt x="70" y="35"/>
                  </a:cubicBezTo>
                  <a:cubicBezTo>
                    <a:pt x="70" y="16"/>
                    <a:pt x="54" y="0"/>
                    <a:pt x="35" y="0"/>
                  </a:cubicBezTo>
                  <a:close/>
                  <a:moveTo>
                    <a:pt x="43" y="87"/>
                  </a:moveTo>
                  <a:cubicBezTo>
                    <a:pt x="27" y="89"/>
                    <a:pt x="27" y="89"/>
                    <a:pt x="27" y="89"/>
                  </a:cubicBezTo>
                  <a:cubicBezTo>
                    <a:pt x="27" y="87"/>
                    <a:pt x="26" y="85"/>
                    <a:pt x="26" y="83"/>
                  </a:cubicBezTo>
                  <a:cubicBezTo>
                    <a:pt x="26" y="83"/>
                    <a:pt x="26" y="83"/>
                    <a:pt x="26" y="83"/>
                  </a:cubicBezTo>
                  <a:cubicBezTo>
                    <a:pt x="45" y="80"/>
                    <a:pt x="45" y="80"/>
                    <a:pt x="45" y="80"/>
                  </a:cubicBezTo>
                  <a:cubicBezTo>
                    <a:pt x="45" y="81"/>
                    <a:pt x="45" y="82"/>
                    <a:pt x="44" y="83"/>
                  </a:cubicBezTo>
                  <a:cubicBezTo>
                    <a:pt x="44" y="84"/>
                    <a:pt x="44" y="86"/>
                    <a:pt x="43" y="87"/>
                  </a:cubicBezTo>
                  <a:close/>
                  <a:moveTo>
                    <a:pt x="25" y="79"/>
                  </a:moveTo>
                  <a:cubicBezTo>
                    <a:pt x="24" y="78"/>
                    <a:pt x="23" y="76"/>
                    <a:pt x="23" y="73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47" y="75"/>
                    <a:pt x="47" y="76"/>
                    <a:pt x="46" y="77"/>
                  </a:cubicBezTo>
                  <a:lnTo>
                    <a:pt x="25" y="79"/>
                  </a:lnTo>
                  <a:close/>
                  <a:moveTo>
                    <a:pt x="35" y="96"/>
                  </a:moveTo>
                  <a:cubicBezTo>
                    <a:pt x="32" y="96"/>
                    <a:pt x="30" y="95"/>
                    <a:pt x="29" y="92"/>
                  </a:cubicBezTo>
                  <a:cubicBezTo>
                    <a:pt x="42" y="90"/>
                    <a:pt x="42" y="90"/>
                    <a:pt x="42" y="90"/>
                  </a:cubicBezTo>
                  <a:cubicBezTo>
                    <a:pt x="40" y="95"/>
                    <a:pt x="39" y="96"/>
                    <a:pt x="35" y="96"/>
                  </a:cubicBezTo>
                  <a:close/>
                  <a:moveTo>
                    <a:pt x="50" y="67"/>
                  </a:moveTo>
                  <a:cubicBezTo>
                    <a:pt x="20" y="67"/>
                    <a:pt x="20" y="67"/>
                    <a:pt x="20" y="67"/>
                  </a:cubicBezTo>
                  <a:cubicBezTo>
                    <a:pt x="19" y="64"/>
                    <a:pt x="17" y="60"/>
                    <a:pt x="15" y="57"/>
                  </a:cubicBezTo>
                  <a:cubicBezTo>
                    <a:pt x="11" y="49"/>
                    <a:pt x="6" y="41"/>
                    <a:pt x="6" y="35"/>
                  </a:cubicBezTo>
                  <a:cubicBezTo>
                    <a:pt x="6" y="19"/>
                    <a:pt x="19" y="6"/>
                    <a:pt x="35" y="6"/>
                  </a:cubicBezTo>
                  <a:cubicBezTo>
                    <a:pt x="51" y="6"/>
                    <a:pt x="64" y="19"/>
                    <a:pt x="64" y="35"/>
                  </a:cubicBezTo>
                  <a:cubicBezTo>
                    <a:pt x="64" y="41"/>
                    <a:pt x="60" y="49"/>
                    <a:pt x="55" y="57"/>
                  </a:cubicBezTo>
                  <a:cubicBezTo>
                    <a:pt x="53" y="60"/>
                    <a:pt x="52" y="64"/>
                    <a:pt x="50" y="67"/>
                  </a:cubicBezTo>
                  <a:close/>
                  <a:moveTo>
                    <a:pt x="50" y="67"/>
                  </a:moveTo>
                  <a:cubicBezTo>
                    <a:pt x="50" y="67"/>
                    <a:pt x="50" y="67"/>
                    <a:pt x="50" y="67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9526" tIns="49764" rIns="99526" bIns="4976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395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88"/>
          <p:cNvGrpSpPr/>
          <p:nvPr/>
        </p:nvGrpSpPr>
        <p:grpSpPr>
          <a:xfrm>
            <a:off x="7281992" y="4371976"/>
            <a:ext cx="1062673" cy="1063559"/>
            <a:chOff x="3365370" y="3682819"/>
            <a:chExt cx="648499" cy="649042"/>
          </a:xfrm>
        </p:grpSpPr>
        <p:sp>
          <p:nvSpPr>
            <p:cNvPr id="65" name="Oval 64"/>
            <p:cNvSpPr>
              <a:spLocks noChangeAspect="1"/>
            </p:cNvSpPr>
            <p:nvPr/>
          </p:nvSpPr>
          <p:spPr>
            <a:xfrm>
              <a:off x="3365370" y="3682819"/>
              <a:ext cx="648499" cy="649042"/>
            </a:xfrm>
            <a:prstGeom prst="ellipse">
              <a:avLst/>
            </a:prstGeom>
            <a:solidFill>
              <a:schemeClr val="accent3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305" b="1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9" name="Freeform 83"/>
            <p:cNvSpPr>
              <a:spLocks noEditPoints="1"/>
            </p:cNvSpPr>
            <p:nvPr/>
          </p:nvSpPr>
          <p:spPr bwMode="auto">
            <a:xfrm>
              <a:off x="3590360" y="3858452"/>
              <a:ext cx="198518" cy="297777"/>
            </a:xfrm>
            <a:custGeom>
              <a:avLst/>
              <a:gdLst/>
              <a:ahLst/>
              <a:cxnLst>
                <a:cxn ang="0">
                  <a:pos x="38" y="26"/>
                </a:cxn>
                <a:cxn ang="0">
                  <a:pos x="24" y="55"/>
                </a:cxn>
                <a:cxn ang="0">
                  <a:pos x="20" y="58"/>
                </a:cxn>
                <a:cxn ang="0">
                  <a:pos x="16" y="55"/>
                </a:cxn>
                <a:cxn ang="0">
                  <a:pos x="2" y="26"/>
                </a:cxn>
                <a:cxn ang="0">
                  <a:pos x="0" y="19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38" y="26"/>
                </a:cxn>
                <a:cxn ang="0">
                  <a:pos x="20" y="9"/>
                </a:cxn>
                <a:cxn ang="0">
                  <a:pos x="10" y="19"/>
                </a:cxn>
                <a:cxn ang="0">
                  <a:pos x="20" y="29"/>
                </a:cxn>
                <a:cxn ang="0">
                  <a:pos x="30" y="19"/>
                </a:cxn>
                <a:cxn ang="0">
                  <a:pos x="20" y="9"/>
                </a:cxn>
              </a:cxnLst>
              <a:rect l="0" t="0" r="r" b="b"/>
              <a:pathLst>
                <a:path w="39" h="58">
                  <a:moveTo>
                    <a:pt x="38" y="26"/>
                  </a:moveTo>
                  <a:cubicBezTo>
                    <a:pt x="24" y="55"/>
                    <a:pt x="24" y="55"/>
                    <a:pt x="24" y="55"/>
                  </a:cubicBezTo>
                  <a:cubicBezTo>
                    <a:pt x="23" y="57"/>
                    <a:pt x="22" y="58"/>
                    <a:pt x="20" y="58"/>
                  </a:cubicBezTo>
                  <a:cubicBezTo>
                    <a:pt x="18" y="58"/>
                    <a:pt x="16" y="57"/>
                    <a:pt x="16" y="55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1" y="24"/>
                    <a:pt x="0" y="21"/>
                    <a:pt x="0" y="19"/>
                  </a:cubicBezTo>
                  <a:cubicBezTo>
                    <a:pt x="0" y="8"/>
                    <a:pt x="9" y="0"/>
                    <a:pt x="20" y="0"/>
                  </a:cubicBezTo>
                  <a:cubicBezTo>
                    <a:pt x="31" y="0"/>
                    <a:pt x="39" y="8"/>
                    <a:pt x="39" y="19"/>
                  </a:cubicBezTo>
                  <a:cubicBezTo>
                    <a:pt x="39" y="21"/>
                    <a:pt x="39" y="24"/>
                    <a:pt x="38" y="26"/>
                  </a:cubicBezTo>
                  <a:close/>
                  <a:moveTo>
                    <a:pt x="20" y="9"/>
                  </a:moveTo>
                  <a:cubicBezTo>
                    <a:pt x="15" y="9"/>
                    <a:pt x="10" y="14"/>
                    <a:pt x="10" y="19"/>
                  </a:cubicBezTo>
                  <a:cubicBezTo>
                    <a:pt x="10" y="24"/>
                    <a:pt x="15" y="29"/>
                    <a:pt x="20" y="29"/>
                  </a:cubicBezTo>
                  <a:cubicBezTo>
                    <a:pt x="25" y="29"/>
                    <a:pt x="30" y="24"/>
                    <a:pt x="30" y="19"/>
                  </a:cubicBezTo>
                  <a:cubicBezTo>
                    <a:pt x="30" y="14"/>
                    <a:pt x="25" y="9"/>
                    <a:pt x="20" y="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9526" tIns="49764" rIns="99526" bIns="4976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395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87"/>
          <p:cNvGrpSpPr/>
          <p:nvPr/>
        </p:nvGrpSpPr>
        <p:grpSpPr>
          <a:xfrm>
            <a:off x="4506526" y="2976898"/>
            <a:ext cx="1062673" cy="1063559"/>
            <a:chOff x="5187738" y="3682819"/>
            <a:chExt cx="648499" cy="649042"/>
          </a:xfrm>
        </p:grpSpPr>
        <p:sp>
          <p:nvSpPr>
            <p:cNvPr id="74" name="Oval 73"/>
            <p:cNvSpPr>
              <a:spLocks noChangeAspect="1"/>
            </p:cNvSpPr>
            <p:nvPr/>
          </p:nvSpPr>
          <p:spPr>
            <a:xfrm>
              <a:off x="5187738" y="3682819"/>
              <a:ext cx="648499" cy="649042"/>
            </a:xfrm>
            <a:prstGeom prst="ellipse">
              <a:avLst/>
            </a:prstGeom>
            <a:solidFill>
              <a:schemeClr val="accent6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305" b="1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0" name="Freeform 137"/>
            <p:cNvSpPr>
              <a:spLocks noEditPoints="1"/>
            </p:cNvSpPr>
            <p:nvPr/>
          </p:nvSpPr>
          <p:spPr bwMode="auto">
            <a:xfrm>
              <a:off x="5347164" y="3838560"/>
              <a:ext cx="329647" cy="337558"/>
            </a:xfrm>
            <a:custGeom>
              <a:avLst/>
              <a:gdLst/>
              <a:ahLst/>
              <a:cxnLst>
                <a:cxn ang="0">
                  <a:pos x="46" y="30"/>
                </a:cxn>
                <a:cxn ang="0">
                  <a:pos x="39" y="36"/>
                </a:cxn>
                <a:cxn ang="0">
                  <a:pos x="39" y="50"/>
                </a:cxn>
                <a:cxn ang="0">
                  <a:pos x="38" y="50"/>
                </a:cxn>
                <a:cxn ang="0">
                  <a:pos x="24" y="58"/>
                </a:cxn>
                <a:cxn ang="0">
                  <a:pos x="24" y="59"/>
                </a:cxn>
                <a:cxn ang="0">
                  <a:pos x="23" y="58"/>
                </a:cxn>
                <a:cxn ang="0">
                  <a:pos x="21" y="56"/>
                </a:cxn>
                <a:cxn ang="0">
                  <a:pos x="21" y="55"/>
                </a:cxn>
                <a:cxn ang="0">
                  <a:pos x="24" y="45"/>
                </a:cxn>
                <a:cxn ang="0">
                  <a:pos x="14" y="35"/>
                </a:cxn>
                <a:cxn ang="0">
                  <a:pos x="4" y="38"/>
                </a:cxn>
                <a:cxn ang="0">
                  <a:pos x="3" y="38"/>
                </a:cxn>
                <a:cxn ang="0">
                  <a:pos x="3" y="38"/>
                </a:cxn>
                <a:cxn ang="0">
                  <a:pos x="0" y="35"/>
                </a:cxn>
                <a:cxn ang="0">
                  <a:pos x="0" y="34"/>
                </a:cxn>
                <a:cxn ang="0">
                  <a:pos x="8" y="20"/>
                </a:cxn>
                <a:cxn ang="0">
                  <a:pos x="9" y="20"/>
                </a:cxn>
                <a:cxn ang="0">
                  <a:pos x="23" y="19"/>
                </a:cxn>
                <a:cxn ang="0">
                  <a:pos x="29" y="12"/>
                </a:cxn>
                <a:cxn ang="0">
                  <a:pos x="57" y="0"/>
                </a:cxn>
                <a:cxn ang="0">
                  <a:pos x="58" y="1"/>
                </a:cxn>
                <a:cxn ang="0">
                  <a:pos x="46" y="30"/>
                </a:cxn>
                <a:cxn ang="0">
                  <a:pos x="47" y="8"/>
                </a:cxn>
                <a:cxn ang="0">
                  <a:pos x="43" y="12"/>
                </a:cxn>
                <a:cxn ang="0">
                  <a:pos x="47" y="15"/>
                </a:cxn>
                <a:cxn ang="0">
                  <a:pos x="50" y="12"/>
                </a:cxn>
                <a:cxn ang="0">
                  <a:pos x="47" y="8"/>
                </a:cxn>
              </a:cxnLst>
              <a:rect l="0" t="0" r="r" b="b"/>
              <a:pathLst>
                <a:path w="58" h="59">
                  <a:moveTo>
                    <a:pt x="46" y="30"/>
                  </a:moveTo>
                  <a:cubicBezTo>
                    <a:pt x="44" y="32"/>
                    <a:pt x="42" y="34"/>
                    <a:pt x="39" y="36"/>
                  </a:cubicBezTo>
                  <a:cubicBezTo>
                    <a:pt x="39" y="50"/>
                    <a:pt x="39" y="50"/>
                    <a:pt x="39" y="50"/>
                  </a:cubicBezTo>
                  <a:cubicBezTo>
                    <a:pt x="39" y="50"/>
                    <a:pt x="39" y="50"/>
                    <a:pt x="38" y="50"/>
                  </a:cubicBezTo>
                  <a:cubicBezTo>
                    <a:pt x="24" y="58"/>
                    <a:pt x="24" y="58"/>
                    <a:pt x="24" y="58"/>
                  </a:cubicBezTo>
                  <a:cubicBezTo>
                    <a:pt x="24" y="59"/>
                    <a:pt x="24" y="59"/>
                    <a:pt x="24" y="59"/>
                  </a:cubicBezTo>
                  <a:cubicBezTo>
                    <a:pt x="24" y="59"/>
                    <a:pt x="23" y="58"/>
                    <a:pt x="23" y="58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6"/>
                    <a:pt x="20" y="55"/>
                    <a:pt x="21" y="55"/>
                  </a:cubicBezTo>
                  <a:cubicBezTo>
                    <a:pt x="24" y="45"/>
                    <a:pt x="24" y="45"/>
                    <a:pt x="24" y="45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4" y="38"/>
                    <a:pt x="4" y="38"/>
                    <a:pt x="4" y="38"/>
                  </a:cubicBezTo>
                  <a:cubicBezTo>
                    <a:pt x="4" y="38"/>
                    <a:pt x="3" y="38"/>
                    <a:pt x="3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4"/>
                    <a:pt x="0" y="34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8" y="20"/>
                    <a:pt x="9" y="20"/>
                    <a:pt x="9" y="20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25" y="17"/>
                    <a:pt x="27" y="14"/>
                    <a:pt x="29" y="12"/>
                  </a:cubicBezTo>
                  <a:cubicBezTo>
                    <a:pt x="38" y="3"/>
                    <a:pt x="45" y="0"/>
                    <a:pt x="57" y="0"/>
                  </a:cubicBezTo>
                  <a:cubicBezTo>
                    <a:pt x="58" y="0"/>
                    <a:pt x="58" y="1"/>
                    <a:pt x="58" y="1"/>
                  </a:cubicBezTo>
                  <a:cubicBezTo>
                    <a:pt x="58" y="13"/>
                    <a:pt x="55" y="21"/>
                    <a:pt x="46" y="30"/>
                  </a:cubicBezTo>
                  <a:close/>
                  <a:moveTo>
                    <a:pt x="47" y="8"/>
                  </a:moveTo>
                  <a:cubicBezTo>
                    <a:pt x="45" y="8"/>
                    <a:pt x="43" y="10"/>
                    <a:pt x="43" y="12"/>
                  </a:cubicBezTo>
                  <a:cubicBezTo>
                    <a:pt x="43" y="14"/>
                    <a:pt x="45" y="15"/>
                    <a:pt x="47" y="15"/>
                  </a:cubicBezTo>
                  <a:cubicBezTo>
                    <a:pt x="49" y="15"/>
                    <a:pt x="50" y="14"/>
                    <a:pt x="50" y="12"/>
                  </a:cubicBezTo>
                  <a:cubicBezTo>
                    <a:pt x="50" y="10"/>
                    <a:pt x="49" y="8"/>
                    <a:pt x="47" y="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9526" tIns="49764" rIns="99526" bIns="4976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395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85"/>
          <p:cNvGrpSpPr/>
          <p:nvPr/>
        </p:nvGrpSpPr>
        <p:grpSpPr>
          <a:xfrm>
            <a:off x="5898873" y="5190534"/>
            <a:ext cx="1062673" cy="1063559"/>
            <a:chOff x="5187738" y="1415796"/>
            <a:chExt cx="648499" cy="649042"/>
          </a:xfrm>
        </p:grpSpPr>
        <p:sp>
          <p:nvSpPr>
            <p:cNvPr id="68" name="Oval 67"/>
            <p:cNvSpPr>
              <a:spLocks noChangeAspect="1"/>
            </p:cNvSpPr>
            <p:nvPr/>
          </p:nvSpPr>
          <p:spPr>
            <a:xfrm>
              <a:off x="5187738" y="1415796"/>
              <a:ext cx="648499" cy="649042"/>
            </a:xfrm>
            <a:prstGeom prst="ellipse">
              <a:avLst/>
            </a:prstGeom>
            <a:solidFill>
              <a:schemeClr val="accent4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305" b="1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1" name="Freeform 53"/>
            <p:cNvSpPr/>
            <p:nvPr/>
          </p:nvSpPr>
          <p:spPr bwMode="auto">
            <a:xfrm>
              <a:off x="5336668" y="1592431"/>
              <a:ext cx="350639" cy="259998"/>
            </a:xfrm>
            <a:custGeom>
              <a:avLst/>
              <a:gdLst/>
              <a:ahLst/>
              <a:cxnLst>
                <a:cxn ang="0">
                  <a:pos x="55" y="50"/>
                </a:cxn>
                <a:cxn ang="0">
                  <a:pos x="16" y="50"/>
                </a:cxn>
                <a:cxn ang="0">
                  <a:pos x="0" y="34"/>
                </a:cxn>
                <a:cxn ang="0">
                  <a:pos x="9" y="20"/>
                </a:cxn>
                <a:cxn ang="0">
                  <a:pos x="9" y="18"/>
                </a:cxn>
                <a:cxn ang="0">
                  <a:pos x="27" y="0"/>
                </a:cxn>
                <a:cxn ang="0">
                  <a:pos x="44" y="11"/>
                </a:cxn>
                <a:cxn ang="0">
                  <a:pos x="50" y="9"/>
                </a:cxn>
                <a:cxn ang="0">
                  <a:pos x="59" y="18"/>
                </a:cxn>
                <a:cxn ang="0">
                  <a:pos x="58" y="23"/>
                </a:cxn>
                <a:cxn ang="0">
                  <a:pos x="68" y="36"/>
                </a:cxn>
                <a:cxn ang="0">
                  <a:pos x="55" y="50"/>
                </a:cxn>
              </a:cxnLst>
              <a:rect l="0" t="0" r="r" b="b"/>
              <a:pathLst>
                <a:path w="68" h="50">
                  <a:moveTo>
                    <a:pt x="55" y="50"/>
                  </a:moveTo>
                  <a:cubicBezTo>
                    <a:pt x="16" y="50"/>
                    <a:pt x="16" y="50"/>
                    <a:pt x="16" y="50"/>
                  </a:cubicBezTo>
                  <a:cubicBezTo>
                    <a:pt x="7" y="50"/>
                    <a:pt x="0" y="43"/>
                    <a:pt x="0" y="34"/>
                  </a:cubicBezTo>
                  <a:cubicBezTo>
                    <a:pt x="0" y="28"/>
                    <a:pt x="4" y="22"/>
                    <a:pt x="9" y="20"/>
                  </a:cubicBezTo>
                  <a:cubicBezTo>
                    <a:pt x="9" y="19"/>
                    <a:pt x="9" y="19"/>
                    <a:pt x="9" y="18"/>
                  </a:cubicBezTo>
                  <a:cubicBezTo>
                    <a:pt x="9" y="8"/>
                    <a:pt x="17" y="0"/>
                    <a:pt x="27" y="0"/>
                  </a:cubicBezTo>
                  <a:cubicBezTo>
                    <a:pt x="35" y="0"/>
                    <a:pt x="41" y="5"/>
                    <a:pt x="44" y="11"/>
                  </a:cubicBezTo>
                  <a:cubicBezTo>
                    <a:pt x="46" y="10"/>
                    <a:pt x="48" y="9"/>
                    <a:pt x="50" y="9"/>
                  </a:cubicBezTo>
                  <a:cubicBezTo>
                    <a:pt x="55" y="9"/>
                    <a:pt x="59" y="13"/>
                    <a:pt x="59" y="18"/>
                  </a:cubicBezTo>
                  <a:cubicBezTo>
                    <a:pt x="59" y="20"/>
                    <a:pt x="59" y="22"/>
                    <a:pt x="58" y="23"/>
                  </a:cubicBezTo>
                  <a:cubicBezTo>
                    <a:pt x="64" y="25"/>
                    <a:pt x="68" y="30"/>
                    <a:pt x="68" y="36"/>
                  </a:cubicBezTo>
                  <a:cubicBezTo>
                    <a:pt x="68" y="44"/>
                    <a:pt x="62" y="50"/>
                    <a:pt x="55" y="5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9526" tIns="49764" rIns="99526" bIns="4976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395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9" name="Group 86"/>
          <p:cNvGrpSpPr/>
          <p:nvPr/>
        </p:nvGrpSpPr>
        <p:grpSpPr>
          <a:xfrm>
            <a:off x="4493298" y="4371976"/>
            <a:ext cx="1062673" cy="1063559"/>
            <a:chOff x="5648594" y="2472338"/>
            <a:chExt cx="648499" cy="649042"/>
          </a:xfrm>
        </p:grpSpPr>
        <p:sp>
          <p:nvSpPr>
            <p:cNvPr id="71" name="Oval 70"/>
            <p:cNvSpPr>
              <a:spLocks noChangeAspect="1"/>
            </p:cNvSpPr>
            <p:nvPr/>
          </p:nvSpPr>
          <p:spPr>
            <a:xfrm>
              <a:off x="5648594" y="2472338"/>
              <a:ext cx="648499" cy="649042"/>
            </a:xfrm>
            <a:prstGeom prst="ellipse">
              <a:avLst/>
            </a:prstGeom>
            <a:solidFill>
              <a:schemeClr val="accent5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305" b="1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" name="Freeform 57"/>
            <p:cNvSpPr>
              <a:spLocks noEditPoints="1"/>
            </p:cNvSpPr>
            <p:nvPr/>
          </p:nvSpPr>
          <p:spPr bwMode="auto">
            <a:xfrm>
              <a:off x="5827267" y="2667801"/>
              <a:ext cx="291152" cy="258114"/>
            </a:xfrm>
            <a:custGeom>
              <a:avLst/>
              <a:gdLst/>
              <a:ahLst/>
              <a:cxnLst>
                <a:cxn ang="0">
                  <a:pos x="7" y="9"/>
                </a:cxn>
                <a:cxn ang="0">
                  <a:pos x="7" y="57"/>
                </a:cxn>
                <a:cxn ang="0">
                  <a:pos x="6" y="58"/>
                </a:cxn>
                <a:cxn ang="0">
                  <a:pos x="4" y="58"/>
                </a:cxn>
                <a:cxn ang="0">
                  <a:pos x="2" y="57"/>
                </a:cxn>
                <a:cxn ang="0">
                  <a:pos x="2" y="9"/>
                </a:cxn>
                <a:cxn ang="0">
                  <a:pos x="0" y="4"/>
                </a:cxn>
                <a:cxn ang="0">
                  <a:pos x="5" y="0"/>
                </a:cxn>
                <a:cxn ang="0">
                  <a:pos x="10" y="4"/>
                </a:cxn>
                <a:cxn ang="0">
                  <a:pos x="7" y="9"/>
                </a:cxn>
                <a:cxn ang="0">
                  <a:pos x="65" y="36"/>
                </a:cxn>
                <a:cxn ang="0">
                  <a:pos x="63" y="38"/>
                </a:cxn>
                <a:cxn ang="0">
                  <a:pos x="49" y="43"/>
                </a:cxn>
                <a:cxn ang="0">
                  <a:pos x="31" y="37"/>
                </a:cxn>
                <a:cxn ang="0">
                  <a:pos x="13" y="43"/>
                </a:cxn>
                <a:cxn ang="0">
                  <a:pos x="12" y="43"/>
                </a:cxn>
                <a:cxn ang="0">
                  <a:pos x="10" y="41"/>
                </a:cxn>
                <a:cxn ang="0">
                  <a:pos x="10" y="13"/>
                </a:cxn>
                <a:cxn ang="0">
                  <a:pos x="11" y="11"/>
                </a:cxn>
                <a:cxn ang="0">
                  <a:pos x="14" y="9"/>
                </a:cxn>
                <a:cxn ang="0">
                  <a:pos x="30" y="4"/>
                </a:cxn>
                <a:cxn ang="0">
                  <a:pos x="46" y="9"/>
                </a:cxn>
                <a:cxn ang="0">
                  <a:pos x="49" y="10"/>
                </a:cxn>
                <a:cxn ang="0">
                  <a:pos x="63" y="4"/>
                </a:cxn>
                <a:cxn ang="0">
                  <a:pos x="65" y="7"/>
                </a:cxn>
                <a:cxn ang="0">
                  <a:pos x="65" y="36"/>
                </a:cxn>
              </a:cxnLst>
              <a:rect l="0" t="0" r="r" b="b"/>
              <a:pathLst>
                <a:path w="65" h="58">
                  <a:moveTo>
                    <a:pt x="7" y="9"/>
                  </a:moveTo>
                  <a:cubicBezTo>
                    <a:pt x="7" y="57"/>
                    <a:pt x="7" y="57"/>
                    <a:pt x="7" y="57"/>
                  </a:cubicBezTo>
                  <a:cubicBezTo>
                    <a:pt x="7" y="57"/>
                    <a:pt x="7" y="58"/>
                    <a:pt x="6" y="58"/>
                  </a:cubicBezTo>
                  <a:cubicBezTo>
                    <a:pt x="4" y="58"/>
                    <a:pt x="4" y="58"/>
                    <a:pt x="4" y="58"/>
                  </a:cubicBezTo>
                  <a:cubicBezTo>
                    <a:pt x="3" y="58"/>
                    <a:pt x="2" y="57"/>
                    <a:pt x="2" y="57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7" y="0"/>
                    <a:pt x="10" y="2"/>
                    <a:pt x="10" y="4"/>
                  </a:cubicBezTo>
                  <a:cubicBezTo>
                    <a:pt x="10" y="6"/>
                    <a:pt x="9" y="8"/>
                    <a:pt x="7" y="9"/>
                  </a:cubicBezTo>
                  <a:close/>
                  <a:moveTo>
                    <a:pt x="65" y="36"/>
                  </a:moveTo>
                  <a:cubicBezTo>
                    <a:pt x="65" y="37"/>
                    <a:pt x="65" y="38"/>
                    <a:pt x="63" y="38"/>
                  </a:cubicBezTo>
                  <a:cubicBezTo>
                    <a:pt x="59" y="41"/>
                    <a:pt x="54" y="43"/>
                    <a:pt x="49" y="43"/>
                  </a:cubicBezTo>
                  <a:cubicBezTo>
                    <a:pt x="43" y="43"/>
                    <a:pt x="39" y="37"/>
                    <a:pt x="31" y="37"/>
                  </a:cubicBezTo>
                  <a:cubicBezTo>
                    <a:pt x="25" y="37"/>
                    <a:pt x="19" y="40"/>
                    <a:pt x="13" y="43"/>
                  </a:cubicBezTo>
                  <a:cubicBezTo>
                    <a:pt x="13" y="43"/>
                    <a:pt x="12" y="43"/>
                    <a:pt x="12" y="43"/>
                  </a:cubicBezTo>
                  <a:cubicBezTo>
                    <a:pt x="11" y="43"/>
                    <a:pt x="10" y="42"/>
                    <a:pt x="10" y="41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2"/>
                    <a:pt x="10" y="11"/>
                    <a:pt x="11" y="11"/>
                  </a:cubicBezTo>
                  <a:cubicBezTo>
                    <a:pt x="12" y="10"/>
                    <a:pt x="13" y="9"/>
                    <a:pt x="14" y="9"/>
                  </a:cubicBezTo>
                  <a:cubicBezTo>
                    <a:pt x="19" y="7"/>
                    <a:pt x="24" y="4"/>
                    <a:pt x="30" y="4"/>
                  </a:cubicBezTo>
                  <a:cubicBezTo>
                    <a:pt x="36" y="4"/>
                    <a:pt x="40" y="6"/>
                    <a:pt x="46" y="9"/>
                  </a:cubicBezTo>
                  <a:cubicBezTo>
                    <a:pt x="47" y="9"/>
                    <a:pt x="48" y="10"/>
                    <a:pt x="49" y="10"/>
                  </a:cubicBezTo>
                  <a:cubicBezTo>
                    <a:pt x="55" y="10"/>
                    <a:pt x="61" y="4"/>
                    <a:pt x="63" y="4"/>
                  </a:cubicBezTo>
                  <a:cubicBezTo>
                    <a:pt x="64" y="4"/>
                    <a:pt x="65" y="6"/>
                    <a:pt x="65" y="7"/>
                  </a:cubicBezTo>
                  <a:lnTo>
                    <a:pt x="65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9526" tIns="49764" rIns="99526" bIns="4976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395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0" name="Group 83"/>
          <p:cNvGrpSpPr/>
          <p:nvPr/>
        </p:nvGrpSpPr>
        <p:grpSpPr>
          <a:xfrm>
            <a:off x="7292358" y="2972014"/>
            <a:ext cx="1062673" cy="1063559"/>
            <a:chOff x="2886238" y="2472339"/>
            <a:chExt cx="648499" cy="649042"/>
          </a:xfrm>
        </p:grpSpPr>
        <p:sp>
          <p:nvSpPr>
            <p:cNvPr id="62" name="Oval 61"/>
            <p:cNvSpPr>
              <a:spLocks noChangeAspect="1"/>
            </p:cNvSpPr>
            <p:nvPr/>
          </p:nvSpPr>
          <p:spPr>
            <a:xfrm>
              <a:off x="2886238" y="2472339"/>
              <a:ext cx="648499" cy="649042"/>
            </a:xfrm>
            <a:prstGeom prst="ellipse">
              <a:avLst/>
            </a:prstGeom>
            <a:solidFill>
              <a:schemeClr val="accent2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525" b="1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3" name="Freeform 65"/>
            <p:cNvSpPr>
              <a:spLocks noEditPoints="1"/>
            </p:cNvSpPr>
            <p:nvPr/>
          </p:nvSpPr>
          <p:spPr bwMode="auto">
            <a:xfrm>
              <a:off x="3027706" y="2630302"/>
              <a:ext cx="365563" cy="333116"/>
            </a:xfrm>
            <a:custGeom>
              <a:avLst/>
              <a:gdLst/>
              <a:ahLst/>
              <a:cxnLst>
                <a:cxn ang="0">
                  <a:pos x="45" y="41"/>
                </a:cxn>
                <a:cxn ang="0">
                  <a:pos x="47" y="50"/>
                </a:cxn>
                <a:cxn ang="0">
                  <a:pos x="40" y="56"/>
                </a:cxn>
                <a:cxn ang="0">
                  <a:pos x="31" y="60"/>
                </a:cxn>
                <a:cxn ang="0">
                  <a:pos x="21" y="60"/>
                </a:cxn>
                <a:cxn ang="0">
                  <a:pos x="13" y="56"/>
                </a:cxn>
                <a:cxn ang="0">
                  <a:pos x="5" y="50"/>
                </a:cxn>
                <a:cxn ang="0">
                  <a:pos x="8" y="41"/>
                </a:cxn>
                <a:cxn ang="0">
                  <a:pos x="0" y="32"/>
                </a:cxn>
                <a:cxn ang="0">
                  <a:pos x="9" y="26"/>
                </a:cxn>
                <a:cxn ang="0">
                  <a:pos x="5" y="20"/>
                </a:cxn>
                <a:cxn ang="0">
                  <a:pos x="17" y="18"/>
                </a:cxn>
                <a:cxn ang="0">
                  <a:pos x="22" y="10"/>
                </a:cxn>
                <a:cxn ang="0">
                  <a:pos x="32" y="17"/>
                </a:cxn>
                <a:cxn ang="0">
                  <a:pos x="41" y="14"/>
                </a:cxn>
                <a:cxn ang="0">
                  <a:pos x="47" y="22"/>
                </a:cxn>
                <a:cxn ang="0">
                  <a:pos x="51" y="30"/>
                </a:cxn>
                <a:cxn ang="0">
                  <a:pos x="26" y="25"/>
                </a:cxn>
                <a:cxn ang="0">
                  <a:pos x="36" y="35"/>
                </a:cxn>
                <a:cxn ang="0">
                  <a:pos x="72" y="19"/>
                </a:cxn>
                <a:cxn ang="0">
                  <a:pos x="72" y="27"/>
                </a:cxn>
                <a:cxn ang="0">
                  <a:pos x="62" y="25"/>
                </a:cxn>
                <a:cxn ang="0">
                  <a:pos x="52" y="27"/>
                </a:cxn>
                <a:cxn ang="0">
                  <a:pos x="53" y="19"/>
                </a:cxn>
                <a:cxn ang="0">
                  <a:pos x="53" y="11"/>
                </a:cxn>
                <a:cxn ang="0">
                  <a:pos x="52" y="3"/>
                </a:cxn>
                <a:cxn ang="0">
                  <a:pos x="62" y="4"/>
                </a:cxn>
                <a:cxn ang="0">
                  <a:pos x="67" y="0"/>
                </a:cxn>
                <a:cxn ang="0">
                  <a:pos x="70" y="9"/>
                </a:cxn>
                <a:cxn ang="0">
                  <a:pos x="78" y="18"/>
                </a:cxn>
                <a:cxn ang="0">
                  <a:pos x="70" y="62"/>
                </a:cxn>
                <a:cxn ang="0">
                  <a:pos x="67" y="71"/>
                </a:cxn>
                <a:cxn ang="0">
                  <a:pos x="61" y="66"/>
                </a:cxn>
                <a:cxn ang="0">
                  <a:pos x="52" y="68"/>
                </a:cxn>
                <a:cxn ang="0">
                  <a:pos x="47" y="59"/>
                </a:cxn>
                <a:cxn ang="0">
                  <a:pos x="54" y="50"/>
                </a:cxn>
                <a:cxn ang="0">
                  <a:pos x="57" y="41"/>
                </a:cxn>
                <a:cxn ang="0">
                  <a:pos x="63" y="46"/>
                </a:cxn>
                <a:cxn ang="0">
                  <a:pos x="72" y="44"/>
                </a:cxn>
                <a:cxn ang="0">
                  <a:pos x="72" y="52"/>
                </a:cxn>
                <a:cxn ang="0">
                  <a:pos x="62" y="10"/>
                </a:cxn>
                <a:cxn ang="0">
                  <a:pos x="67" y="15"/>
                </a:cxn>
                <a:cxn ang="0">
                  <a:pos x="57" y="56"/>
                </a:cxn>
                <a:cxn ang="0">
                  <a:pos x="62" y="51"/>
                </a:cxn>
              </a:cxnLst>
              <a:rect l="0" t="0" r="r" b="b"/>
              <a:pathLst>
                <a:path w="78" h="71">
                  <a:moveTo>
                    <a:pt x="52" y="39"/>
                  </a:moveTo>
                  <a:cubicBezTo>
                    <a:pt x="52" y="40"/>
                    <a:pt x="51" y="40"/>
                    <a:pt x="51" y="40"/>
                  </a:cubicBezTo>
                  <a:cubicBezTo>
                    <a:pt x="45" y="41"/>
                    <a:pt x="45" y="41"/>
                    <a:pt x="45" y="41"/>
                  </a:cubicBezTo>
                  <a:cubicBezTo>
                    <a:pt x="44" y="42"/>
                    <a:pt x="44" y="43"/>
                    <a:pt x="43" y="44"/>
                  </a:cubicBezTo>
                  <a:cubicBezTo>
                    <a:pt x="45" y="46"/>
                    <a:pt x="46" y="47"/>
                    <a:pt x="47" y="49"/>
                  </a:cubicBezTo>
                  <a:cubicBezTo>
                    <a:pt x="47" y="49"/>
                    <a:pt x="47" y="49"/>
                    <a:pt x="47" y="50"/>
                  </a:cubicBezTo>
                  <a:cubicBezTo>
                    <a:pt x="47" y="50"/>
                    <a:pt x="47" y="50"/>
                    <a:pt x="47" y="50"/>
                  </a:cubicBezTo>
                  <a:cubicBezTo>
                    <a:pt x="46" y="52"/>
                    <a:pt x="42" y="56"/>
                    <a:pt x="41" y="56"/>
                  </a:cubicBezTo>
                  <a:cubicBezTo>
                    <a:pt x="40" y="56"/>
                    <a:pt x="40" y="56"/>
                    <a:pt x="40" y="56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4" y="53"/>
                    <a:pt x="33" y="53"/>
                    <a:pt x="32" y="54"/>
                  </a:cubicBezTo>
                  <a:cubicBezTo>
                    <a:pt x="32" y="56"/>
                    <a:pt x="32" y="58"/>
                    <a:pt x="31" y="60"/>
                  </a:cubicBezTo>
                  <a:cubicBezTo>
                    <a:pt x="31" y="61"/>
                    <a:pt x="30" y="61"/>
                    <a:pt x="30" y="61"/>
                  </a:cubicBezTo>
                  <a:cubicBezTo>
                    <a:pt x="22" y="61"/>
                    <a:pt x="22" y="61"/>
                    <a:pt x="22" y="61"/>
                  </a:cubicBezTo>
                  <a:cubicBezTo>
                    <a:pt x="22" y="61"/>
                    <a:pt x="21" y="61"/>
                    <a:pt x="21" y="60"/>
                  </a:cubicBezTo>
                  <a:cubicBezTo>
                    <a:pt x="20" y="54"/>
                    <a:pt x="20" y="54"/>
                    <a:pt x="20" y="54"/>
                  </a:cubicBezTo>
                  <a:cubicBezTo>
                    <a:pt x="19" y="54"/>
                    <a:pt x="18" y="53"/>
                    <a:pt x="17" y="53"/>
                  </a:cubicBezTo>
                  <a:cubicBezTo>
                    <a:pt x="13" y="56"/>
                    <a:pt x="13" y="56"/>
                    <a:pt x="13" y="56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0" y="55"/>
                    <a:pt x="5" y="51"/>
                    <a:pt x="5" y="50"/>
                  </a:cubicBezTo>
                  <a:cubicBezTo>
                    <a:pt x="5" y="49"/>
                    <a:pt x="5" y="49"/>
                    <a:pt x="5" y="49"/>
                  </a:cubicBezTo>
                  <a:cubicBezTo>
                    <a:pt x="7" y="47"/>
                    <a:pt x="8" y="46"/>
                    <a:pt x="9" y="44"/>
                  </a:cubicBezTo>
                  <a:cubicBezTo>
                    <a:pt x="8" y="43"/>
                    <a:pt x="8" y="42"/>
                    <a:pt x="8" y="41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1" y="40"/>
                    <a:pt x="0" y="40"/>
                    <a:pt x="0" y="3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1"/>
                    <a:pt x="1" y="30"/>
                    <a:pt x="1" y="30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8" y="28"/>
                    <a:pt x="8" y="27"/>
                    <a:pt x="9" y="26"/>
                  </a:cubicBezTo>
                  <a:cubicBezTo>
                    <a:pt x="8" y="25"/>
                    <a:pt x="7" y="23"/>
                    <a:pt x="5" y="22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0"/>
                    <a:pt x="5" y="20"/>
                  </a:cubicBezTo>
                  <a:cubicBezTo>
                    <a:pt x="6" y="19"/>
                    <a:pt x="11" y="14"/>
                    <a:pt x="12" y="14"/>
                  </a:cubicBezTo>
                  <a:cubicBezTo>
                    <a:pt x="12" y="14"/>
                    <a:pt x="12" y="14"/>
                    <a:pt x="13" y="14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8" y="18"/>
                    <a:pt x="19" y="17"/>
                    <a:pt x="20" y="17"/>
                  </a:cubicBezTo>
                  <a:cubicBezTo>
                    <a:pt x="21" y="15"/>
                    <a:pt x="21" y="13"/>
                    <a:pt x="21" y="11"/>
                  </a:cubicBezTo>
                  <a:cubicBezTo>
                    <a:pt x="21" y="10"/>
                    <a:pt x="22" y="10"/>
                    <a:pt x="22" y="10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30" y="10"/>
                    <a:pt x="31" y="10"/>
                    <a:pt x="31" y="11"/>
                  </a:cubicBezTo>
                  <a:cubicBezTo>
                    <a:pt x="32" y="17"/>
                    <a:pt x="32" y="17"/>
                    <a:pt x="32" y="17"/>
                  </a:cubicBezTo>
                  <a:cubicBezTo>
                    <a:pt x="33" y="17"/>
                    <a:pt x="34" y="18"/>
                    <a:pt x="35" y="18"/>
                  </a:cubicBezTo>
                  <a:cubicBezTo>
                    <a:pt x="40" y="14"/>
                    <a:pt x="40" y="14"/>
                    <a:pt x="40" y="14"/>
                  </a:cubicBezTo>
                  <a:cubicBezTo>
                    <a:pt x="40" y="14"/>
                    <a:pt x="40" y="14"/>
                    <a:pt x="41" y="14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42" y="15"/>
                    <a:pt x="47" y="20"/>
                    <a:pt x="47" y="21"/>
                  </a:cubicBezTo>
                  <a:cubicBezTo>
                    <a:pt x="47" y="21"/>
                    <a:pt x="47" y="21"/>
                    <a:pt x="47" y="22"/>
                  </a:cubicBezTo>
                  <a:cubicBezTo>
                    <a:pt x="46" y="23"/>
                    <a:pt x="45" y="25"/>
                    <a:pt x="43" y="26"/>
                  </a:cubicBezTo>
                  <a:cubicBezTo>
                    <a:pt x="44" y="27"/>
                    <a:pt x="44" y="28"/>
                    <a:pt x="45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1"/>
                    <a:pt x="52" y="31"/>
                    <a:pt x="52" y="32"/>
                  </a:cubicBezTo>
                  <a:lnTo>
                    <a:pt x="52" y="39"/>
                  </a:lnTo>
                  <a:close/>
                  <a:moveTo>
                    <a:pt x="26" y="25"/>
                  </a:moveTo>
                  <a:cubicBezTo>
                    <a:pt x="21" y="25"/>
                    <a:pt x="16" y="30"/>
                    <a:pt x="16" y="35"/>
                  </a:cubicBezTo>
                  <a:cubicBezTo>
                    <a:pt x="16" y="41"/>
                    <a:pt x="21" y="46"/>
                    <a:pt x="26" y="46"/>
                  </a:cubicBezTo>
                  <a:cubicBezTo>
                    <a:pt x="32" y="46"/>
                    <a:pt x="36" y="41"/>
                    <a:pt x="36" y="35"/>
                  </a:cubicBezTo>
                  <a:cubicBezTo>
                    <a:pt x="36" y="30"/>
                    <a:pt x="32" y="25"/>
                    <a:pt x="26" y="25"/>
                  </a:cubicBezTo>
                  <a:close/>
                  <a:moveTo>
                    <a:pt x="78" y="18"/>
                  </a:moveTo>
                  <a:cubicBezTo>
                    <a:pt x="78" y="18"/>
                    <a:pt x="72" y="19"/>
                    <a:pt x="72" y="19"/>
                  </a:cubicBezTo>
                  <a:cubicBezTo>
                    <a:pt x="71" y="20"/>
                    <a:pt x="71" y="20"/>
                    <a:pt x="70" y="21"/>
                  </a:cubicBezTo>
                  <a:cubicBezTo>
                    <a:pt x="71" y="22"/>
                    <a:pt x="72" y="26"/>
                    <a:pt x="72" y="26"/>
                  </a:cubicBezTo>
                  <a:cubicBezTo>
                    <a:pt x="72" y="27"/>
                    <a:pt x="72" y="27"/>
                    <a:pt x="72" y="27"/>
                  </a:cubicBezTo>
                  <a:cubicBezTo>
                    <a:pt x="72" y="27"/>
                    <a:pt x="68" y="30"/>
                    <a:pt x="67" y="30"/>
                  </a:cubicBezTo>
                  <a:cubicBezTo>
                    <a:pt x="67" y="30"/>
                    <a:pt x="64" y="26"/>
                    <a:pt x="63" y="25"/>
                  </a:cubicBezTo>
                  <a:cubicBezTo>
                    <a:pt x="63" y="25"/>
                    <a:pt x="63" y="25"/>
                    <a:pt x="62" y="25"/>
                  </a:cubicBezTo>
                  <a:cubicBezTo>
                    <a:pt x="62" y="25"/>
                    <a:pt x="61" y="25"/>
                    <a:pt x="61" y="25"/>
                  </a:cubicBezTo>
                  <a:cubicBezTo>
                    <a:pt x="61" y="26"/>
                    <a:pt x="58" y="30"/>
                    <a:pt x="57" y="30"/>
                  </a:cubicBezTo>
                  <a:cubicBezTo>
                    <a:pt x="57" y="30"/>
                    <a:pt x="53" y="27"/>
                    <a:pt x="52" y="27"/>
                  </a:cubicBezTo>
                  <a:cubicBezTo>
                    <a:pt x="52" y="27"/>
                    <a:pt x="52" y="27"/>
                    <a:pt x="52" y="26"/>
                  </a:cubicBezTo>
                  <a:cubicBezTo>
                    <a:pt x="52" y="26"/>
                    <a:pt x="54" y="22"/>
                    <a:pt x="54" y="21"/>
                  </a:cubicBezTo>
                  <a:cubicBezTo>
                    <a:pt x="53" y="20"/>
                    <a:pt x="53" y="20"/>
                    <a:pt x="53" y="19"/>
                  </a:cubicBezTo>
                  <a:cubicBezTo>
                    <a:pt x="52" y="19"/>
                    <a:pt x="47" y="18"/>
                    <a:pt x="47" y="18"/>
                  </a:cubicBezTo>
                  <a:cubicBezTo>
                    <a:pt x="47" y="12"/>
                    <a:pt x="47" y="12"/>
                    <a:pt x="47" y="12"/>
                  </a:cubicBezTo>
                  <a:cubicBezTo>
                    <a:pt x="47" y="11"/>
                    <a:pt x="52" y="11"/>
                    <a:pt x="53" y="11"/>
                  </a:cubicBezTo>
                  <a:cubicBezTo>
                    <a:pt x="53" y="10"/>
                    <a:pt x="53" y="9"/>
                    <a:pt x="54" y="9"/>
                  </a:cubicBezTo>
                  <a:cubicBezTo>
                    <a:pt x="54" y="8"/>
                    <a:pt x="52" y="4"/>
                    <a:pt x="52" y="3"/>
                  </a:cubicBezTo>
                  <a:cubicBezTo>
                    <a:pt x="52" y="3"/>
                    <a:pt x="52" y="3"/>
                    <a:pt x="52" y="3"/>
                  </a:cubicBezTo>
                  <a:cubicBezTo>
                    <a:pt x="53" y="3"/>
                    <a:pt x="57" y="0"/>
                    <a:pt x="57" y="0"/>
                  </a:cubicBezTo>
                  <a:cubicBezTo>
                    <a:pt x="58" y="0"/>
                    <a:pt x="61" y="4"/>
                    <a:pt x="61" y="5"/>
                  </a:cubicBezTo>
                  <a:cubicBezTo>
                    <a:pt x="61" y="4"/>
                    <a:pt x="62" y="4"/>
                    <a:pt x="62" y="4"/>
                  </a:cubicBezTo>
                  <a:cubicBezTo>
                    <a:pt x="63" y="4"/>
                    <a:pt x="63" y="4"/>
                    <a:pt x="63" y="5"/>
                  </a:cubicBezTo>
                  <a:cubicBezTo>
                    <a:pt x="64" y="3"/>
                    <a:pt x="66" y="1"/>
                    <a:pt x="67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8" y="0"/>
                    <a:pt x="72" y="2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4"/>
                    <a:pt x="71" y="8"/>
                    <a:pt x="70" y="9"/>
                  </a:cubicBezTo>
                  <a:cubicBezTo>
                    <a:pt x="71" y="9"/>
                    <a:pt x="71" y="10"/>
                    <a:pt x="72" y="11"/>
                  </a:cubicBezTo>
                  <a:cubicBezTo>
                    <a:pt x="72" y="11"/>
                    <a:pt x="78" y="11"/>
                    <a:pt x="78" y="12"/>
                  </a:cubicBezTo>
                  <a:lnTo>
                    <a:pt x="78" y="18"/>
                  </a:lnTo>
                  <a:close/>
                  <a:moveTo>
                    <a:pt x="78" y="59"/>
                  </a:moveTo>
                  <a:cubicBezTo>
                    <a:pt x="78" y="59"/>
                    <a:pt x="72" y="60"/>
                    <a:pt x="72" y="60"/>
                  </a:cubicBezTo>
                  <a:cubicBezTo>
                    <a:pt x="71" y="61"/>
                    <a:pt x="71" y="61"/>
                    <a:pt x="70" y="62"/>
                  </a:cubicBezTo>
                  <a:cubicBezTo>
                    <a:pt x="71" y="63"/>
                    <a:pt x="72" y="67"/>
                    <a:pt x="72" y="68"/>
                  </a:cubicBezTo>
                  <a:cubicBezTo>
                    <a:pt x="72" y="68"/>
                    <a:pt x="72" y="68"/>
                    <a:pt x="72" y="68"/>
                  </a:cubicBezTo>
                  <a:cubicBezTo>
                    <a:pt x="72" y="68"/>
                    <a:pt x="68" y="71"/>
                    <a:pt x="67" y="71"/>
                  </a:cubicBezTo>
                  <a:cubicBezTo>
                    <a:pt x="67" y="71"/>
                    <a:pt x="64" y="67"/>
                    <a:pt x="63" y="66"/>
                  </a:cubicBezTo>
                  <a:cubicBezTo>
                    <a:pt x="63" y="66"/>
                    <a:pt x="63" y="66"/>
                    <a:pt x="62" y="66"/>
                  </a:cubicBezTo>
                  <a:cubicBezTo>
                    <a:pt x="62" y="66"/>
                    <a:pt x="61" y="66"/>
                    <a:pt x="61" y="66"/>
                  </a:cubicBezTo>
                  <a:cubicBezTo>
                    <a:pt x="61" y="67"/>
                    <a:pt x="58" y="71"/>
                    <a:pt x="57" y="71"/>
                  </a:cubicBezTo>
                  <a:cubicBezTo>
                    <a:pt x="57" y="71"/>
                    <a:pt x="53" y="68"/>
                    <a:pt x="52" y="68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52" y="67"/>
                    <a:pt x="54" y="63"/>
                    <a:pt x="54" y="62"/>
                  </a:cubicBezTo>
                  <a:cubicBezTo>
                    <a:pt x="53" y="61"/>
                    <a:pt x="53" y="61"/>
                    <a:pt x="53" y="60"/>
                  </a:cubicBezTo>
                  <a:cubicBezTo>
                    <a:pt x="52" y="60"/>
                    <a:pt x="47" y="59"/>
                    <a:pt x="47" y="59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47" y="52"/>
                    <a:pt x="52" y="52"/>
                    <a:pt x="53" y="52"/>
                  </a:cubicBezTo>
                  <a:cubicBezTo>
                    <a:pt x="53" y="51"/>
                    <a:pt x="53" y="50"/>
                    <a:pt x="54" y="50"/>
                  </a:cubicBezTo>
                  <a:cubicBezTo>
                    <a:pt x="54" y="49"/>
                    <a:pt x="52" y="45"/>
                    <a:pt x="52" y="44"/>
                  </a:cubicBezTo>
                  <a:cubicBezTo>
                    <a:pt x="52" y="44"/>
                    <a:pt x="52" y="44"/>
                    <a:pt x="52" y="44"/>
                  </a:cubicBezTo>
                  <a:cubicBezTo>
                    <a:pt x="53" y="44"/>
                    <a:pt x="57" y="41"/>
                    <a:pt x="57" y="41"/>
                  </a:cubicBezTo>
                  <a:cubicBezTo>
                    <a:pt x="58" y="41"/>
                    <a:pt x="61" y="45"/>
                    <a:pt x="61" y="46"/>
                  </a:cubicBezTo>
                  <a:cubicBezTo>
                    <a:pt x="61" y="46"/>
                    <a:pt x="62" y="46"/>
                    <a:pt x="62" y="46"/>
                  </a:cubicBezTo>
                  <a:cubicBezTo>
                    <a:pt x="63" y="46"/>
                    <a:pt x="63" y="46"/>
                    <a:pt x="63" y="46"/>
                  </a:cubicBezTo>
                  <a:cubicBezTo>
                    <a:pt x="64" y="44"/>
                    <a:pt x="66" y="43"/>
                    <a:pt x="67" y="41"/>
                  </a:cubicBezTo>
                  <a:cubicBezTo>
                    <a:pt x="67" y="41"/>
                    <a:pt x="67" y="41"/>
                    <a:pt x="67" y="41"/>
                  </a:cubicBezTo>
                  <a:cubicBezTo>
                    <a:pt x="68" y="41"/>
                    <a:pt x="72" y="44"/>
                    <a:pt x="72" y="44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2" y="45"/>
                    <a:pt x="71" y="49"/>
                    <a:pt x="70" y="50"/>
                  </a:cubicBezTo>
                  <a:cubicBezTo>
                    <a:pt x="71" y="50"/>
                    <a:pt x="71" y="51"/>
                    <a:pt x="72" y="52"/>
                  </a:cubicBezTo>
                  <a:cubicBezTo>
                    <a:pt x="72" y="52"/>
                    <a:pt x="78" y="52"/>
                    <a:pt x="78" y="53"/>
                  </a:cubicBezTo>
                  <a:lnTo>
                    <a:pt x="78" y="59"/>
                  </a:lnTo>
                  <a:close/>
                  <a:moveTo>
                    <a:pt x="62" y="10"/>
                  </a:moveTo>
                  <a:cubicBezTo>
                    <a:pt x="59" y="10"/>
                    <a:pt x="57" y="12"/>
                    <a:pt x="57" y="15"/>
                  </a:cubicBezTo>
                  <a:cubicBezTo>
                    <a:pt x="57" y="18"/>
                    <a:pt x="59" y="20"/>
                    <a:pt x="62" y="20"/>
                  </a:cubicBezTo>
                  <a:cubicBezTo>
                    <a:pt x="65" y="20"/>
                    <a:pt x="67" y="18"/>
                    <a:pt x="67" y="15"/>
                  </a:cubicBezTo>
                  <a:cubicBezTo>
                    <a:pt x="67" y="12"/>
                    <a:pt x="65" y="10"/>
                    <a:pt x="62" y="10"/>
                  </a:cubicBezTo>
                  <a:close/>
                  <a:moveTo>
                    <a:pt x="62" y="51"/>
                  </a:moveTo>
                  <a:cubicBezTo>
                    <a:pt x="59" y="51"/>
                    <a:pt x="57" y="53"/>
                    <a:pt x="57" y="56"/>
                  </a:cubicBezTo>
                  <a:cubicBezTo>
                    <a:pt x="57" y="59"/>
                    <a:pt x="59" y="61"/>
                    <a:pt x="62" y="61"/>
                  </a:cubicBezTo>
                  <a:cubicBezTo>
                    <a:pt x="65" y="61"/>
                    <a:pt x="67" y="59"/>
                    <a:pt x="67" y="56"/>
                  </a:cubicBezTo>
                  <a:cubicBezTo>
                    <a:pt x="67" y="53"/>
                    <a:pt x="65" y="51"/>
                    <a:pt x="62" y="5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9526" tIns="49764" rIns="99526" bIns="4976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395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1" name="Group 22"/>
          <p:cNvGrpSpPr/>
          <p:nvPr/>
        </p:nvGrpSpPr>
        <p:grpSpPr>
          <a:xfrm>
            <a:off x="1971688" y="3293620"/>
            <a:ext cx="2391087" cy="663798"/>
            <a:chOff x="844734" y="1897307"/>
            <a:chExt cx="2294202" cy="609865"/>
          </a:xfrm>
        </p:grpSpPr>
        <p:sp>
          <p:nvSpPr>
            <p:cNvPr id="92" name="Footer Text"/>
            <p:cNvSpPr txBox="1"/>
            <p:nvPr/>
          </p:nvSpPr>
          <p:spPr>
            <a:xfrm>
              <a:off x="844734" y="2099983"/>
              <a:ext cx="2287091" cy="407189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1353376" y="1897307"/>
              <a:ext cx="1785560" cy="237526"/>
            </a:xfrm>
            <a:prstGeom prst="rect">
              <a:avLst/>
            </a:prstGeom>
            <a:noFill/>
          </p:spPr>
          <p:txBody>
            <a:bodyPr wrap="none" lIns="0" tIns="0" rIns="0" bIns="0" rtlCol="0" anchor="t" anchorCtr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2" name="Group 25"/>
          <p:cNvGrpSpPr/>
          <p:nvPr/>
        </p:nvGrpSpPr>
        <p:grpSpPr>
          <a:xfrm>
            <a:off x="1964879" y="4493649"/>
            <a:ext cx="2420365" cy="663800"/>
            <a:chOff x="844734" y="1897308"/>
            <a:chExt cx="2322294" cy="609866"/>
          </a:xfrm>
        </p:grpSpPr>
        <p:sp>
          <p:nvSpPr>
            <p:cNvPr id="95" name="Footer Text"/>
            <p:cNvSpPr txBox="1"/>
            <p:nvPr/>
          </p:nvSpPr>
          <p:spPr>
            <a:xfrm>
              <a:off x="844734" y="2099986"/>
              <a:ext cx="2287092" cy="407188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1381467" y="1897308"/>
              <a:ext cx="1785561" cy="237526"/>
            </a:xfrm>
            <a:prstGeom prst="rect">
              <a:avLst/>
            </a:prstGeom>
            <a:noFill/>
          </p:spPr>
          <p:txBody>
            <a:bodyPr wrap="none" lIns="0" tIns="0" rIns="0" bIns="0" rtlCol="0" anchor="t" anchorCtr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3" name="Group 32"/>
          <p:cNvGrpSpPr/>
          <p:nvPr/>
        </p:nvGrpSpPr>
        <p:grpSpPr>
          <a:xfrm>
            <a:off x="8617600" y="3039042"/>
            <a:ext cx="2392206" cy="663798"/>
            <a:chOff x="844734" y="1897308"/>
            <a:chExt cx="2287091" cy="609865"/>
          </a:xfrm>
        </p:grpSpPr>
        <p:sp>
          <p:nvSpPr>
            <p:cNvPr id="98" name="Footer Text"/>
            <p:cNvSpPr txBox="1"/>
            <p:nvPr/>
          </p:nvSpPr>
          <p:spPr>
            <a:xfrm>
              <a:off x="844734" y="2099984"/>
              <a:ext cx="2287091" cy="407189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844734" y="1897308"/>
              <a:ext cx="1765067" cy="237526"/>
            </a:xfrm>
            <a:prstGeom prst="rect">
              <a:avLst/>
            </a:prstGeom>
            <a:noFill/>
          </p:spPr>
          <p:txBody>
            <a:bodyPr wrap="none" lIns="0" tIns="0" rIns="0" bIns="0" rtlCol="0" anchor="t" anchorCtr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5" name="Group 35"/>
          <p:cNvGrpSpPr/>
          <p:nvPr/>
        </p:nvGrpSpPr>
        <p:grpSpPr>
          <a:xfrm>
            <a:off x="8617600" y="4238207"/>
            <a:ext cx="2392206" cy="651106"/>
            <a:chOff x="844734" y="1897307"/>
            <a:chExt cx="2287091" cy="598201"/>
          </a:xfrm>
        </p:grpSpPr>
        <p:sp>
          <p:nvSpPr>
            <p:cNvPr id="101" name="Footer Text"/>
            <p:cNvSpPr txBox="1"/>
            <p:nvPr/>
          </p:nvSpPr>
          <p:spPr>
            <a:xfrm>
              <a:off x="844734" y="2099986"/>
              <a:ext cx="2287091" cy="395522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844734" y="1897307"/>
              <a:ext cx="1765067" cy="237525"/>
            </a:xfrm>
            <a:prstGeom prst="rect">
              <a:avLst/>
            </a:prstGeom>
            <a:noFill/>
          </p:spPr>
          <p:txBody>
            <a:bodyPr wrap="none" lIns="0" tIns="0" rIns="0" bIns="0" rtlCol="0" anchor="t" anchorCtr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7" name="Group 22"/>
          <p:cNvGrpSpPr/>
          <p:nvPr/>
        </p:nvGrpSpPr>
        <p:grpSpPr>
          <a:xfrm>
            <a:off x="3368126" y="2093586"/>
            <a:ext cx="2383676" cy="663802"/>
            <a:chOff x="844734" y="1897307"/>
            <a:chExt cx="2287091" cy="609866"/>
          </a:xfrm>
        </p:grpSpPr>
        <p:sp>
          <p:nvSpPr>
            <p:cNvPr id="104" name="Footer Text"/>
            <p:cNvSpPr txBox="1"/>
            <p:nvPr/>
          </p:nvSpPr>
          <p:spPr>
            <a:xfrm>
              <a:off x="844734" y="2099986"/>
              <a:ext cx="2287091" cy="407187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344911" y="1897307"/>
              <a:ext cx="1785560" cy="237525"/>
            </a:xfrm>
            <a:prstGeom prst="rect">
              <a:avLst/>
            </a:prstGeom>
            <a:noFill/>
          </p:spPr>
          <p:txBody>
            <a:bodyPr wrap="none" lIns="0" tIns="0" rIns="0" bIns="0" rtlCol="0" anchor="t" anchorCtr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8" name="Group 35"/>
          <p:cNvGrpSpPr/>
          <p:nvPr/>
        </p:nvGrpSpPr>
        <p:grpSpPr>
          <a:xfrm>
            <a:off x="7202097" y="5437375"/>
            <a:ext cx="2392206" cy="651103"/>
            <a:chOff x="844734" y="1897308"/>
            <a:chExt cx="2287091" cy="598202"/>
          </a:xfrm>
        </p:grpSpPr>
        <p:sp>
          <p:nvSpPr>
            <p:cNvPr id="107" name="Footer Text"/>
            <p:cNvSpPr txBox="1"/>
            <p:nvPr/>
          </p:nvSpPr>
          <p:spPr>
            <a:xfrm>
              <a:off x="844734" y="2099986"/>
              <a:ext cx="2287091" cy="395524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844734" y="1897308"/>
              <a:ext cx="1765067" cy="237526"/>
            </a:xfrm>
            <a:prstGeom prst="rect">
              <a:avLst/>
            </a:prstGeom>
            <a:noFill/>
          </p:spPr>
          <p:txBody>
            <a:bodyPr wrap="none" lIns="0" tIns="0" rIns="0" bIns="0" rtlCol="0" anchor="t" anchorCtr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7" name="TextBox 8"/>
          <p:cNvSpPr txBox="1"/>
          <p:nvPr/>
        </p:nvSpPr>
        <p:spPr>
          <a:xfrm>
            <a:off x="824036" y="233568"/>
            <a:ext cx="2807720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0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ferris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500"/>
                            </p:stCondLst>
                            <p:childTnLst>
                              <p:par>
                                <p:cTn id="7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500"/>
                            </p:stCondLst>
                            <p:childTnLst>
                              <p:par>
                                <p:cTn id="8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9000"/>
                            </p:stCondLst>
                            <p:childTnLst>
                              <p:par>
                                <p:cTn id="9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0" grpId="0" animBg="1"/>
      <p:bldP spid="45" grpId="0" animBg="1"/>
      <p:bldP spid="48" grpId="0" animBg="1"/>
      <p:bldP spid="56" grpId="0" animBg="1"/>
      <p:bldP spid="5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任意多边形 16"/>
          <p:cNvSpPr/>
          <p:nvPr/>
        </p:nvSpPr>
        <p:spPr bwMode="auto">
          <a:xfrm>
            <a:off x="-28563" y="1485696"/>
            <a:ext cx="5095644" cy="4261259"/>
          </a:xfrm>
          <a:custGeom>
            <a:avLst/>
            <a:gdLst>
              <a:gd name="connsiteX0" fmla="*/ 0 w 4511489"/>
              <a:gd name="connsiteY0" fmla="*/ 0 h 4261259"/>
              <a:gd name="connsiteX1" fmla="*/ 4511489 w 4511489"/>
              <a:gd name="connsiteY1" fmla="*/ 0 h 4261259"/>
              <a:gd name="connsiteX2" fmla="*/ 4511489 w 4511489"/>
              <a:gd name="connsiteY2" fmla="*/ 4261259 h 4261259"/>
              <a:gd name="connsiteX3" fmla="*/ 0 w 4511489"/>
              <a:gd name="connsiteY3" fmla="*/ 4261259 h 4261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11489" h="4261259">
                <a:moveTo>
                  <a:pt x="0" y="0"/>
                </a:moveTo>
                <a:lnTo>
                  <a:pt x="4511489" y="0"/>
                </a:lnTo>
                <a:lnTo>
                  <a:pt x="4511489" y="4261259"/>
                </a:lnTo>
                <a:lnTo>
                  <a:pt x="0" y="4261259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>
            <a:noAutofit/>
          </a:bodyPr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任意多边形 17"/>
          <p:cNvSpPr/>
          <p:nvPr/>
        </p:nvSpPr>
        <p:spPr bwMode="auto">
          <a:xfrm>
            <a:off x="10677846" y="1485696"/>
            <a:ext cx="2201183" cy="4261259"/>
          </a:xfrm>
          <a:custGeom>
            <a:avLst/>
            <a:gdLst>
              <a:gd name="connsiteX0" fmla="*/ 0 w 4511489"/>
              <a:gd name="connsiteY0" fmla="*/ 0 h 4261259"/>
              <a:gd name="connsiteX1" fmla="*/ 4511489 w 4511489"/>
              <a:gd name="connsiteY1" fmla="*/ 0 h 4261259"/>
              <a:gd name="connsiteX2" fmla="*/ 4511489 w 4511489"/>
              <a:gd name="connsiteY2" fmla="*/ 4261259 h 4261259"/>
              <a:gd name="connsiteX3" fmla="*/ 0 w 4511489"/>
              <a:gd name="connsiteY3" fmla="*/ 4261259 h 4261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11489" h="4261259">
                <a:moveTo>
                  <a:pt x="0" y="0"/>
                </a:moveTo>
                <a:lnTo>
                  <a:pt x="4511489" y="0"/>
                </a:lnTo>
                <a:lnTo>
                  <a:pt x="4511489" y="4261259"/>
                </a:lnTo>
                <a:lnTo>
                  <a:pt x="0" y="4261259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>
            <a:noAutofit/>
          </a:bodyPr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5" name="椭圆 44"/>
          <p:cNvSpPr/>
          <p:nvPr/>
        </p:nvSpPr>
        <p:spPr>
          <a:xfrm>
            <a:off x="4150043" y="2698106"/>
            <a:ext cx="1826210" cy="1826208"/>
          </a:xfrm>
          <a:prstGeom prst="ellipse">
            <a:avLst/>
          </a:prstGeom>
          <a:gradFill flip="none" rotWithShape="1">
            <a:gsLst>
              <a:gs pos="25000">
                <a:schemeClr val="bg1">
                  <a:shade val="67500"/>
                  <a:satMod val="115000"/>
                </a:schemeClr>
              </a:gs>
              <a:gs pos="62000">
                <a:schemeClr val="bg1"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>
            <a:solidFill>
              <a:schemeClr val="bg1"/>
            </a:solidFill>
          </a:ln>
          <a:effectLst>
            <a:outerShdw blurRad="254000" dist="127000" dir="30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6" name="MH_Others_1"/>
          <p:cNvSpPr txBox="1"/>
          <p:nvPr>
            <p:custDataLst>
              <p:tags r:id="rId1"/>
            </p:custDataLst>
          </p:nvPr>
        </p:nvSpPr>
        <p:spPr>
          <a:xfrm>
            <a:off x="4306399" y="3087989"/>
            <a:ext cx="1513499" cy="104644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altLang="zh-CN" sz="4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</a:p>
          <a:p>
            <a:pPr algn="ctr"/>
            <a:r>
              <a:rPr lang="en-US" altLang="zh-CN" sz="2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CHAPTER</a:t>
            </a:r>
            <a:endParaRPr lang="zh-CN" alt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535203" y="3256849"/>
            <a:ext cx="3184408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明年工作计划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6465353" y="3677850"/>
            <a:ext cx="14863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77946" y="3677850"/>
            <a:ext cx="14863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TextBox 11"/>
          <p:cNvSpPr txBox="1"/>
          <p:nvPr/>
        </p:nvSpPr>
        <p:spPr>
          <a:xfrm>
            <a:off x="6465353" y="3950681"/>
            <a:ext cx="14863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TextBox 11"/>
          <p:cNvSpPr txBox="1"/>
          <p:nvPr/>
        </p:nvSpPr>
        <p:spPr>
          <a:xfrm>
            <a:off x="8177946" y="3950681"/>
            <a:ext cx="14863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 advTm="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45" grpId="0" animBg="1"/>
      <p:bldP spid="46" grpId="0"/>
      <p:bldP spid="10" grpId="0"/>
      <p:bldP spid="11" grpId="0"/>
      <p:bldP spid="12" grpId="0"/>
      <p:bldP spid="13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ounded Rectangle 72"/>
          <p:cNvSpPr/>
          <p:nvPr/>
        </p:nvSpPr>
        <p:spPr>
          <a:xfrm>
            <a:off x="2411026" y="1732905"/>
            <a:ext cx="1970313" cy="422087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2000" b="1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2008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2411026" y="2637311"/>
            <a:ext cx="1970313" cy="42208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2000" b="1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2010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2411026" y="3532109"/>
            <a:ext cx="1970313" cy="422087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2000" b="1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2012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2411026" y="4415275"/>
            <a:ext cx="1970313" cy="422087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2000" b="1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2014</a:t>
            </a:r>
          </a:p>
        </p:txBody>
      </p:sp>
      <p:sp>
        <p:nvSpPr>
          <p:cNvPr id="89" name="Rounded Rectangle 88"/>
          <p:cNvSpPr/>
          <p:nvPr/>
        </p:nvSpPr>
        <p:spPr>
          <a:xfrm>
            <a:off x="2411026" y="5298439"/>
            <a:ext cx="1970313" cy="422087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2000" b="1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2015</a:t>
            </a:r>
          </a:p>
        </p:txBody>
      </p:sp>
      <p:cxnSp>
        <p:nvCxnSpPr>
          <p:cNvPr id="92" name="Straight Connector 91"/>
          <p:cNvCxnSpPr/>
          <p:nvPr/>
        </p:nvCxnSpPr>
        <p:spPr>
          <a:xfrm rot="5400000">
            <a:off x="3136975" y="2370404"/>
            <a:ext cx="437686" cy="1940"/>
          </a:xfrm>
          <a:prstGeom prst="line">
            <a:avLst/>
          </a:prstGeom>
          <a:ln w="19050" cap="rnd">
            <a:solidFill>
              <a:schemeClr val="accent1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H="1">
            <a:off x="3356792" y="2362866"/>
            <a:ext cx="6188738" cy="0"/>
          </a:xfrm>
          <a:prstGeom prst="line">
            <a:avLst/>
          </a:prstGeom>
          <a:ln w="19050" cap="rnd">
            <a:solidFill>
              <a:schemeClr val="accent1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>
            <a:off x="3356792" y="3289519"/>
            <a:ext cx="6188738" cy="0"/>
          </a:xfrm>
          <a:prstGeom prst="line">
            <a:avLst/>
          </a:prstGeom>
          <a:ln w="19050" cap="rnd">
            <a:solidFill>
              <a:schemeClr val="accent2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H="1">
            <a:off x="3356792" y="4150257"/>
            <a:ext cx="6188738" cy="0"/>
          </a:xfrm>
          <a:prstGeom prst="line">
            <a:avLst/>
          </a:prstGeom>
          <a:ln w="19050" cap="rnd">
            <a:solidFill>
              <a:schemeClr val="accent3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H="1">
            <a:off x="3356792" y="5034260"/>
            <a:ext cx="6188738" cy="0"/>
          </a:xfrm>
          <a:prstGeom prst="line">
            <a:avLst/>
          </a:prstGeom>
          <a:ln w="19050" cap="rnd">
            <a:solidFill>
              <a:schemeClr val="accent4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 Placeholder 3"/>
          <p:cNvSpPr txBox="1"/>
          <p:nvPr/>
        </p:nvSpPr>
        <p:spPr>
          <a:xfrm>
            <a:off x="4827400" y="1702872"/>
            <a:ext cx="4466036" cy="4431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116330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4" name="Text Placeholder 3"/>
          <p:cNvSpPr txBox="1"/>
          <p:nvPr/>
        </p:nvSpPr>
        <p:spPr>
          <a:xfrm>
            <a:off x="4827400" y="2573220"/>
            <a:ext cx="4466036" cy="4431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116330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7" name="Text Placeholder 3"/>
          <p:cNvSpPr txBox="1"/>
          <p:nvPr/>
        </p:nvSpPr>
        <p:spPr>
          <a:xfrm>
            <a:off x="4827400" y="3410481"/>
            <a:ext cx="4466036" cy="4431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116330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0" name="Text Placeholder 3"/>
          <p:cNvSpPr txBox="1"/>
          <p:nvPr/>
        </p:nvSpPr>
        <p:spPr>
          <a:xfrm>
            <a:off x="4827400" y="4305278"/>
            <a:ext cx="4466036" cy="4431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116330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1" name="Text Placeholder 3"/>
          <p:cNvSpPr txBox="1"/>
          <p:nvPr/>
        </p:nvSpPr>
        <p:spPr>
          <a:xfrm>
            <a:off x="4827400" y="5230588"/>
            <a:ext cx="4466036" cy="4431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116330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2" name="Text Placeholder 3"/>
          <p:cNvSpPr txBox="1"/>
          <p:nvPr/>
        </p:nvSpPr>
        <p:spPr>
          <a:xfrm>
            <a:off x="9725819" y="1914996"/>
            <a:ext cx="698060" cy="526185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116330">
              <a:spcBef>
                <a:spcPct val="20000"/>
              </a:spcBef>
              <a:defRPr/>
            </a:pPr>
            <a:r>
              <a:rPr lang="en-US" sz="28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50%</a:t>
            </a:r>
          </a:p>
        </p:txBody>
      </p:sp>
      <p:sp>
        <p:nvSpPr>
          <p:cNvPr id="123" name="Text Placeholder 3"/>
          <p:cNvSpPr txBox="1"/>
          <p:nvPr/>
        </p:nvSpPr>
        <p:spPr>
          <a:xfrm>
            <a:off x="9725819" y="2804815"/>
            <a:ext cx="698060" cy="526185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116330">
              <a:spcBef>
                <a:spcPct val="20000"/>
              </a:spcBef>
              <a:defRPr/>
            </a:pPr>
            <a:r>
              <a:rPr lang="en-US" sz="2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70%</a:t>
            </a:r>
          </a:p>
        </p:txBody>
      </p:sp>
      <p:sp>
        <p:nvSpPr>
          <p:cNvPr id="124" name="Text Placeholder 3"/>
          <p:cNvSpPr txBox="1"/>
          <p:nvPr/>
        </p:nvSpPr>
        <p:spPr>
          <a:xfrm>
            <a:off x="9725819" y="3694632"/>
            <a:ext cx="698060" cy="526185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116330">
              <a:spcBef>
                <a:spcPct val="20000"/>
              </a:spcBef>
              <a:defRPr/>
            </a:pPr>
            <a:r>
              <a:rPr lang="en-US" sz="2800" dirty="0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60%</a:t>
            </a:r>
          </a:p>
        </p:txBody>
      </p:sp>
      <p:sp>
        <p:nvSpPr>
          <p:cNvPr id="125" name="Text Placeholder 3"/>
          <p:cNvSpPr txBox="1"/>
          <p:nvPr/>
        </p:nvSpPr>
        <p:spPr>
          <a:xfrm>
            <a:off x="9725819" y="4584451"/>
            <a:ext cx="698060" cy="526185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116330">
              <a:spcBef>
                <a:spcPct val="20000"/>
              </a:spcBef>
              <a:defRPr/>
            </a:pPr>
            <a:r>
              <a:rPr lang="en-US" sz="2800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30%</a:t>
            </a:r>
          </a:p>
        </p:txBody>
      </p:sp>
      <p:sp>
        <p:nvSpPr>
          <p:cNvPr id="126" name="Text Placeholder 3"/>
          <p:cNvSpPr txBox="1"/>
          <p:nvPr/>
        </p:nvSpPr>
        <p:spPr>
          <a:xfrm>
            <a:off x="9620027" y="5474270"/>
            <a:ext cx="909645" cy="526185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11633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800" b="1" dirty="0">
                <a:solidFill>
                  <a:schemeClr val="accent5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100%</a:t>
            </a:r>
          </a:p>
        </p:txBody>
      </p:sp>
      <p:cxnSp>
        <p:nvCxnSpPr>
          <p:cNvPr id="128" name="Straight Connector 127"/>
          <p:cNvCxnSpPr/>
          <p:nvPr/>
        </p:nvCxnSpPr>
        <p:spPr>
          <a:xfrm flipH="1">
            <a:off x="3356793" y="5925629"/>
            <a:ext cx="6188738" cy="0"/>
          </a:xfrm>
          <a:prstGeom prst="line">
            <a:avLst/>
          </a:prstGeom>
          <a:ln w="19050" cap="rnd">
            <a:solidFill>
              <a:schemeClr val="accent5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rot="5400000">
            <a:off x="3136975" y="3273841"/>
            <a:ext cx="437686" cy="1940"/>
          </a:xfrm>
          <a:prstGeom prst="line">
            <a:avLst/>
          </a:prstGeom>
          <a:ln w="19050" cap="rnd">
            <a:solidFill>
              <a:schemeClr val="accent2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rot="5400000">
            <a:off x="3136975" y="4163009"/>
            <a:ext cx="437686" cy="1940"/>
          </a:xfrm>
          <a:prstGeom prst="line">
            <a:avLst/>
          </a:prstGeom>
          <a:ln w="19050" cap="rnd">
            <a:solidFill>
              <a:schemeClr val="accent3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rot="5400000">
            <a:off x="3136975" y="5049011"/>
            <a:ext cx="437686" cy="1940"/>
          </a:xfrm>
          <a:prstGeom prst="line">
            <a:avLst/>
          </a:prstGeom>
          <a:ln w="19050" cap="rnd">
            <a:solidFill>
              <a:schemeClr val="accent4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5400000">
            <a:off x="3136975" y="5938396"/>
            <a:ext cx="437686" cy="1940"/>
          </a:xfrm>
          <a:prstGeom prst="line">
            <a:avLst/>
          </a:prstGeom>
          <a:ln w="19050" cap="rnd">
            <a:solidFill>
              <a:schemeClr val="accent5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8"/>
          <p:cNvSpPr txBox="1"/>
          <p:nvPr/>
        </p:nvSpPr>
        <p:spPr>
          <a:xfrm>
            <a:off x="824036" y="233568"/>
            <a:ext cx="2807720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doors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5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0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500"/>
                            </p:stCondLst>
                            <p:childTnLst>
                              <p:par>
                                <p:cTn id="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90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5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8" grpId="0" animBg="1"/>
      <p:bldP spid="81" grpId="0" animBg="1"/>
      <p:bldP spid="84" grpId="0" animBg="1"/>
      <p:bldP spid="89" grpId="0" animBg="1"/>
      <p:bldP spid="111" grpId="0"/>
      <p:bldP spid="114" grpId="0"/>
      <p:bldP spid="117" grpId="0"/>
      <p:bldP spid="120" grpId="0"/>
      <p:bldP spid="121" grpId="0"/>
      <p:bldP spid="122" grpId="0"/>
      <p:bldP spid="123" grpId="0"/>
      <p:bldP spid="124" grpId="0"/>
      <p:bldP spid="125" grpId="0"/>
      <p:bldP spid="1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任意多边形 14"/>
          <p:cNvSpPr/>
          <p:nvPr/>
        </p:nvSpPr>
        <p:spPr bwMode="auto">
          <a:xfrm>
            <a:off x="-28563" y="1485696"/>
            <a:ext cx="6129422" cy="4261259"/>
          </a:xfrm>
          <a:custGeom>
            <a:avLst/>
            <a:gdLst>
              <a:gd name="connsiteX0" fmla="*/ 0 w 4511489"/>
              <a:gd name="connsiteY0" fmla="*/ 0 h 4261259"/>
              <a:gd name="connsiteX1" fmla="*/ 4511489 w 4511489"/>
              <a:gd name="connsiteY1" fmla="*/ 0 h 4261259"/>
              <a:gd name="connsiteX2" fmla="*/ 4511489 w 4511489"/>
              <a:gd name="connsiteY2" fmla="*/ 4261259 h 4261259"/>
              <a:gd name="connsiteX3" fmla="*/ 0 w 4511489"/>
              <a:gd name="connsiteY3" fmla="*/ 4261259 h 4261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11489" h="4261259">
                <a:moveTo>
                  <a:pt x="0" y="0"/>
                </a:moveTo>
                <a:lnTo>
                  <a:pt x="4511489" y="0"/>
                </a:lnTo>
                <a:lnTo>
                  <a:pt x="4511489" y="4261259"/>
                </a:lnTo>
                <a:lnTo>
                  <a:pt x="0" y="4261259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>
            <a:noAutofit/>
          </a:bodyPr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MH_Number_1"/>
          <p:cNvSpPr/>
          <p:nvPr>
            <p:custDataLst>
              <p:tags r:id="rId1"/>
            </p:custDataLst>
          </p:nvPr>
        </p:nvSpPr>
        <p:spPr>
          <a:xfrm>
            <a:off x="6655471" y="2104157"/>
            <a:ext cx="379667" cy="379667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  <a:effectLst>
            <a:outerShdw blurRad="2032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11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endParaRPr lang="zh-CN" altLang="en-US" sz="211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1" name="MH_Entry_1"/>
          <p:cNvSpPr/>
          <p:nvPr>
            <p:custDataLst>
              <p:tags r:id="rId2"/>
            </p:custDataLst>
          </p:nvPr>
        </p:nvSpPr>
        <p:spPr>
          <a:xfrm>
            <a:off x="7360468" y="2043672"/>
            <a:ext cx="2466542" cy="574132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r>
              <a:rPr lang="zh-CN" altLang="en-US" sz="253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r>
              <a:rPr lang="en-US" altLang="zh-CN" sz="1200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ANNUAL WORK SUMMARY</a:t>
            </a:r>
            <a:endParaRPr lang="zh-CN" altLang="en-US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MH_Number_2"/>
          <p:cNvSpPr/>
          <p:nvPr>
            <p:custDataLst>
              <p:tags r:id="rId3"/>
            </p:custDataLst>
          </p:nvPr>
        </p:nvSpPr>
        <p:spPr>
          <a:xfrm>
            <a:off x="6655471" y="2973673"/>
            <a:ext cx="379667" cy="379667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  <a:effectLst>
            <a:outerShdw blurRad="2032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11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endParaRPr lang="zh-CN" altLang="en-US" sz="211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3" name="MH_Entry_2"/>
          <p:cNvSpPr/>
          <p:nvPr>
            <p:custDataLst>
              <p:tags r:id="rId4"/>
            </p:custDataLst>
          </p:nvPr>
        </p:nvSpPr>
        <p:spPr>
          <a:xfrm>
            <a:off x="7360468" y="2913189"/>
            <a:ext cx="2466542" cy="574132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lvl="0"/>
            <a:r>
              <a:rPr lang="zh-CN" altLang="en-US" sz="253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工作完成情况</a:t>
            </a:r>
            <a:r>
              <a:rPr lang="en-US" altLang="zh-CN" sz="1200" dirty="0" smtClean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COMPLETION OF WORK</a:t>
            </a:r>
            <a:endParaRPr lang="zh-CN" altLang="en-US" sz="12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MH_Number_3"/>
          <p:cNvSpPr/>
          <p:nvPr>
            <p:custDataLst>
              <p:tags r:id="rId5"/>
            </p:custDataLst>
          </p:nvPr>
        </p:nvSpPr>
        <p:spPr>
          <a:xfrm>
            <a:off x="6655471" y="3843189"/>
            <a:ext cx="379667" cy="379667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  <a:effectLst>
            <a:outerShdw blurRad="2032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11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endParaRPr lang="zh-CN" altLang="en-US" sz="211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5" name="MH_Entry_3"/>
          <p:cNvSpPr/>
          <p:nvPr>
            <p:custDataLst>
              <p:tags r:id="rId6"/>
            </p:custDataLst>
          </p:nvPr>
        </p:nvSpPr>
        <p:spPr>
          <a:xfrm>
            <a:off x="7360468" y="3782705"/>
            <a:ext cx="2466542" cy="574132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lvl="0"/>
            <a:r>
              <a:rPr lang="zh-CN" altLang="en-US" sz="253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成功项目展示</a:t>
            </a:r>
            <a:r>
              <a:rPr lang="en-US" altLang="zh-CN" sz="1200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SUCCESSFUL PROJECT </a:t>
            </a:r>
            <a:endParaRPr lang="zh-CN" altLang="en-US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MH_Number_4"/>
          <p:cNvSpPr/>
          <p:nvPr>
            <p:custDataLst>
              <p:tags r:id="rId7"/>
            </p:custDataLst>
          </p:nvPr>
        </p:nvSpPr>
        <p:spPr>
          <a:xfrm>
            <a:off x="6655471" y="4712705"/>
            <a:ext cx="379667" cy="379667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  <a:effectLst>
            <a:outerShdw blurRad="2032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11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endParaRPr lang="zh-CN" altLang="en-US" sz="211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7" name="MH_Entry_4"/>
          <p:cNvSpPr/>
          <p:nvPr>
            <p:custDataLst>
              <p:tags r:id="rId8"/>
            </p:custDataLst>
          </p:nvPr>
        </p:nvSpPr>
        <p:spPr>
          <a:xfrm>
            <a:off x="7360468" y="4652220"/>
            <a:ext cx="2466542" cy="574132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lvl="0"/>
            <a:r>
              <a:rPr lang="zh-CN" altLang="en-US" sz="253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明年工作</a:t>
            </a:r>
            <a:r>
              <a:rPr lang="zh-CN" altLang="en-US" sz="2530" dirty="0" smtClean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计划</a:t>
            </a:r>
            <a:endParaRPr lang="en-US" altLang="zh-CN" sz="2530" dirty="0" smtClean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/>
            <a:r>
              <a:rPr lang="en-US" altLang="zh-CN" sz="1200" dirty="0" smtClean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NEXT YEAR WORK PLAN</a:t>
            </a:r>
            <a:endParaRPr lang="zh-CN" altLang="en-US" sz="12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MH_Others_1"/>
          <p:cNvSpPr txBox="1"/>
          <p:nvPr>
            <p:custDataLst>
              <p:tags r:id="rId9"/>
            </p:custDataLst>
          </p:nvPr>
        </p:nvSpPr>
        <p:spPr>
          <a:xfrm>
            <a:off x="2713211" y="1719029"/>
            <a:ext cx="1769715" cy="3794592"/>
          </a:xfrm>
          <a:prstGeom prst="rect">
            <a:avLst/>
          </a:prstGeom>
          <a:noFill/>
        </p:spPr>
        <p:txBody>
          <a:bodyPr vert="eaVert" wrap="square" lIns="0" tIns="0" rIns="0" bIns="0" rtlCol="0" anchor="ctr" anchorCtr="0">
            <a:spAutoFit/>
          </a:bodyPr>
          <a:lstStyle/>
          <a:p>
            <a:pPr algn="ctr"/>
            <a:r>
              <a:rPr lang="zh-CN" altLang="en-US" sz="115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目录</a:t>
            </a:r>
            <a:endParaRPr lang="zh-CN" altLang="en-US" sz="115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MH_Others_2"/>
          <p:cNvSpPr txBox="1"/>
          <p:nvPr>
            <p:custDataLst>
              <p:tags r:id="rId10"/>
            </p:custDataLst>
          </p:nvPr>
        </p:nvSpPr>
        <p:spPr>
          <a:xfrm rot="5400000">
            <a:off x="865429" y="3277771"/>
            <a:ext cx="3299296" cy="67710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n-US" altLang="zh-CN" sz="4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CONTENTS</a:t>
            </a:r>
            <a:endParaRPr lang="zh-CN" altLang="en-US" sz="4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任意多边形 15"/>
          <p:cNvSpPr/>
          <p:nvPr/>
        </p:nvSpPr>
        <p:spPr bwMode="auto">
          <a:xfrm>
            <a:off x="10677846" y="1485696"/>
            <a:ext cx="2201183" cy="4261259"/>
          </a:xfrm>
          <a:custGeom>
            <a:avLst/>
            <a:gdLst>
              <a:gd name="connsiteX0" fmla="*/ 0 w 4511489"/>
              <a:gd name="connsiteY0" fmla="*/ 0 h 4261259"/>
              <a:gd name="connsiteX1" fmla="*/ 4511489 w 4511489"/>
              <a:gd name="connsiteY1" fmla="*/ 0 h 4261259"/>
              <a:gd name="connsiteX2" fmla="*/ 4511489 w 4511489"/>
              <a:gd name="connsiteY2" fmla="*/ 4261259 h 4261259"/>
              <a:gd name="connsiteX3" fmla="*/ 0 w 4511489"/>
              <a:gd name="connsiteY3" fmla="*/ 4261259 h 4261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11489" h="4261259">
                <a:moveTo>
                  <a:pt x="0" y="0"/>
                </a:moveTo>
                <a:lnTo>
                  <a:pt x="4511489" y="0"/>
                </a:lnTo>
                <a:lnTo>
                  <a:pt x="4511489" y="4261259"/>
                </a:lnTo>
                <a:lnTo>
                  <a:pt x="0" y="4261259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>
            <a:noAutofit/>
          </a:bodyPr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pageCurlDouble"/>
      </p:transition>
    </mc:Choice>
    <mc:Fallback xmlns="">
      <p:transition spd="slow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 animBg="1"/>
      <p:bldP spid="21" grpId="0"/>
      <p:bldP spid="22" grpId="0" animBg="1"/>
      <p:bldP spid="23" grpId="0"/>
      <p:bldP spid="24" grpId="0" animBg="1"/>
      <p:bldP spid="25" grpId="0"/>
      <p:bldP spid="26" grpId="0" animBg="1"/>
      <p:bldP spid="27" grpId="0"/>
      <p:bldP spid="18" grpId="0"/>
      <p:bldP spid="19" grpId="0"/>
      <p:bldP spid="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4"/>
          <p:cNvGrpSpPr>
            <a:grpSpLocks noChangeAspect="1"/>
          </p:cNvGrpSpPr>
          <p:nvPr/>
        </p:nvGrpSpPr>
        <p:grpSpPr bwMode="auto">
          <a:xfrm>
            <a:off x="4316280" y="2793515"/>
            <a:ext cx="4249756" cy="3300520"/>
            <a:chOff x="2329" y="786"/>
            <a:chExt cx="3022" cy="2347"/>
          </a:xfrm>
        </p:grpSpPr>
        <p:sp>
          <p:nvSpPr>
            <p:cNvPr id="16" name="Freeform 5"/>
            <p:cNvSpPr/>
            <p:nvPr/>
          </p:nvSpPr>
          <p:spPr bwMode="auto">
            <a:xfrm>
              <a:off x="3462" y="1393"/>
              <a:ext cx="389" cy="1740"/>
            </a:xfrm>
            <a:custGeom>
              <a:avLst/>
              <a:gdLst>
                <a:gd name="T0" fmla="*/ 0 w 164"/>
                <a:gd name="T1" fmla="*/ 1140 h 1222"/>
                <a:gd name="T2" fmla="*/ 0 w 164"/>
                <a:gd name="T3" fmla="*/ 1140 h 1222"/>
                <a:gd name="T4" fmla="*/ 82 w 164"/>
                <a:gd name="T5" fmla="*/ 1222 h 1222"/>
                <a:gd name="T6" fmla="*/ 82 w 164"/>
                <a:gd name="T7" fmla="*/ 1222 h 1222"/>
                <a:gd name="T8" fmla="*/ 164 w 164"/>
                <a:gd name="T9" fmla="*/ 1140 h 1222"/>
                <a:gd name="T10" fmla="*/ 164 w 164"/>
                <a:gd name="T11" fmla="*/ 1140 h 1222"/>
                <a:gd name="T12" fmla="*/ 164 w 164"/>
                <a:gd name="T13" fmla="*/ 0 h 1222"/>
                <a:gd name="connsiteX0" fmla="*/ 0 w 10000"/>
                <a:gd name="connsiteY0" fmla="*/ 9830 h 10501"/>
                <a:gd name="connsiteX1" fmla="*/ 0 w 10000"/>
                <a:gd name="connsiteY1" fmla="*/ 9830 h 10501"/>
                <a:gd name="connsiteX2" fmla="*/ 5000 w 10000"/>
                <a:gd name="connsiteY2" fmla="*/ 10501 h 10501"/>
                <a:gd name="connsiteX3" fmla="*/ 5000 w 10000"/>
                <a:gd name="connsiteY3" fmla="*/ 10501 h 10501"/>
                <a:gd name="connsiteX4" fmla="*/ 10000 w 10000"/>
                <a:gd name="connsiteY4" fmla="*/ 9830 h 10501"/>
                <a:gd name="connsiteX5" fmla="*/ 10000 w 10000"/>
                <a:gd name="connsiteY5" fmla="*/ 9830 h 10501"/>
                <a:gd name="connsiteX6" fmla="*/ 10000 w 10000"/>
                <a:gd name="connsiteY6" fmla="*/ 0 h 10501"/>
                <a:gd name="connsiteX0-1" fmla="*/ 0 w 10000"/>
                <a:gd name="connsiteY0-2" fmla="*/ 5342 h 6013"/>
                <a:gd name="connsiteX1-3" fmla="*/ 0 w 10000"/>
                <a:gd name="connsiteY1-4" fmla="*/ 5342 h 6013"/>
                <a:gd name="connsiteX2-5" fmla="*/ 5000 w 10000"/>
                <a:gd name="connsiteY2-6" fmla="*/ 6013 h 6013"/>
                <a:gd name="connsiteX3-7" fmla="*/ 5000 w 10000"/>
                <a:gd name="connsiteY3-8" fmla="*/ 6013 h 6013"/>
                <a:gd name="connsiteX4-9" fmla="*/ 10000 w 10000"/>
                <a:gd name="connsiteY4-10" fmla="*/ 5342 h 6013"/>
                <a:gd name="connsiteX5-11" fmla="*/ 10000 w 10000"/>
                <a:gd name="connsiteY5-12" fmla="*/ 5342 h 6013"/>
                <a:gd name="connsiteX6-13" fmla="*/ 10000 w 10000"/>
                <a:gd name="connsiteY6-14" fmla="*/ 0 h 601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0000" h="6013">
                  <a:moveTo>
                    <a:pt x="0" y="5342"/>
                  </a:moveTo>
                  <a:lnTo>
                    <a:pt x="0" y="5342"/>
                  </a:lnTo>
                  <a:cubicBezTo>
                    <a:pt x="0" y="5710"/>
                    <a:pt x="2256" y="6013"/>
                    <a:pt x="5000" y="6013"/>
                  </a:cubicBezTo>
                  <a:lnTo>
                    <a:pt x="5000" y="6013"/>
                  </a:lnTo>
                  <a:cubicBezTo>
                    <a:pt x="7805" y="6013"/>
                    <a:pt x="10000" y="5710"/>
                    <a:pt x="10000" y="5342"/>
                  </a:cubicBezTo>
                  <a:lnTo>
                    <a:pt x="10000" y="5342"/>
                  </a:lnTo>
                  <a:lnTo>
                    <a:pt x="10000" y="0"/>
                  </a:lnTo>
                </a:path>
              </a:pathLst>
            </a:custGeom>
            <a:noFill/>
            <a:ln w="101600" cap="rnd">
              <a:solidFill>
                <a:srgbClr val="B3B3B3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Freeform 6"/>
            <p:cNvSpPr/>
            <p:nvPr/>
          </p:nvSpPr>
          <p:spPr bwMode="auto">
            <a:xfrm>
              <a:off x="3841" y="786"/>
              <a:ext cx="1510" cy="1346"/>
            </a:xfrm>
            <a:custGeom>
              <a:avLst/>
              <a:gdLst>
                <a:gd name="T0" fmla="*/ 0 w 638"/>
                <a:gd name="T1" fmla="*/ 0 h 568"/>
                <a:gd name="T2" fmla="*/ 0 w 638"/>
                <a:gd name="T3" fmla="*/ 568 h 568"/>
                <a:gd name="T4" fmla="*/ 159 w 638"/>
                <a:gd name="T5" fmla="*/ 484 h 568"/>
                <a:gd name="T6" fmla="*/ 319 w 638"/>
                <a:gd name="T7" fmla="*/ 568 h 568"/>
                <a:gd name="T8" fmla="*/ 479 w 638"/>
                <a:gd name="T9" fmla="*/ 484 h 568"/>
                <a:gd name="T10" fmla="*/ 638 w 638"/>
                <a:gd name="T11" fmla="*/ 567 h 568"/>
                <a:gd name="T12" fmla="*/ 0 w 638"/>
                <a:gd name="T13" fmla="*/ 0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8" h="568">
                  <a:moveTo>
                    <a:pt x="0" y="0"/>
                  </a:moveTo>
                  <a:cubicBezTo>
                    <a:pt x="0" y="568"/>
                    <a:pt x="0" y="568"/>
                    <a:pt x="0" y="568"/>
                  </a:cubicBezTo>
                  <a:cubicBezTo>
                    <a:pt x="35" y="517"/>
                    <a:pt x="93" y="484"/>
                    <a:pt x="159" y="484"/>
                  </a:cubicBezTo>
                  <a:cubicBezTo>
                    <a:pt x="226" y="484"/>
                    <a:pt x="284" y="517"/>
                    <a:pt x="319" y="568"/>
                  </a:cubicBezTo>
                  <a:cubicBezTo>
                    <a:pt x="354" y="517"/>
                    <a:pt x="412" y="484"/>
                    <a:pt x="479" y="484"/>
                  </a:cubicBezTo>
                  <a:cubicBezTo>
                    <a:pt x="545" y="484"/>
                    <a:pt x="603" y="517"/>
                    <a:pt x="638" y="567"/>
                  </a:cubicBezTo>
                  <a:cubicBezTo>
                    <a:pt x="601" y="248"/>
                    <a:pt x="329" y="0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Freeform 7"/>
            <p:cNvSpPr/>
            <p:nvPr/>
          </p:nvSpPr>
          <p:spPr bwMode="auto">
            <a:xfrm>
              <a:off x="2329" y="786"/>
              <a:ext cx="1512" cy="1346"/>
            </a:xfrm>
            <a:custGeom>
              <a:avLst/>
              <a:gdLst>
                <a:gd name="T0" fmla="*/ 639 w 639"/>
                <a:gd name="T1" fmla="*/ 0 h 568"/>
                <a:gd name="T2" fmla="*/ 639 w 639"/>
                <a:gd name="T3" fmla="*/ 0 h 568"/>
                <a:gd name="T4" fmla="*/ 0 w 639"/>
                <a:gd name="T5" fmla="*/ 568 h 568"/>
                <a:gd name="T6" fmla="*/ 160 w 639"/>
                <a:gd name="T7" fmla="*/ 484 h 568"/>
                <a:gd name="T8" fmla="*/ 320 w 639"/>
                <a:gd name="T9" fmla="*/ 568 h 568"/>
                <a:gd name="T10" fmla="*/ 479 w 639"/>
                <a:gd name="T11" fmla="*/ 484 h 568"/>
                <a:gd name="T12" fmla="*/ 639 w 639"/>
                <a:gd name="T13" fmla="*/ 568 h 568"/>
                <a:gd name="T14" fmla="*/ 639 w 639"/>
                <a:gd name="T15" fmla="*/ 0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9" h="568">
                  <a:moveTo>
                    <a:pt x="639" y="0"/>
                  </a:moveTo>
                  <a:cubicBezTo>
                    <a:pt x="639" y="0"/>
                    <a:pt x="639" y="0"/>
                    <a:pt x="639" y="0"/>
                  </a:cubicBezTo>
                  <a:cubicBezTo>
                    <a:pt x="309" y="0"/>
                    <a:pt x="37" y="248"/>
                    <a:pt x="0" y="568"/>
                  </a:cubicBezTo>
                  <a:cubicBezTo>
                    <a:pt x="35" y="517"/>
                    <a:pt x="94" y="484"/>
                    <a:pt x="160" y="484"/>
                  </a:cubicBezTo>
                  <a:cubicBezTo>
                    <a:pt x="226" y="484"/>
                    <a:pt x="285" y="517"/>
                    <a:pt x="320" y="568"/>
                  </a:cubicBezTo>
                  <a:cubicBezTo>
                    <a:pt x="355" y="517"/>
                    <a:pt x="413" y="484"/>
                    <a:pt x="479" y="484"/>
                  </a:cubicBezTo>
                  <a:cubicBezTo>
                    <a:pt x="545" y="484"/>
                    <a:pt x="604" y="517"/>
                    <a:pt x="639" y="568"/>
                  </a:cubicBezTo>
                  <a:lnTo>
                    <a:pt x="63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Freeform 8"/>
            <p:cNvSpPr/>
            <p:nvPr/>
          </p:nvSpPr>
          <p:spPr bwMode="auto">
            <a:xfrm>
              <a:off x="3083" y="786"/>
              <a:ext cx="755" cy="1341"/>
            </a:xfrm>
            <a:custGeom>
              <a:avLst/>
              <a:gdLst>
                <a:gd name="T0" fmla="*/ 161 w 319"/>
                <a:gd name="T1" fmla="*/ 484 h 566"/>
                <a:gd name="T2" fmla="*/ 319 w 319"/>
                <a:gd name="T3" fmla="*/ 565 h 566"/>
                <a:gd name="T4" fmla="*/ 319 w 319"/>
                <a:gd name="T5" fmla="*/ 0 h 566"/>
                <a:gd name="T6" fmla="*/ 317 w 319"/>
                <a:gd name="T7" fmla="*/ 0 h 566"/>
                <a:gd name="T8" fmla="*/ 0 w 319"/>
                <a:gd name="T9" fmla="*/ 565 h 566"/>
                <a:gd name="T10" fmla="*/ 0 w 319"/>
                <a:gd name="T11" fmla="*/ 566 h 566"/>
                <a:gd name="T12" fmla="*/ 5 w 319"/>
                <a:gd name="T13" fmla="*/ 564 h 566"/>
                <a:gd name="T14" fmla="*/ 161 w 319"/>
                <a:gd name="T15" fmla="*/ 484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9" h="566">
                  <a:moveTo>
                    <a:pt x="161" y="484"/>
                  </a:moveTo>
                  <a:cubicBezTo>
                    <a:pt x="226" y="484"/>
                    <a:pt x="284" y="516"/>
                    <a:pt x="319" y="565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18" y="0"/>
                    <a:pt x="318" y="0"/>
                    <a:pt x="317" y="0"/>
                  </a:cubicBezTo>
                  <a:cubicBezTo>
                    <a:pt x="153" y="2"/>
                    <a:pt x="19" y="248"/>
                    <a:pt x="0" y="565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2" y="563"/>
                    <a:pt x="3" y="563"/>
                    <a:pt x="5" y="564"/>
                  </a:cubicBezTo>
                  <a:cubicBezTo>
                    <a:pt x="40" y="515"/>
                    <a:pt x="97" y="484"/>
                    <a:pt x="161" y="4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Freeform 9"/>
            <p:cNvSpPr/>
            <p:nvPr/>
          </p:nvSpPr>
          <p:spPr bwMode="auto">
            <a:xfrm>
              <a:off x="3838" y="786"/>
              <a:ext cx="755" cy="1346"/>
            </a:xfrm>
            <a:custGeom>
              <a:avLst/>
              <a:gdLst>
                <a:gd name="T0" fmla="*/ 0 w 319"/>
                <a:gd name="T1" fmla="*/ 568 h 568"/>
                <a:gd name="T2" fmla="*/ 5 w 319"/>
                <a:gd name="T3" fmla="*/ 561 h 568"/>
                <a:gd name="T4" fmla="*/ 159 w 319"/>
                <a:gd name="T5" fmla="*/ 484 h 568"/>
                <a:gd name="T6" fmla="*/ 316 w 319"/>
                <a:gd name="T7" fmla="*/ 563 h 568"/>
                <a:gd name="T8" fmla="*/ 319 w 319"/>
                <a:gd name="T9" fmla="*/ 568 h 568"/>
                <a:gd name="T10" fmla="*/ 319 w 319"/>
                <a:gd name="T11" fmla="*/ 568 h 568"/>
                <a:gd name="T12" fmla="*/ 0 w 319"/>
                <a:gd name="T13" fmla="*/ 0 h 568"/>
                <a:gd name="T14" fmla="*/ 0 w 319"/>
                <a:gd name="T15" fmla="*/ 0 h 568"/>
                <a:gd name="T16" fmla="*/ 0 w 319"/>
                <a:gd name="T17" fmla="*/ 568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9" h="568">
                  <a:moveTo>
                    <a:pt x="0" y="568"/>
                  </a:moveTo>
                  <a:cubicBezTo>
                    <a:pt x="1" y="563"/>
                    <a:pt x="3" y="561"/>
                    <a:pt x="5" y="561"/>
                  </a:cubicBezTo>
                  <a:cubicBezTo>
                    <a:pt x="40" y="514"/>
                    <a:pt x="96" y="484"/>
                    <a:pt x="159" y="484"/>
                  </a:cubicBezTo>
                  <a:cubicBezTo>
                    <a:pt x="224" y="484"/>
                    <a:pt x="280" y="515"/>
                    <a:pt x="316" y="563"/>
                  </a:cubicBezTo>
                  <a:cubicBezTo>
                    <a:pt x="317" y="564"/>
                    <a:pt x="318" y="565"/>
                    <a:pt x="319" y="568"/>
                  </a:cubicBezTo>
                  <a:cubicBezTo>
                    <a:pt x="319" y="568"/>
                    <a:pt x="319" y="568"/>
                    <a:pt x="319" y="568"/>
                  </a:cubicBezTo>
                  <a:cubicBezTo>
                    <a:pt x="300" y="248"/>
                    <a:pt x="165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56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1" name="Text Placeholder 7"/>
          <p:cNvSpPr txBox="1"/>
          <p:nvPr/>
        </p:nvSpPr>
        <p:spPr>
          <a:xfrm>
            <a:off x="2819533" y="1987245"/>
            <a:ext cx="1368594" cy="357779"/>
          </a:xfrm>
          <a:prstGeom prst="rect">
            <a:avLst/>
          </a:prstGeom>
        </p:spPr>
        <p:txBody>
          <a:bodyPr vert="horz" lIns="0" tIns="103884" rIns="0" bIns="103884" anchor="t"/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385" b="1" kern="1200" baseline="0">
                <a:solidFill>
                  <a:schemeClr val="accent1"/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 Placeholder 2"/>
          <p:cNvSpPr txBox="1"/>
          <p:nvPr/>
        </p:nvSpPr>
        <p:spPr>
          <a:xfrm>
            <a:off x="1811419" y="2443352"/>
            <a:ext cx="2376707" cy="628444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85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Rounded Rectangle 11"/>
          <p:cNvSpPr>
            <a:spLocks noChangeAspect="1"/>
          </p:cNvSpPr>
          <p:nvPr/>
        </p:nvSpPr>
        <p:spPr>
          <a:xfrm>
            <a:off x="4388846" y="2149280"/>
            <a:ext cx="759275" cy="760014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95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 Placeholder 7"/>
          <p:cNvSpPr txBox="1"/>
          <p:nvPr/>
        </p:nvSpPr>
        <p:spPr>
          <a:xfrm>
            <a:off x="4449727" y="2245549"/>
            <a:ext cx="614632" cy="50722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25" name="Text Placeholder 7"/>
          <p:cNvSpPr txBox="1"/>
          <p:nvPr/>
        </p:nvSpPr>
        <p:spPr>
          <a:xfrm>
            <a:off x="8875276" y="1987245"/>
            <a:ext cx="1611069" cy="357779"/>
          </a:xfrm>
          <a:prstGeom prst="rect">
            <a:avLst/>
          </a:prstGeom>
        </p:spPr>
        <p:txBody>
          <a:bodyPr vert="horz" lIns="0" tIns="103884" rIns="0" bIns="103884"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385" b="1" kern="1200" baseline="0">
                <a:solidFill>
                  <a:schemeClr val="accent1"/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b="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 Placeholder 2"/>
          <p:cNvSpPr txBox="1"/>
          <p:nvPr/>
        </p:nvSpPr>
        <p:spPr>
          <a:xfrm>
            <a:off x="8875276" y="2443352"/>
            <a:ext cx="2408641" cy="61393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85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Rounded Rectangle 23"/>
          <p:cNvSpPr>
            <a:spLocks noChangeAspect="1"/>
          </p:cNvSpPr>
          <p:nvPr/>
        </p:nvSpPr>
        <p:spPr>
          <a:xfrm>
            <a:off x="7973944" y="2149280"/>
            <a:ext cx="759275" cy="760014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95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 Placeholder 7"/>
          <p:cNvSpPr txBox="1"/>
          <p:nvPr/>
        </p:nvSpPr>
        <p:spPr>
          <a:xfrm>
            <a:off x="8034824" y="2245549"/>
            <a:ext cx="614632" cy="50722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29" name="Text Placeholder 7"/>
          <p:cNvSpPr txBox="1"/>
          <p:nvPr/>
        </p:nvSpPr>
        <p:spPr>
          <a:xfrm>
            <a:off x="2819533" y="4938877"/>
            <a:ext cx="1368594" cy="357779"/>
          </a:xfrm>
          <a:prstGeom prst="rect">
            <a:avLst/>
          </a:prstGeom>
        </p:spPr>
        <p:txBody>
          <a:bodyPr vert="horz" lIns="0" tIns="103884" rIns="0" bIns="103884"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385" b="1" kern="1200" baseline="0">
                <a:solidFill>
                  <a:schemeClr val="accent1"/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 Placeholder 2"/>
          <p:cNvSpPr txBox="1"/>
          <p:nvPr/>
        </p:nvSpPr>
        <p:spPr>
          <a:xfrm>
            <a:off x="1811419" y="5394984"/>
            <a:ext cx="2376707" cy="628444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85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Rounded Rectangle 27"/>
          <p:cNvSpPr>
            <a:spLocks noChangeAspect="1"/>
          </p:cNvSpPr>
          <p:nvPr/>
        </p:nvSpPr>
        <p:spPr>
          <a:xfrm>
            <a:off x="4337374" y="5100912"/>
            <a:ext cx="759275" cy="760014"/>
          </a:xfrm>
          <a:prstGeom prst="roundRect">
            <a:avLst>
              <a:gd name="adj" fmla="val 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95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 Placeholder 7"/>
          <p:cNvSpPr txBox="1"/>
          <p:nvPr/>
        </p:nvSpPr>
        <p:spPr>
          <a:xfrm>
            <a:off x="4398256" y="5197181"/>
            <a:ext cx="614632" cy="50722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33" name="Text Placeholder 7"/>
          <p:cNvSpPr txBox="1"/>
          <p:nvPr/>
        </p:nvSpPr>
        <p:spPr>
          <a:xfrm>
            <a:off x="8869792" y="4938877"/>
            <a:ext cx="1611069" cy="357779"/>
          </a:xfrm>
          <a:prstGeom prst="rect">
            <a:avLst/>
          </a:prstGeom>
        </p:spPr>
        <p:txBody>
          <a:bodyPr vert="horz" lIns="0" tIns="103884" rIns="0" bIns="103884"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385" b="1" kern="1200" baseline="0">
                <a:solidFill>
                  <a:schemeClr val="accent1"/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b="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Text Placeholder 2"/>
          <p:cNvSpPr txBox="1"/>
          <p:nvPr/>
        </p:nvSpPr>
        <p:spPr>
          <a:xfrm>
            <a:off x="8869792" y="5394984"/>
            <a:ext cx="2408641" cy="61393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85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Rounded Rectangle 16"/>
          <p:cNvSpPr>
            <a:spLocks noChangeAspect="1"/>
          </p:cNvSpPr>
          <p:nvPr/>
        </p:nvSpPr>
        <p:spPr>
          <a:xfrm>
            <a:off x="7973944" y="5100912"/>
            <a:ext cx="759275" cy="760014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95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Text Placeholder 7"/>
          <p:cNvSpPr txBox="1"/>
          <p:nvPr/>
        </p:nvSpPr>
        <p:spPr>
          <a:xfrm>
            <a:off x="8034824" y="5197181"/>
            <a:ext cx="614632" cy="50722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</a:p>
        </p:txBody>
      </p:sp>
      <p:sp>
        <p:nvSpPr>
          <p:cNvPr id="37" name="TextBox 8"/>
          <p:cNvSpPr txBox="1"/>
          <p:nvPr/>
        </p:nvSpPr>
        <p:spPr>
          <a:xfrm>
            <a:off x="824036" y="233568"/>
            <a:ext cx="2807720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8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doors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3" grpId="0" animBg="1"/>
      <p:bldP spid="24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7" grpId="0" animBg="1"/>
      <p:bldP spid="28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1" grpId="0" animBg="1"/>
      <p:bldP spid="32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5" grpId="0" animBg="1"/>
      <p:bldP spid="36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Oval 102"/>
          <p:cNvSpPr/>
          <p:nvPr/>
        </p:nvSpPr>
        <p:spPr>
          <a:xfrm>
            <a:off x="3349726" y="5535209"/>
            <a:ext cx="598455" cy="598451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1265" b="1" dirty="0">
                <a:solidFill>
                  <a:schemeClr val="accent5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05</a:t>
            </a:r>
            <a:endParaRPr lang="en-US" sz="1265" dirty="0">
              <a:solidFill>
                <a:schemeClr val="accent5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4735143" y="5034052"/>
            <a:ext cx="598455" cy="598451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1265" b="1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lang="en-US" sz="1265" dirty="0">
              <a:solidFill>
                <a:schemeClr val="accent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5327692" y="3545533"/>
            <a:ext cx="598455" cy="598451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1265" b="1" dirty="0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en-US" sz="1265" dirty="0">
              <a:solidFill>
                <a:schemeClr val="accent3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0" name="Oval 99"/>
          <p:cNvSpPr/>
          <p:nvPr/>
        </p:nvSpPr>
        <p:spPr>
          <a:xfrm>
            <a:off x="4623211" y="2113153"/>
            <a:ext cx="598455" cy="598451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1265" b="1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en-US" sz="1265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9" name="Oval 98"/>
          <p:cNvSpPr/>
          <p:nvPr/>
        </p:nvSpPr>
        <p:spPr>
          <a:xfrm>
            <a:off x="3340696" y="1607373"/>
            <a:ext cx="598455" cy="598451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1265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</a:p>
        </p:txBody>
      </p:sp>
      <p:grpSp>
        <p:nvGrpSpPr>
          <p:cNvPr id="2" name="Group 92"/>
          <p:cNvGrpSpPr/>
          <p:nvPr/>
        </p:nvGrpSpPr>
        <p:grpSpPr>
          <a:xfrm rot="10800000">
            <a:off x="2481861" y="2708347"/>
            <a:ext cx="2341994" cy="3007174"/>
            <a:chOff x="2577430" y="1009650"/>
            <a:chExt cx="2769942" cy="3556670"/>
          </a:xfrm>
        </p:grpSpPr>
        <p:sp>
          <p:nvSpPr>
            <p:cNvPr id="94" name="Pentagon 93"/>
            <p:cNvSpPr/>
            <p:nvPr/>
          </p:nvSpPr>
          <p:spPr>
            <a:xfrm rot="16200000">
              <a:off x="2990850" y="1714500"/>
              <a:ext cx="1943100" cy="533400"/>
            </a:xfrm>
            <a:prstGeom prst="homePlat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68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5" name="Oval 94"/>
            <p:cNvSpPr/>
            <p:nvPr/>
          </p:nvSpPr>
          <p:spPr>
            <a:xfrm>
              <a:off x="2577430" y="1796378"/>
              <a:ext cx="2769942" cy="276994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68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6" name="Oval 95"/>
            <p:cNvSpPr/>
            <p:nvPr/>
          </p:nvSpPr>
          <p:spPr>
            <a:xfrm>
              <a:off x="2719157" y="1938105"/>
              <a:ext cx="2486488" cy="248648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68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7" name="Pentagon 96"/>
            <p:cNvSpPr/>
            <p:nvPr/>
          </p:nvSpPr>
          <p:spPr>
            <a:xfrm rot="16200000" flipV="1">
              <a:off x="3114675" y="2238374"/>
              <a:ext cx="1695450" cy="76201"/>
            </a:xfrm>
            <a:prstGeom prst="homePlat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68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87"/>
          <p:cNvGrpSpPr/>
          <p:nvPr/>
        </p:nvGrpSpPr>
        <p:grpSpPr>
          <a:xfrm rot="8100000">
            <a:off x="2977087" y="2773275"/>
            <a:ext cx="1949710" cy="2811032"/>
            <a:chOff x="2809413" y="1009650"/>
            <a:chExt cx="2305976" cy="3324687"/>
          </a:xfrm>
        </p:grpSpPr>
        <p:sp>
          <p:nvSpPr>
            <p:cNvPr id="89" name="Pentagon 88"/>
            <p:cNvSpPr/>
            <p:nvPr/>
          </p:nvSpPr>
          <p:spPr>
            <a:xfrm rot="16200000">
              <a:off x="2990850" y="1714500"/>
              <a:ext cx="1943100" cy="533400"/>
            </a:xfrm>
            <a:prstGeom prst="homePlat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68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2809413" y="2028361"/>
              <a:ext cx="2305976" cy="230597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68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2927401" y="2146349"/>
              <a:ext cx="2070000" cy="207000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68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" name="Pentagon 91"/>
            <p:cNvSpPr/>
            <p:nvPr/>
          </p:nvSpPr>
          <p:spPr>
            <a:xfrm rot="16200000" flipV="1">
              <a:off x="3114675" y="2238374"/>
              <a:ext cx="1695450" cy="76201"/>
            </a:xfrm>
            <a:prstGeom prst="homePlat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68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75"/>
          <p:cNvGrpSpPr/>
          <p:nvPr/>
        </p:nvGrpSpPr>
        <p:grpSpPr>
          <a:xfrm rot="5400000">
            <a:off x="3390656" y="2557245"/>
            <a:ext cx="1578503" cy="2625429"/>
            <a:chOff x="3028931" y="1009650"/>
            <a:chExt cx="1866940" cy="3105170"/>
          </a:xfrm>
        </p:grpSpPr>
        <p:sp>
          <p:nvSpPr>
            <p:cNvPr id="84" name="Pentagon 83"/>
            <p:cNvSpPr/>
            <p:nvPr/>
          </p:nvSpPr>
          <p:spPr>
            <a:xfrm rot="16200000">
              <a:off x="2990850" y="1714500"/>
              <a:ext cx="1943100" cy="533400"/>
            </a:xfrm>
            <a:prstGeom prst="homePlat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68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3028931" y="2247880"/>
              <a:ext cx="1866940" cy="186694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68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6" name="Oval 85"/>
            <p:cNvSpPr/>
            <p:nvPr/>
          </p:nvSpPr>
          <p:spPr>
            <a:xfrm>
              <a:off x="3124454" y="2343403"/>
              <a:ext cx="1675892" cy="1675892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68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7" name="Pentagon 86"/>
            <p:cNvSpPr/>
            <p:nvPr/>
          </p:nvSpPr>
          <p:spPr>
            <a:xfrm rot="16200000" flipV="1">
              <a:off x="3114675" y="2238374"/>
              <a:ext cx="1695450" cy="76201"/>
            </a:xfrm>
            <a:prstGeom prst="homePlat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68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68"/>
          <p:cNvGrpSpPr/>
          <p:nvPr/>
        </p:nvGrpSpPr>
        <p:grpSpPr>
          <a:xfrm rot="2512506">
            <a:off x="3433937" y="2182814"/>
            <a:ext cx="1234842" cy="2453599"/>
            <a:chOff x="3232159" y="1009650"/>
            <a:chExt cx="1460482" cy="2901941"/>
          </a:xfrm>
        </p:grpSpPr>
        <p:sp>
          <p:nvSpPr>
            <p:cNvPr id="70" name="Pentagon 69"/>
            <p:cNvSpPr/>
            <p:nvPr/>
          </p:nvSpPr>
          <p:spPr>
            <a:xfrm rot="16200000">
              <a:off x="2990850" y="1714500"/>
              <a:ext cx="1943100" cy="533400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68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3232159" y="2451109"/>
              <a:ext cx="1460482" cy="146048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68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3" name="Oval 72"/>
            <p:cNvSpPr/>
            <p:nvPr/>
          </p:nvSpPr>
          <p:spPr>
            <a:xfrm>
              <a:off x="3306886" y="2525835"/>
              <a:ext cx="1311028" cy="1311028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68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5" name="Pentagon 74"/>
            <p:cNvSpPr/>
            <p:nvPr/>
          </p:nvSpPr>
          <p:spPr>
            <a:xfrm rot="16200000" flipV="1">
              <a:off x="3114675" y="2238374"/>
              <a:ext cx="1695450" cy="76201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68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66"/>
          <p:cNvGrpSpPr/>
          <p:nvPr/>
        </p:nvGrpSpPr>
        <p:grpSpPr>
          <a:xfrm>
            <a:off x="3192032" y="2022836"/>
            <a:ext cx="901983" cy="2287170"/>
            <a:chOff x="3429000" y="1009650"/>
            <a:chExt cx="1066800" cy="2705100"/>
          </a:xfrm>
        </p:grpSpPr>
        <p:sp>
          <p:nvSpPr>
            <p:cNvPr id="61" name="Pentagon 60"/>
            <p:cNvSpPr/>
            <p:nvPr/>
          </p:nvSpPr>
          <p:spPr>
            <a:xfrm rot="16200000">
              <a:off x="2990850" y="1714500"/>
              <a:ext cx="1943100" cy="533400"/>
            </a:xfrm>
            <a:prstGeom prst="homePlat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68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3429000" y="2647950"/>
              <a:ext cx="1066800" cy="10668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68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3657600" y="2876550"/>
              <a:ext cx="609600" cy="6096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68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6" name="Pentagon 65"/>
            <p:cNvSpPr/>
            <p:nvPr/>
          </p:nvSpPr>
          <p:spPr>
            <a:xfrm rot="16200000" flipV="1">
              <a:off x="3114675" y="2238374"/>
              <a:ext cx="1695450" cy="76201"/>
            </a:xfrm>
            <a:prstGeom prst="homePlat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68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05" name="Freeform 45"/>
          <p:cNvSpPr>
            <a:spLocks noEditPoints="1"/>
          </p:cNvSpPr>
          <p:nvPr/>
        </p:nvSpPr>
        <p:spPr bwMode="auto">
          <a:xfrm>
            <a:off x="9531976" y="1892479"/>
            <a:ext cx="327938" cy="327938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96430" tIns="48215" rIns="96430" bIns="48215" numCol="1" anchor="t" anchorCtr="0" compatLnSpc="1"/>
          <a:lstStyle/>
          <a:p>
            <a:pPr>
              <a:lnSpc>
                <a:spcPct val="120000"/>
              </a:lnSpc>
            </a:pPr>
            <a:endParaRPr lang="en-US" sz="135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6" name="Freeform 45"/>
          <p:cNvSpPr>
            <a:spLocks noEditPoints="1"/>
          </p:cNvSpPr>
          <p:nvPr/>
        </p:nvSpPr>
        <p:spPr bwMode="auto">
          <a:xfrm>
            <a:off x="9531976" y="2761029"/>
            <a:ext cx="327938" cy="327938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96430" tIns="48215" rIns="96430" bIns="48215" numCol="1" anchor="t" anchorCtr="0" compatLnSpc="1"/>
          <a:lstStyle/>
          <a:p>
            <a:pPr>
              <a:lnSpc>
                <a:spcPct val="120000"/>
              </a:lnSpc>
            </a:pPr>
            <a:endParaRPr lang="en-US" sz="135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7" name="Freeform 45"/>
          <p:cNvSpPr>
            <a:spLocks noEditPoints="1"/>
          </p:cNvSpPr>
          <p:nvPr/>
        </p:nvSpPr>
        <p:spPr bwMode="auto">
          <a:xfrm>
            <a:off x="9531976" y="3629579"/>
            <a:ext cx="327938" cy="327938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</a:ln>
        </p:spPr>
        <p:txBody>
          <a:bodyPr vert="horz" wrap="square" lIns="96430" tIns="48215" rIns="96430" bIns="48215" numCol="1" anchor="t" anchorCtr="0" compatLnSpc="1"/>
          <a:lstStyle/>
          <a:p>
            <a:pPr>
              <a:lnSpc>
                <a:spcPct val="120000"/>
              </a:lnSpc>
            </a:pPr>
            <a:endParaRPr lang="en-US" sz="135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4" name="Freeform 45"/>
          <p:cNvSpPr>
            <a:spLocks noEditPoints="1"/>
          </p:cNvSpPr>
          <p:nvPr/>
        </p:nvSpPr>
        <p:spPr bwMode="auto">
          <a:xfrm>
            <a:off x="9531976" y="4498129"/>
            <a:ext cx="327938" cy="327938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</a:ln>
        </p:spPr>
        <p:txBody>
          <a:bodyPr vert="horz" wrap="square" lIns="96430" tIns="48215" rIns="96430" bIns="48215" numCol="1" anchor="t" anchorCtr="0" compatLnSpc="1"/>
          <a:lstStyle/>
          <a:p>
            <a:pPr>
              <a:lnSpc>
                <a:spcPct val="120000"/>
              </a:lnSpc>
            </a:pPr>
            <a:endParaRPr lang="en-US" sz="135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5" name="Freeform 45"/>
          <p:cNvSpPr>
            <a:spLocks noEditPoints="1"/>
          </p:cNvSpPr>
          <p:nvPr/>
        </p:nvSpPr>
        <p:spPr bwMode="auto">
          <a:xfrm>
            <a:off x="9531976" y="5366681"/>
            <a:ext cx="327938" cy="327938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5"/>
          </a:solidFill>
          <a:ln w="9525">
            <a:noFill/>
            <a:round/>
          </a:ln>
        </p:spPr>
        <p:txBody>
          <a:bodyPr vert="horz" wrap="square" lIns="96430" tIns="48215" rIns="96430" bIns="48215" numCol="1" anchor="t" anchorCtr="0" compatLnSpc="1"/>
          <a:lstStyle/>
          <a:p>
            <a:pPr>
              <a:lnSpc>
                <a:spcPct val="120000"/>
              </a:lnSpc>
            </a:pPr>
            <a:endParaRPr lang="en-US" sz="135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9" name="Group 80"/>
          <p:cNvGrpSpPr/>
          <p:nvPr/>
        </p:nvGrpSpPr>
        <p:grpSpPr>
          <a:xfrm>
            <a:off x="6653746" y="1863066"/>
            <a:ext cx="2765342" cy="548430"/>
            <a:chOff x="-450666" y="1847224"/>
            <a:chExt cx="3582491" cy="520048"/>
          </a:xfrm>
        </p:grpSpPr>
        <p:sp>
          <p:nvSpPr>
            <p:cNvPr id="137" name="Footer Text"/>
            <p:cNvSpPr txBox="1"/>
            <p:nvPr/>
          </p:nvSpPr>
          <p:spPr>
            <a:xfrm>
              <a:off x="-450666" y="2099987"/>
              <a:ext cx="3582491" cy="26728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1503705" y="1847224"/>
              <a:ext cx="1628120" cy="204294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r"/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0" name="Group 89"/>
          <p:cNvGrpSpPr/>
          <p:nvPr/>
        </p:nvGrpSpPr>
        <p:grpSpPr>
          <a:xfrm>
            <a:off x="6653746" y="2758661"/>
            <a:ext cx="2765342" cy="547092"/>
            <a:chOff x="-450666" y="1848492"/>
            <a:chExt cx="3582491" cy="518778"/>
          </a:xfrm>
        </p:grpSpPr>
        <p:sp>
          <p:nvSpPr>
            <p:cNvPr id="140" name="Footer Text"/>
            <p:cNvSpPr txBox="1"/>
            <p:nvPr/>
          </p:nvSpPr>
          <p:spPr>
            <a:xfrm>
              <a:off x="-450666" y="2099986"/>
              <a:ext cx="3582491" cy="26728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1503705" y="1848492"/>
              <a:ext cx="1628120" cy="223994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1" name="Group 92"/>
          <p:cNvGrpSpPr/>
          <p:nvPr/>
        </p:nvGrpSpPr>
        <p:grpSpPr>
          <a:xfrm>
            <a:off x="6653746" y="3652917"/>
            <a:ext cx="2765342" cy="547092"/>
            <a:chOff x="-450666" y="1848492"/>
            <a:chExt cx="3582491" cy="518778"/>
          </a:xfrm>
        </p:grpSpPr>
        <p:sp>
          <p:nvSpPr>
            <p:cNvPr id="143" name="Footer Text"/>
            <p:cNvSpPr txBox="1"/>
            <p:nvPr/>
          </p:nvSpPr>
          <p:spPr>
            <a:xfrm>
              <a:off x="-450666" y="2099986"/>
              <a:ext cx="3582491" cy="26728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1503705" y="1848492"/>
              <a:ext cx="1628120" cy="223994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2" name="Group 144"/>
          <p:cNvGrpSpPr/>
          <p:nvPr/>
        </p:nvGrpSpPr>
        <p:grpSpPr>
          <a:xfrm>
            <a:off x="6653746" y="4547169"/>
            <a:ext cx="2765342" cy="535370"/>
            <a:chOff x="-450666" y="1859608"/>
            <a:chExt cx="3582491" cy="507664"/>
          </a:xfrm>
        </p:grpSpPr>
        <p:sp>
          <p:nvSpPr>
            <p:cNvPr id="146" name="Footer Text"/>
            <p:cNvSpPr txBox="1"/>
            <p:nvPr/>
          </p:nvSpPr>
          <p:spPr>
            <a:xfrm>
              <a:off x="-450666" y="2099987"/>
              <a:ext cx="3582491" cy="26728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1503705" y="1859608"/>
              <a:ext cx="1628120" cy="223994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3" name="Group 147"/>
          <p:cNvGrpSpPr/>
          <p:nvPr/>
        </p:nvGrpSpPr>
        <p:grpSpPr>
          <a:xfrm>
            <a:off x="6653746" y="5429703"/>
            <a:ext cx="2765342" cy="547092"/>
            <a:chOff x="-450666" y="1848492"/>
            <a:chExt cx="3582491" cy="518778"/>
          </a:xfrm>
        </p:grpSpPr>
        <p:sp>
          <p:nvSpPr>
            <p:cNvPr id="149" name="Footer Text"/>
            <p:cNvSpPr txBox="1"/>
            <p:nvPr/>
          </p:nvSpPr>
          <p:spPr>
            <a:xfrm>
              <a:off x="-450666" y="2099986"/>
              <a:ext cx="3582491" cy="26728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1503705" y="1848492"/>
              <a:ext cx="1628120" cy="223994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2" name="TextBox 8"/>
          <p:cNvSpPr txBox="1"/>
          <p:nvPr/>
        </p:nvSpPr>
        <p:spPr>
          <a:xfrm>
            <a:off x="824036" y="233568"/>
            <a:ext cx="2807720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3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doors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500"/>
                            </p:stCondLst>
                            <p:childTnLst>
                              <p:par>
                                <p:cTn id="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0"/>
                            </p:stCondLst>
                            <p:childTnLst>
                              <p:par>
                                <p:cTn id="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5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7000"/>
                            </p:stCondLst>
                            <p:childTnLst>
                              <p:par>
                                <p:cTn id="10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2" grpId="0" animBg="1"/>
      <p:bldP spid="101" grpId="0" animBg="1"/>
      <p:bldP spid="100" grpId="0" animBg="1"/>
      <p:bldP spid="99" grpId="0" animBg="1"/>
      <p:bldP spid="105" grpId="0" animBg="1"/>
      <p:bldP spid="106" grpId="0" animBg="1"/>
      <p:bldP spid="117" grpId="0" animBg="1"/>
      <p:bldP spid="134" grpId="0" animBg="1"/>
      <p:bldP spid="13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-5150"/>
            <a:ext cx="12858750" cy="724295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2125216"/>
            <a:ext cx="12858750" cy="2982218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259"/>
          <p:cNvSpPr>
            <a:spLocks noChangeArrowheads="1"/>
          </p:cNvSpPr>
          <p:nvPr/>
        </p:nvSpPr>
        <p:spPr bwMode="auto">
          <a:xfrm>
            <a:off x="2514601" y="2218677"/>
            <a:ext cx="782955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9600" b="1" cap="all" dirty="0">
                <a:solidFill>
                  <a:schemeClr val="bg1"/>
                </a:solidFill>
                <a:cs typeface="Arial" panose="020B0604020202020204" pitchFamily="34" charset="0"/>
              </a:rPr>
              <a:t>Thank you</a:t>
            </a:r>
            <a:endParaRPr lang="zh-CN" altLang="en-US" sz="9600" b="1" cap="all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0" name="矩形 259"/>
          <p:cNvSpPr>
            <a:spLocks noChangeArrowheads="1"/>
          </p:cNvSpPr>
          <p:nvPr/>
        </p:nvSpPr>
        <p:spPr bwMode="auto">
          <a:xfrm>
            <a:off x="3562350" y="3582762"/>
            <a:ext cx="577215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感谢聆听，批评指导</a:t>
            </a:r>
          </a:p>
        </p:txBody>
      </p:sp>
      <p:sp>
        <p:nvSpPr>
          <p:cNvPr id="11" name="矩形 259"/>
          <p:cNvSpPr>
            <a:spLocks noChangeArrowheads="1"/>
          </p:cNvSpPr>
          <p:nvPr/>
        </p:nvSpPr>
        <p:spPr bwMode="auto">
          <a:xfrm>
            <a:off x="3383707" y="4518311"/>
            <a:ext cx="1567208" cy="28814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36000" tIns="36000" rIns="36000" bIns="36000" anchor="ctr" anchorCtr="1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1400" dirty="0" smtClean="0">
                <a:solidFill>
                  <a:schemeClr val="bg1"/>
                </a:solidFill>
                <a:cs typeface="Arial" panose="020B0604020202020204" pitchFamily="34" charset="0"/>
              </a:rPr>
              <a:t>汇报人：</a:t>
            </a:r>
            <a:r>
              <a:rPr lang="en-US" altLang="zh-CN" sz="1400" dirty="0" smtClean="0">
                <a:solidFill>
                  <a:schemeClr val="bg1"/>
                </a:solidFill>
                <a:cs typeface="Arial" panose="020B0604020202020204" pitchFamily="34" charset="0"/>
              </a:rPr>
              <a:t>PPT</a:t>
            </a:r>
            <a:endParaRPr lang="zh-CN" altLang="en-US" sz="14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" name="矩形 259"/>
          <p:cNvSpPr>
            <a:spLocks noChangeArrowheads="1"/>
          </p:cNvSpPr>
          <p:nvPr/>
        </p:nvSpPr>
        <p:spPr bwMode="auto">
          <a:xfrm>
            <a:off x="6885348" y="4515919"/>
            <a:ext cx="2459364" cy="28814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36000" tIns="36000" rIns="36000" bIns="36000" anchor="ctr" anchorCtr="1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400" dirty="0" smtClean="0">
                <a:solidFill>
                  <a:schemeClr val="bg1"/>
                </a:solidFill>
                <a:cs typeface="Arial" panose="020B0604020202020204" pitchFamily="34" charset="0"/>
              </a:rPr>
              <a:t>Report Person: PPTXXX</a:t>
            </a:r>
            <a:endParaRPr lang="zh-CN" altLang="en-US" sz="14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crush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99"/>
                            </p:stCondLst>
                            <p:childTnLst>
                              <p:par>
                                <p:cTn id="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899"/>
                            </p:stCondLst>
                            <p:childTnLst>
                              <p:par>
                                <p:cTn id="2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799"/>
                            </p:stCondLst>
                            <p:childTnLst>
                              <p:par>
                                <p:cTn id="3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9" grpId="0"/>
      <p:bldP spid="9" grpId="1"/>
      <p:bldP spid="10" grpId="0"/>
      <p:bldP spid="10" grpId="1"/>
      <p:bldP spid="11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任意多边形 16"/>
          <p:cNvSpPr/>
          <p:nvPr/>
        </p:nvSpPr>
        <p:spPr bwMode="auto">
          <a:xfrm>
            <a:off x="-28563" y="1485696"/>
            <a:ext cx="5095644" cy="4261259"/>
          </a:xfrm>
          <a:custGeom>
            <a:avLst/>
            <a:gdLst>
              <a:gd name="connsiteX0" fmla="*/ 0 w 4511489"/>
              <a:gd name="connsiteY0" fmla="*/ 0 h 4261259"/>
              <a:gd name="connsiteX1" fmla="*/ 4511489 w 4511489"/>
              <a:gd name="connsiteY1" fmla="*/ 0 h 4261259"/>
              <a:gd name="connsiteX2" fmla="*/ 4511489 w 4511489"/>
              <a:gd name="connsiteY2" fmla="*/ 4261259 h 4261259"/>
              <a:gd name="connsiteX3" fmla="*/ 0 w 4511489"/>
              <a:gd name="connsiteY3" fmla="*/ 4261259 h 4261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11489" h="4261259">
                <a:moveTo>
                  <a:pt x="0" y="0"/>
                </a:moveTo>
                <a:lnTo>
                  <a:pt x="4511489" y="0"/>
                </a:lnTo>
                <a:lnTo>
                  <a:pt x="4511489" y="4261259"/>
                </a:lnTo>
                <a:lnTo>
                  <a:pt x="0" y="4261259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>
            <a:noAutofit/>
          </a:bodyPr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任意多边形 17"/>
          <p:cNvSpPr/>
          <p:nvPr/>
        </p:nvSpPr>
        <p:spPr bwMode="auto">
          <a:xfrm>
            <a:off x="10677846" y="1485696"/>
            <a:ext cx="2201183" cy="4261259"/>
          </a:xfrm>
          <a:custGeom>
            <a:avLst/>
            <a:gdLst>
              <a:gd name="connsiteX0" fmla="*/ 0 w 4511489"/>
              <a:gd name="connsiteY0" fmla="*/ 0 h 4261259"/>
              <a:gd name="connsiteX1" fmla="*/ 4511489 w 4511489"/>
              <a:gd name="connsiteY1" fmla="*/ 0 h 4261259"/>
              <a:gd name="connsiteX2" fmla="*/ 4511489 w 4511489"/>
              <a:gd name="connsiteY2" fmla="*/ 4261259 h 4261259"/>
              <a:gd name="connsiteX3" fmla="*/ 0 w 4511489"/>
              <a:gd name="connsiteY3" fmla="*/ 4261259 h 4261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11489" h="4261259">
                <a:moveTo>
                  <a:pt x="0" y="0"/>
                </a:moveTo>
                <a:lnTo>
                  <a:pt x="4511489" y="0"/>
                </a:lnTo>
                <a:lnTo>
                  <a:pt x="4511489" y="4261259"/>
                </a:lnTo>
                <a:lnTo>
                  <a:pt x="0" y="4261259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>
            <a:noAutofit/>
          </a:bodyPr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5" name="椭圆 44"/>
          <p:cNvSpPr/>
          <p:nvPr/>
        </p:nvSpPr>
        <p:spPr>
          <a:xfrm>
            <a:off x="4150043" y="2698106"/>
            <a:ext cx="1826210" cy="1826208"/>
          </a:xfrm>
          <a:prstGeom prst="ellipse">
            <a:avLst/>
          </a:prstGeom>
          <a:gradFill flip="none" rotWithShape="1">
            <a:gsLst>
              <a:gs pos="25000">
                <a:schemeClr val="bg1">
                  <a:shade val="67500"/>
                  <a:satMod val="115000"/>
                </a:schemeClr>
              </a:gs>
              <a:gs pos="62000">
                <a:schemeClr val="bg1"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>
            <a:solidFill>
              <a:schemeClr val="bg1"/>
            </a:solidFill>
          </a:ln>
          <a:effectLst>
            <a:outerShdw blurRad="254000" dist="127000" dir="30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6" name="MH_Others_1"/>
          <p:cNvSpPr txBox="1"/>
          <p:nvPr>
            <p:custDataLst>
              <p:tags r:id="rId1"/>
            </p:custDataLst>
          </p:nvPr>
        </p:nvSpPr>
        <p:spPr>
          <a:xfrm>
            <a:off x="4306399" y="3087989"/>
            <a:ext cx="1513499" cy="104644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altLang="zh-CN" sz="4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</a:p>
          <a:p>
            <a:pPr algn="ctr"/>
            <a:r>
              <a:rPr lang="en-US" altLang="zh-CN" sz="2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CHAPTER</a:t>
            </a:r>
            <a:endParaRPr lang="zh-CN" alt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535203" y="3256849"/>
            <a:ext cx="3184408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课题研究背景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6465353" y="3677850"/>
            <a:ext cx="14863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77946" y="3677850"/>
            <a:ext cx="14863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TextBox 11"/>
          <p:cNvSpPr txBox="1"/>
          <p:nvPr/>
        </p:nvSpPr>
        <p:spPr>
          <a:xfrm>
            <a:off x="6465353" y="3950681"/>
            <a:ext cx="14863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TextBox 11"/>
          <p:cNvSpPr txBox="1"/>
          <p:nvPr/>
        </p:nvSpPr>
        <p:spPr>
          <a:xfrm>
            <a:off x="8177946" y="3950681"/>
            <a:ext cx="14863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 advTm="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45" grpId="0" animBg="1"/>
      <p:bldP spid="46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24"/>
          <p:cNvGrpSpPr/>
          <p:nvPr/>
        </p:nvGrpSpPr>
        <p:grpSpPr>
          <a:xfrm rot="9900000">
            <a:off x="7611898" y="5093760"/>
            <a:ext cx="951441" cy="813426"/>
            <a:chOff x="2208213" y="4308475"/>
            <a:chExt cx="1313851" cy="1123184"/>
          </a:xfrm>
          <a:solidFill>
            <a:schemeClr val="accent4"/>
          </a:solidFill>
        </p:grpSpPr>
        <p:sp>
          <p:nvSpPr>
            <p:cNvPr id="19" name="Oval 18"/>
            <p:cNvSpPr>
              <a:spLocks noChangeArrowheads="1"/>
            </p:cNvSpPr>
            <p:nvPr/>
          </p:nvSpPr>
          <p:spPr bwMode="auto">
            <a:xfrm>
              <a:off x="2208213" y="4308475"/>
              <a:ext cx="885825" cy="889000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79409" tIns="39705" rIns="79409" bIns="39705" numCol="1" anchor="t" anchorCtr="0" compatLnSpc="1"/>
            <a:lstStyle/>
            <a:p>
              <a:endParaRPr lang="id-ID" sz="105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Freeform 31"/>
            <p:cNvSpPr/>
            <p:nvPr/>
          </p:nvSpPr>
          <p:spPr bwMode="auto">
            <a:xfrm rot="2700000">
              <a:off x="3093668" y="5003263"/>
              <a:ext cx="330801" cy="525991"/>
            </a:xfrm>
            <a:custGeom>
              <a:avLst/>
              <a:gdLst>
                <a:gd name="T0" fmla="*/ 0 w 161"/>
                <a:gd name="T1" fmla="*/ 0 h 256"/>
                <a:gd name="T2" fmla="*/ 0 w 161"/>
                <a:gd name="T3" fmla="*/ 256 h 256"/>
                <a:gd name="T4" fmla="*/ 161 w 161"/>
                <a:gd name="T5" fmla="*/ 128 h 256"/>
                <a:gd name="T6" fmla="*/ 0 w 161"/>
                <a:gd name="T7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1" h="256">
                  <a:moveTo>
                    <a:pt x="0" y="0"/>
                  </a:moveTo>
                  <a:lnTo>
                    <a:pt x="0" y="256"/>
                  </a:lnTo>
                  <a:lnTo>
                    <a:pt x="161" y="12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79409" tIns="39705" rIns="79409" bIns="39705" numCol="1" anchor="t" anchorCtr="0" compatLnSpc="1"/>
            <a:lstStyle/>
            <a:p>
              <a:endParaRPr lang="id-ID" sz="105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1" name="Group 21"/>
          <p:cNvGrpSpPr/>
          <p:nvPr/>
        </p:nvGrpSpPr>
        <p:grpSpPr>
          <a:xfrm rot="17100000">
            <a:off x="4173320" y="5044968"/>
            <a:ext cx="951515" cy="813366"/>
            <a:chOff x="2208213" y="4308475"/>
            <a:chExt cx="1313851" cy="1123184"/>
          </a:xfrm>
          <a:solidFill>
            <a:schemeClr val="accent3"/>
          </a:solidFill>
        </p:grpSpPr>
        <p:sp>
          <p:nvSpPr>
            <p:cNvPr id="22" name="Oval 18"/>
            <p:cNvSpPr>
              <a:spLocks noChangeArrowheads="1"/>
            </p:cNvSpPr>
            <p:nvPr/>
          </p:nvSpPr>
          <p:spPr bwMode="auto">
            <a:xfrm>
              <a:off x="2208213" y="4308475"/>
              <a:ext cx="885825" cy="889000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79409" tIns="39705" rIns="79409" bIns="39705" numCol="1" anchor="t" anchorCtr="0" compatLnSpc="1"/>
            <a:lstStyle/>
            <a:p>
              <a:endParaRPr lang="id-ID" sz="105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" name="Freeform 31"/>
            <p:cNvSpPr/>
            <p:nvPr/>
          </p:nvSpPr>
          <p:spPr bwMode="auto">
            <a:xfrm rot="2700000">
              <a:off x="3093668" y="5003263"/>
              <a:ext cx="330801" cy="525991"/>
            </a:xfrm>
            <a:custGeom>
              <a:avLst/>
              <a:gdLst>
                <a:gd name="T0" fmla="*/ 0 w 161"/>
                <a:gd name="T1" fmla="*/ 0 h 256"/>
                <a:gd name="T2" fmla="*/ 0 w 161"/>
                <a:gd name="T3" fmla="*/ 256 h 256"/>
                <a:gd name="T4" fmla="*/ 161 w 161"/>
                <a:gd name="T5" fmla="*/ 128 h 256"/>
                <a:gd name="T6" fmla="*/ 0 w 161"/>
                <a:gd name="T7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1" h="256">
                  <a:moveTo>
                    <a:pt x="0" y="0"/>
                  </a:moveTo>
                  <a:lnTo>
                    <a:pt x="0" y="256"/>
                  </a:lnTo>
                  <a:lnTo>
                    <a:pt x="161" y="12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79409" tIns="39705" rIns="79409" bIns="39705" numCol="1" anchor="t" anchorCtr="0" compatLnSpc="1"/>
            <a:lstStyle/>
            <a:p>
              <a:endParaRPr lang="id-ID" sz="105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4" name="Group 18"/>
          <p:cNvGrpSpPr/>
          <p:nvPr/>
        </p:nvGrpSpPr>
        <p:grpSpPr>
          <a:xfrm flipH="1">
            <a:off x="7522842" y="2496044"/>
            <a:ext cx="951440" cy="813426"/>
            <a:chOff x="2208213" y="4308475"/>
            <a:chExt cx="1313851" cy="1123184"/>
          </a:xfrm>
          <a:solidFill>
            <a:schemeClr val="accent2"/>
          </a:solidFill>
        </p:grpSpPr>
        <p:sp>
          <p:nvSpPr>
            <p:cNvPr id="25" name="Oval 18"/>
            <p:cNvSpPr>
              <a:spLocks noChangeArrowheads="1"/>
            </p:cNvSpPr>
            <p:nvPr/>
          </p:nvSpPr>
          <p:spPr bwMode="auto">
            <a:xfrm>
              <a:off x="2208213" y="4308475"/>
              <a:ext cx="885825" cy="889000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79409" tIns="39705" rIns="79409" bIns="39705" numCol="1" anchor="t" anchorCtr="0" compatLnSpc="1"/>
            <a:lstStyle/>
            <a:p>
              <a:endParaRPr lang="id-ID" sz="105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0" name="Freeform 31"/>
            <p:cNvSpPr/>
            <p:nvPr/>
          </p:nvSpPr>
          <p:spPr bwMode="auto">
            <a:xfrm rot="2700000">
              <a:off x="3093668" y="5003263"/>
              <a:ext cx="330801" cy="525991"/>
            </a:xfrm>
            <a:custGeom>
              <a:avLst/>
              <a:gdLst>
                <a:gd name="T0" fmla="*/ 0 w 161"/>
                <a:gd name="T1" fmla="*/ 0 h 256"/>
                <a:gd name="T2" fmla="*/ 0 w 161"/>
                <a:gd name="T3" fmla="*/ 256 h 256"/>
                <a:gd name="T4" fmla="*/ 161 w 161"/>
                <a:gd name="T5" fmla="*/ 128 h 256"/>
                <a:gd name="T6" fmla="*/ 0 w 161"/>
                <a:gd name="T7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1" h="256">
                  <a:moveTo>
                    <a:pt x="0" y="0"/>
                  </a:moveTo>
                  <a:lnTo>
                    <a:pt x="0" y="256"/>
                  </a:lnTo>
                  <a:lnTo>
                    <a:pt x="161" y="12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79409" tIns="39705" rIns="79409" bIns="39705" numCol="1" anchor="t" anchorCtr="0" compatLnSpc="1"/>
            <a:lstStyle/>
            <a:p>
              <a:endParaRPr lang="id-ID" sz="105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1" name="Group 14"/>
          <p:cNvGrpSpPr/>
          <p:nvPr/>
        </p:nvGrpSpPr>
        <p:grpSpPr>
          <a:xfrm>
            <a:off x="4263273" y="2496044"/>
            <a:ext cx="951441" cy="813426"/>
            <a:chOff x="2208213" y="4308475"/>
            <a:chExt cx="1313851" cy="1123184"/>
          </a:xfrm>
        </p:grpSpPr>
        <p:sp>
          <p:nvSpPr>
            <p:cNvPr id="42" name="Oval 18"/>
            <p:cNvSpPr>
              <a:spLocks noChangeArrowheads="1"/>
            </p:cNvSpPr>
            <p:nvPr/>
          </p:nvSpPr>
          <p:spPr bwMode="auto">
            <a:xfrm>
              <a:off x="2208213" y="4308475"/>
              <a:ext cx="885825" cy="889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79409" tIns="39705" rIns="79409" bIns="39705" numCol="1" anchor="t" anchorCtr="0" compatLnSpc="1"/>
            <a:lstStyle/>
            <a:p>
              <a:endParaRPr lang="id-ID" sz="105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3" name="Freeform 31"/>
            <p:cNvSpPr/>
            <p:nvPr/>
          </p:nvSpPr>
          <p:spPr bwMode="auto">
            <a:xfrm rot="2700000">
              <a:off x="3093668" y="5003263"/>
              <a:ext cx="330801" cy="525991"/>
            </a:xfrm>
            <a:custGeom>
              <a:avLst/>
              <a:gdLst>
                <a:gd name="T0" fmla="*/ 0 w 161"/>
                <a:gd name="T1" fmla="*/ 0 h 256"/>
                <a:gd name="T2" fmla="*/ 0 w 161"/>
                <a:gd name="T3" fmla="*/ 256 h 256"/>
                <a:gd name="T4" fmla="*/ 161 w 161"/>
                <a:gd name="T5" fmla="*/ 128 h 256"/>
                <a:gd name="T6" fmla="*/ 0 w 161"/>
                <a:gd name="T7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1" h="256">
                  <a:moveTo>
                    <a:pt x="0" y="0"/>
                  </a:moveTo>
                  <a:lnTo>
                    <a:pt x="0" y="256"/>
                  </a:lnTo>
                  <a:lnTo>
                    <a:pt x="161" y="1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79409" tIns="39705" rIns="79409" bIns="39705" numCol="1" anchor="t" anchorCtr="0" compatLnSpc="1"/>
            <a:lstStyle/>
            <a:p>
              <a:endParaRPr lang="id-ID" sz="105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4" name="Text Placeholder 7"/>
          <p:cNvSpPr txBox="1"/>
          <p:nvPr/>
        </p:nvSpPr>
        <p:spPr>
          <a:xfrm>
            <a:off x="4254035" y="2567853"/>
            <a:ext cx="624041" cy="484740"/>
          </a:xfrm>
          <a:prstGeom prst="rect">
            <a:avLst/>
          </a:prstGeom>
        </p:spPr>
        <p:txBody>
          <a:bodyPr vert="horz" lIns="0" tIns="90216" rIns="0" bIns="90216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965" b="1" kern="1200">
                <a:ln>
                  <a:noFill/>
                </a:ln>
                <a:solidFill>
                  <a:schemeClr val="bg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8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45" name="Text Placeholder 2"/>
          <p:cNvSpPr txBox="1"/>
          <p:nvPr/>
        </p:nvSpPr>
        <p:spPr>
          <a:xfrm>
            <a:off x="1964879" y="2524373"/>
            <a:ext cx="2055981" cy="429605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6" name="Text Placeholder 7"/>
          <p:cNvSpPr txBox="1"/>
          <p:nvPr/>
        </p:nvSpPr>
        <p:spPr>
          <a:xfrm>
            <a:off x="4212515" y="5330420"/>
            <a:ext cx="624041" cy="484740"/>
          </a:xfrm>
          <a:prstGeom prst="rect">
            <a:avLst/>
          </a:prstGeom>
        </p:spPr>
        <p:txBody>
          <a:bodyPr vert="horz" lIns="0" tIns="90216" rIns="0" bIns="90216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965" b="1" kern="1200">
                <a:solidFill>
                  <a:schemeClr val="bg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8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47" name="Text Placeholder 2"/>
          <p:cNvSpPr txBox="1"/>
          <p:nvPr/>
        </p:nvSpPr>
        <p:spPr>
          <a:xfrm>
            <a:off x="1964879" y="5274660"/>
            <a:ext cx="2055981" cy="429605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8" name="Text Placeholder 7"/>
          <p:cNvSpPr txBox="1"/>
          <p:nvPr/>
        </p:nvSpPr>
        <p:spPr>
          <a:xfrm>
            <a:off x="7849723" y="2567853"/>
            <a:ext cx="624041" cy="484740"/>
          </a:xfrm>
          <a:prstGeom prst="rect">
            <a:avLst/>
          </a:prstGeom>
        </p:spPr>
        <p:txBody>
          <a:bodyPr vert="horz" lIns="0" tIns="90216" rIns="0" bIns="90216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965" b="1" kern="1200">
                <a:solidFill>
                  <a:schemeClr val="bg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8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49" name="Text Placeholder 2"/>
          <p:cNvSpPr txBox="1"/>
          <p:nvPr/>
        </p:nvSpPr>
        <p:spPr>
          <a:xfrm>
            <a:off x="8760114" y="2518843"/>
            <a:ext cx="2100598" cy="429605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0" name="Text Placeholder 7"/>
          <p:cNvSpPr txBox="1"/>
          <p:nvPr/>
        </p:nvSpPr>
        <p:spPr>
          <a:xfrm>
            <a:off x="7932663" y="5297155"/>
            <a:ext cx="624041" cy="484740"/>
          </a:xfrm>
          <a:prstGeom prst="rect">
            <a:avLst/>
          </a:prstGeom>
        </p:spPr>
        <p:txBody>
          <a:bodyPr vert="horz" lIns="0" tIns="90216" rIns="0" bIns="90216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965" b="1" kern="1200">
                <a:solidFill>
                  <a:schemeClr val="bg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8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</a:p>
        </p:txBody>
      </p:sp>
      <p:sp>
        <p:nvSpPr>
          <p:cNvPr id="51" name="Text Placeholder 2"/>
          <p:cNvSpPr txBox="1"/>
          <p:nvPr/>
        </p:nvSpPr>
        <p:spPr>
          <a:xfrm>
            <a:off x="8760114" y="5274660"/>
            <a:ext cx="2100598" cy="429605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2" name="Shape 1719"/>
          <p:cNvSpPr/>
          <p:nvPr/>
        </p:nvSpPr>
        <p:spPr>
          <a:xfrm>
            <a:off x="4796125" y="3874359"/>
            <a:ext cx="1558843" cy="18704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44" y="21600"/>
                </a:moveTo>
                <a:lnTo>
                  <a:pt x="17863" y="16372"/>
                </a:lnTo>
                <a:lnTo>
                  <a:pt x="21600" y="11064"/>
                </a:lnTo>
                <a:cubicBezTo>
                  <a:pt x="16705" y="10632"/>
                  <a:pt x="12832" y="7246"/>
                  <a:pt x="12619" y="3093"/>
                </a:cubicBezTo>
                <a:lnTo>
                  <a:pt x="6294" y="0"/>
                </a:lnTo>
                <a:lnTo>
                  <a:pt x="0" y="3080"/>
                </a:lnTo>
                <a:cubicBezTo>
                  <a:pt x="216" y="13022"/>
                  <a:pt x="9708" y="21118"/>
                  <a:pt x="21544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9813" tIns="9813" rIns="9813" bIns="9813" anchor="ctr"/>
          <a:lstStyle/>
          <a:p>
            <a:pPr defTabSz="117475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8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3" name="Shape 1720"/>
          <p:cNvSpPr/>
          <p:nvPr/>
        </p:nvSpPr>
        <p:spPr>
          <a:xfrm>
            <a:off x="6166927" y="4188007"/>
            <a:ext cx="1870348" cy="15590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5305"/>
                </a:moveTo>
                <a:lnTo>
                  <a:pt x="3079" y="21600"/>
                </a:lnTo>
                <a:cubicBezTo>
                  <a:pt x="13022" y="21383"/>
                  <a:pt x="21117" y="11891"/>
                  <a:pt x="21600" y="57"/>
                </a:cubicBezTo>
                <a:lnTo>
                  <a:pt x="16372" y="3738"/>
                </a:lnTo>
                <a:lnTo>
                  <a:pt x="11063" y="0"/>
                </a:lnTo>
                <a:cubicBezTo>
                  <a:pt x="10631" y="4895"/>
                  <a:pt x="7245" y="8768"/>
                  <a:pt x="3093" y="8981"/>
                </a:cubicBezTo>
                <a:cubicBezTo>
                  <a:pt x="3093" y="8981"/>
                  <a:pt x="0" y="15305"/>
                  <a:pt x="0" y="1530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9813" tIns="9813" rIns="9813" bIns="9813" anchor="ctr"/>
          <a:lstStyle/>
          <a:p>
            <a:pPr defTabSz="117475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8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4" name="Shape 1721"/>
          <p:cNvSpPr/>
          <p:nvPr/>
        </p:nvSpPr>
        <p:spPr>
          <a:xfrm>
            <a:off x="6468922" y="2520901"/>
            <a:ext cx="1558843" cy="18704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8521"/>
                </a:moveTo>
                <a:cubicBezTo>
                  <a:pt x="21384" y="8578"/>
                  <a:pt x="11891" y="483"/>
                  <a:pt x="56" y="0"/>
                </a:cubicBezTo>
                <a:lnTo>
                  <a:pt x="3737" y="5228"/>
                </a:lnTo>
                <a:lnTo>
                  <a:pt x="0" y="10536"/>
                </a:lnTo>
                <a:cubicBezTo>
                  <a:pt x="4895" y="10968"/>
                  <a:pt x="8767" y="14353"/>
                  <a:pt x="8981" y="18507"/>
                </a:cubicBezTo>
                <a:lnTo>
                  <a:pt x="15305" y="21600"/>
                </a:lnTo>
                <a:cubicBezTo>
                  <a:pt x="15305" y="21600"/>
                  <a:pt x="21600" y="18521"/>
                  <a:pt x="21600" y="1852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9813" tIns="9813" rIns="9813" bIns="9813" anchor="ctr"/>
          <a:lstStyle/>
          <a:p>
            <a:pPr defTabSz="117475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8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5" name="Shape 1722"/>
          <p:cNvSpPr/>
          <p:nvPr/>
        </p:nvSpPr>
        <p:spPr>
          <a:xfrm>
            <a:off x="4796124" y="2520903"/>
            <a:ext cx="1870348" cy="1558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6294"/>
                </a:moveTo>
                <a:lnTo>
                  <a:pt x="18521" y="0"/>
                </a:lnTo>
                <a:cubicBezTo>
                  <a:pt x="8577" y="216"/>
                  <a:pt x="483" y="9708"/>
                  <a:pt x="0" y="21544"/>
                </a:cubicBezTo>
                <a:lnTo>
                  <a:pt x="5227" y="17863"/>
                </a:lnTo>
                <a:lnTo>
                  <a:pt x="10537" y="21600"/>
                </a:lnTo>
                <a:cubicBezTo>
                  <a:pt x="10969" y="16705"/>
                  <a:pt x="14354" y="12832"/>
                  <a:pt x="18507" y="12619"/>
                </a:cubicBezTo>
                <a:cubicBezTo>
                  <a:pt x="18507" y="12619"/>
                  <a:pt x="21600" y="6294"/>
                  <a:pt x="21600" y="629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9813" tIns="9813" rIns="9813" bIns="9813" anchor="ctr"/>
          <a:lstStyle/>
          <a:p>
            <a:pPr defTabSz="117475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8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6" name="Text Placeholder 7"/>
          <p:cNvSpPr txBox="1"/>
          <p:nvPr/>
        </p:nvSpPr>
        <p:spPr>
          <a:xfrm>
            <a:off x="5460257" y="2946309"/>
            <a:ext cx="503766" cy="677727"/>
          </a:xfrm>
          <a:prstGeom prst="rect">
            <a:avLst/>
          </a:prstGeom>
        </p:spPr>
        <p:txBody>
          <a:bodyPr vert="horz" wrap="square" lIns="0" tIns="0" rIns="0" bIns="0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670" b="0" i="0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lang="es-ES_tradnl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7" name="Text Placeholder 7"/>
          <p:cNvSpPr txBox="1"/>
          <p:nvPr/>
        </p:nvSpPr>
        <p:spPr>
          <a:xfrm>
            <a:off x="5215688" y="4418415"/>
            <a:ext cx="503766" cy="677727"/>
          </a:xfrm>
          <a:prstGeom prst="rect">
            <a:avLst/>
          </a:prstGeom>
        </p:spPr>
        <p:txBody>
          <a:bodyPr vert="horz" wrap="square" lIns="0" tIns="0" rIns="0" bIns="0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670" b="0" i="0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lang="es-ES_tradnl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8" name="Text Placeholder 7"/>
          <p:cNvSpPr txBox="1"/>
          <p:nvPr/>
        </p:nvSpPr>
        <p:spPr>
          <a:xfrm>
            <a:off x="7118389" y="3236217"/>
            <a:ext cx="508825" cy="679618"/>
          </a:xfrm>
          <a:prstGeom prst="rect">
            <a:avLst/>
          </a:prstGeom>
        </p:spPr>
        <p:txBody>
          <a:bodyPr vert="horz" wrap="square" lIns="0" tIns="0" rIns="0" bIns="0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670" b="0" i="0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lang="es-ES_tradnl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9" name="Text Placeholder 7"/>
          <p:cNvSpPr txBox="1"/>
          <p:nvPr/>
        </p:nvSpPr>
        <p:spPr>
          <a:xfrm>
            <a:off x="6874397" y="4650801"/>
            <a:ext cx="508825" cy="679618"/>
          </a:xfrm>
          <a:prstGeom prst="rect">
            <a:avLst/>
          </a:prstGeom>
        </p:spPr>
        <p:txBody>
          <a:bodyPr vert="horz" wrap="square" lIns="0" tIns="0" rIns="0" bIns="0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670" b="0" i="0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lang="es-ES_tradnl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Box 8"/>
          <p:cNvSpPr txBox="1"/>
          <p:nvPr/>
        </p:nvSpPr>
        <p:spPr>
          <a:xfrm>
            <a:off x="824036" y="233568"/>
            <a:ext cx="2807720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4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4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4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7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2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7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9" dur="indefinite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60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3" dur="indefinite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64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9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7" dur="indefinite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68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1" dur="indefinite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72" dur="7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100"/>
                            </p:stCondLst>
                            <p:childTnLst>
                              <p:par>
                                <p:cTn id="7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600"/>
                            </p:stCondLst>
                            <p:childTnLst>
                              <p:par>
                                <p:cTn id="8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100"/>
                            </p:stCondLst>
                            <p:childTnLst>
                              <p:par>
                                <p:cTn id="8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600"/>
                            </p:stCondLst>
                            <p:childTnLst>
                              <p:par>
                                <p:cTn id="9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44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5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6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46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4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4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7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48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9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0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50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5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5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1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2" grpId="0" animBg="1" advAuto="0"/>
      <p:bldP spid="53" grpId="0" animBg="1" advAuto="0"/>
      <p:bldP spid="54" grpId="0" animBg="1" advAuto="0"/>
      <p:bldP spid="55" grpId="0" animBg="1" advAuto="0"/>
      <p:bldP spid="56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7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8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9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reeform 6"/>
          <p:cNvSpPr/>
          <p:nvPr/>
        </p:nvSpPr>
        <p:spPr bwMode="auto">
          <a:xfrm>
            <a:off x="5667451" y="2219298"/>
            <a:ext cx="1843241" cy="918033"/>
          </a:xfrm>
          <a:custGeom>
            <a:avLst/>
            <a:gdLst/>
            <a:ahLst/>
            <a:cxnLst>
              <a:cxn ang="0">
                <a:pos x="718" y="90"/>
              </a:cxn>
              <a:cxn ang="0">
                <a:pos x="1531" y="333"/>
              </a:cxn>
              <a:cxn ang="0">
                <a:pos x="1529" y="421"/>
              </a:cxn>
              <a:cxn ang="0">
                <a:pos x="1228" y="762"/>
              </a:cxn>
              <a:cxn ang="0">
                <a:pos x="941" y="750"/>
              </a:cxn>
              <a:cxn ang="0">
                <a:pos x="715" y="532"/>
              </a:cxn>
              <a:cxn ang="0">
                <a:pos x="439" y="533"/>
              </a:cxn>
              <a:cxn ang="0">
                <a:pos x="0" y="164"/>
              </a:cxn>
              <a:cxn ang="0">
                <a:pos x="166" y="66"/>
              </a:cxn>
              <a:cxn ang="0">
                <a:pos x="660" y="66"/>
              </a:cxn>
              <a:cxn ang="0">
                <a:pos x="715" y="89"/>
              </a:cxn>
              <a:cxn ang="0">
                <a:pos x="718" y="90"/>
              </a:cxn>
            </a:cxnLst>
            <a:rect l="0" t="0" r="r" b="b"/>
            <a:pathLst>
              <a:path w="1531" h="762">
                <a:moveTo>
                  <a:pt x="718" y="90"/>
                </a:moveTo>
                <a:cubicBezTo>
                  <a:pt x="1081" y="5"/>
                  <a:pt x="1352" y="86"/>
                  <a:pt x="1531" y="333"/>
                </a:cubicBezTo>
                <a:cubicBezTo>
                  <a:pt x="1531" y="383"/>
                  <a:pt x="1530" y="412"/>
                  <a:pt x="1529" y="421"/>
                </a:cubicBezTo>
                <a:cubicBezTo>
                  <a:pt x="1506" y="570"/>
                  <a:pt x="1406" y="684"/>
                  <a:pt x="1228" y="762"/>
                </a:cubicBezTo>
                <a:cubicBezTo>
                  <a:pt x="1130" y="733"/>
                  <a:pt x="1035" y="729"/>
                  <a:pt x="941" y="750"/>
                </a:cubicBezTo>
                <a:cubicBezTo>
                  <a:pt x="905" y="633"/>
                  <a:pt x="830" y="560"/>
                  <a:pt x="715" y="532"/>
                </a:cubicBezTo>
                <a:cubicBezTo>
                  <a:pt x="640" y="513"/>
                  <a:pt x="548" y="514"/>
                  <a:pt x="439" y="533"/>
                </a:cubicBezTo>
                <a:cubicBezTo>
                  <a:pt x="368" y="379"/>
                  <a:pt x="222" y="256"/>
                  <a:pt x="0" y="164"/>
                </a:cubicBezTo>
                <a:cubicBezTo>
                  <a:pt x="54" y="123"/>
                  <a:pt x="110" y="90"/>
                  <a:pt x="166" y="66"/>
                </a:cubicBezTo>
                <a:cubicBezTo>
                  <a:pt x="321" y="0"/>
                  <a:pt x="485" y="0"/>
                  <a:pt x="660" y="66"/>
                </a:cubicBezTo>
                <a:cubicBezTo>
                  <a:pt x="678" y="73"/>
                  <a:pt x="697" y="80"/>
                  <a:pt x="715" y="89"/>
                </a:cubicBezTo>
                <a:cubicBezTo>
                  <a:pt x="716" y="89"/>
                  <a:pt x="717" y="89"/>
                  <a:pt x="718" y="90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</a:ln>
        </p:spPr>
        <p:txBody>
          <a:bodyPr vert="horz" wrap="square" lIns="111664" tIns="55832" rIns="111664" bIns="55832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Freeform 7"/>
          <p:cNvSpPr/>
          <p:nvPr/>
        </p:nvSpPr>
        <p:spPr bwMode="auto">
          <a:xfrm>
            <a:off x="4609559" y="2481082"/>
            <a:ext cx="2079920" cy="1224643"/>
          </a:xfrm>
          <a:custGeom>
            <a:avLst/>
            <a:gdLst/>
            <a:ahLst/>
            <a:cxnLst>
              <a:cxn ang="0">
                <a:pos x="1690" y="555"/>
              </a:cxn>
              <a:cxn ang="0">
                <a:pos x="1690" y="825"/>
              </a:cxn>
              <a:cxn ang="0">
                <a:pos x="1627" y="894"/>
              </a:cxn>
              <a:cxn ang="0">
                <a:pos x="1593" y="918"/>
              </a:cxn>
              <a:cxn ang="0">
                <a:pos x="1400" y="981"/>
              </a:cxn>
              <a:cxn ang="0">
                <a:pos x="1252" y="974"/>
              </a:cxn>
              <a:cxn ang="0">
                <a:pos x="1245" y="973"/>
              </a:cxn>
              <a:cxn ang="0">
                <a:pos x="968" y="1016"/>
              </a:cxn>
              <a:cxn ang="0">
                <a:pos x="769" y="874"/>
              </a:cxn>
              <a:cxn ang="0">
                <a:pos x="0" y="784"/>
              </a:cxn>
              <a:cxn ang="0">
                <a:pos x="223" y="471"/>
              </a:cxn>
              <a:cxn ang="0">
                <a:pos x="684" y="6"/>
              </a:cxn>
              <a:cxn ang="0">
                <a:pos x="667" y="0"/>
              </a:cxn>
              <a:cxn ang="0">
                <a:pos x="684" y="6"/>
              </a:cxn>
              <a:cxn ang="0">
                <a:pos x="684" y="6"/>
              </a:cxn>
              <a:cxn ang="0">
                <a:pos x="1218" y="409"/>
              </a:cxn>
              <a:cxn ang="0">
                <a:pos x="1247" y="443"/>
              </a:cxn>
              <a:cxn ang="0">
                <a:pos x="1291" y="449"/>
              </a:cxn>
              <a:cxn ang="0">
                <a:pos x="1593" y="457"/>
              </a:cxn>
              <a:cxn ang="0">
                <a:pos x="1690" y="555"/>
              </a:cxn>
            </a:cxnLst>
            <a:rect l="0" t="0" r="r" b="b"/>
            <a:pathLst>
              <a:path w="1727" h="1016">
                <a:moveTo>
                  <a:pt x="1690" y="555"/>
                </a:moveTo>
                <a:cubicBezTo>
                  <a:pt x="1727" y="647"/>
                  <a:pt x="1727" y="737"/>
                  <a:pt x="1690" y="825"/>
                </a:cubicBezTo>
                <a:cubicBezTo>
                  <a:pt x="1674" y="850"/>
                  <a:pt x="1653" y="873"/>
                  <a:pt x="1627" y="894"/>
                </a:cubicBezTo>
                <a:cubicBezTo>
                  <a:pt x="1616" y="903"/>
                  <a:pt x="1605" y="911"/>
                  <a:pt x="1593" y="918"/>
                </a:cubicBezTo>
                <a:cubicBezTo>
                  <a:pt x="1537" y="954"/>
                  <a:pt x="1473" y="975"/>
                  <a:pt x="1400" y="981"/>
                </a:cubicBezTo>
                <a:cubicBezTo>
                  <a:pt x="1354" y="985"/>
                  <a:pt x="1305" y="982"/>
                  <a:pt x="1252" y="974"/>
                </a:cubicBezTo>
                <a:cubicBezTo>
                  <a:pt x="1249" y="974"/>
                  <a:pt x="1247" y="974"/>
                  <a:pt x="1245" y="973"/>
                </a:cubicBezTo>
                <a:cubicBezTo>
                  <a:pt x="1145" y="970"/>
                  <a:pt x="1053" y="984"/>
                  <a:pt x="968" y="1016"/>
                </a:cubicBezTo>
                <a:cubicBezTo>
                  <a:pt x="901" y="960"/>
                  <a:pt x="835" y="913"/>
                  <a:pt x="769" y="874"/>
                </a:cubicBezTo>
                <a:cubicBezTo>
                  <a:pt x="507" y="717"/>
                  <a:pt x="250" y="687"/>
                  <a:pt x="0" y="784"/>
                </a:cubicBezTo>
                <a:cubicBezTo>
                  <a:pt x="35" y="673"/>
                  <a:pt x="109" y="569"/>
                  <a:pt x="223" y="471"/>
                </a:cubicBezTo>
                <a:cubicBezTo>
                  <a:pt x="293" y="238"/>
                  <a:pt x="446" y="83"/>
                  <a:pt x="684" y="6"/>
                </a:cubicBezTo>
                <a:cubicBezTo>
                  <a:pt x="679" y="4"/>
                  <a:pt x="673" y="2"/>
                  <a:pt x="667" y="0"/>
                </a:cubicBezTo>
                <a:cubicBezTo>
                  <a:pt x="673" y="2"/>
                  <a:pt x="678" y="4"/>
                  <a:pt x="684" y="6"/>
                </a:cubicBezTo>
                <a:cubicBezTo>
                  <a:pt x="684" y="6"/>
                  <a:pt x="684" y="6"/>
                  <a:pt x="684" y="6"/>
                </a:cubicBezTo>
                <a:cubicBezTo>
                  <a:pt x="983" y="121"/>
                  <a:pt x="1161" y="255"/>
                  <a:pt x="1218" y="409"/>
                </a:cubicBezTo>
                <a:cubicBezTo>
                  <a:pt x="1223" y="424"/>
                  <a:pt x="1233" y="435"/>
                  <a:pt x="1247" y="443"/>
                </a:cubicBezTo>
                <a:cubicBezTo>
                  <a:pt x="1261" y="450"/>
                  <a:pt x="1276" y="453"/>
                  <a:pt x="1291" y="449"/>
                </a:cubicBezTo>
                <a:cubicBezTo>
                  <a:pt x="1422" y="420"/>
                  <a:pt x="1522" y="423"/>
                  <a:pt x="1593" y="457"/>
                </a:cubicBezTo>
                <a:cubicBezTo>
                  <a:pt x="1636" y="478"/>
                  <a:pt x="1668" y="511"/>
                  <a:pt x="1690" y="555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111664" tIns="55832" rIns="111664" bIns="55832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Freeform 8"/>
          <p:cNvSpPr/>
          <p:nvPr/>
        </p:nvSpPr>
        <p:spPr bwMode="auto">
          <a:xfrm>
            <a:off x="7311664" y="2785897"/>
            <a:ext cx="851693" cy="1084786"/>
          </a:xfrm>
          <a:custGeom>
            <a:avLst/>
            <a:gdLst/>
            <a:ahLst/>
            <a:cxnLst>
              <a:cxn ang="0">
                <a:pos x="284" y="0"/>
              </a:cxn>
              <a:cxn ang="0">
                <a:pos x="593" y="900"/>
              </a:cxn>
              <a:cxn ang="0">
                <a:pos x="292" y="797"/>
              </a:cxn>
              <a:cxn ang="0">
                <a:pos x="0" y="364"/>
              </a:cxn>
              <a:cxn ang="0">
                <a:pos x="284" y="0"/>
              </a:cxn>
            </a:cxnLst>
            <a:rect l="0" t="0" r="r" b="b"/>
            <a:pathLst>
              <a:path w="707" h="900">
                <a:moveTo>
                  <a:pt x="284" y="0"/>
                </a:moveTo>
                <a:cubicBezTo>
                  <a:pt x="604" y="216"/>
                  <a:pt x="707" y="517"/>
                  <a:pt x="593" y="900"/>
                </a:cubicBezTo>
                <a:cubicBezTo>
                  <a:pt x="496" y="834"/>
                  <a:pt x="396" y="800"/>
                  <a:pt x="292" y="797"/>
                </a:cubicBezTo>
                <a:cubicBezTo>
                  <a:pt x="279" y="629"/>
                  <a:pt x="181" y="485"/>
                  <a:pt x="0" y="364"/>
                </a:cubicBezTo>
                <a:cubicBezTo>
                  <a:pt x="161" y="274"/>
                  <a:pt x="255" y="153"/>
                  <a:pt x="284" y="0"/>
                </a:cubicBezTo>
                <a:close/>
              </a:path>
            </a:pathLst>
          </a:custGeom>
          <a:solidFill>
            <a:schemeClr val="accent5"/>
          </a:solidFill>
          <a:ln w="9525">
            <a:noFill/>
            <a:round/>
          </a:ln>
        </p:spPr>
        <p:txBody>
          <a:bodyPr vert="horz" wrap="square" lIns="111664" tIns="55832" rIns="111664" bIns="55832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Freeform 9"/>
          <p:cNvSpPr/>
          <p:nvPr/>
        </p:nvSpPr>
        <p:spPr bwMode="auto">
          <a:xfrm>
            <a:off x="5574213" y="3250293"/>
            <a:ext cx="2425977" cy="1902411"/>
          </a:xfrm>
          <a:custGeom>
            <a:avLst/>
            <a:gdLst/>
            <a:ahLst/>
            <a:cxnLst>
              <a:cxn ang="0">
                <a:pos x="1678" y="541"/>
              </a:cxn>
              <a:cxn ang="0">
                <a:pos x="2005" y="648"/>
              </a:cxn>
              <a:cxn ang="0">
                <a:pos x="2006" y="648"/>
              </a:cxn>
              <a:cxn ang="0">
                <a:pos x="2009" y="651"/>
              </a:cxn>
              <a:cxn ang="0">
                <a:pos x="1428" y="1227"/>
              </a:cxn>
              <a:cxn ang="0">
                <a:pos x="1520" y="1543"/>
              </a:cxn>
              <a:cxn ang="0">
                <a:pos x="1520" y="1578"/>
              </a:cxn>
              <a:cxn ang="0">
                <a:pos x="963" y="1056"/>
              </a:cxn>
              <a:cxn ang="0">
                <a:pos x="634" y="1030"/>
              </a:cxn>
              <a:cxn ang="0">
                <a:pos x="599" y="1055"/>
              </a:cxn>
              <a:cxn ang="0">
                <a:pos x="0" y="898"/>
              </a:cxn>
              <a:cxn ang="0">
                <a:pos x="2" y="877"/>
              </a:cxn>
              <a:cxn ang="0">
                <a:pos x="5" y="834"/>
              </a:cxn>
              <a:cxn ang="0">
                <a:pos x="108" y="548"/>
              </a:cxn>
              <a:cxn ang="0">
                <a:pos x="179" y="510"/>
              </a:cxn>
              <a:cxn ang="0">
                <a:pos x="181" y="509"/>
              </a:cxn>
              <a:cxn ang="0">
                <a:pos x="181" y="509"/>
              </a:cxn>
              <a:cxn ang="0">
                <a:pos x="183" y="508"/>
              </a:cxn>
              <a:cxn ang="0">
                <a:pos x="435" y="462"/>
              </a:cxn>
              <a:cxn ang="0">
                <a:pos x="599" y="471"/>
              </a:cxn>
              <a:cxn ang="0">
                <a:pos x="792" y="425"/>
              </a:cxn>
              <a:cxn ang="0">
                <a:pos x="906" y="355"/>
              </a:cxn>
              <a:cxn ang="0">
                <a:pos x="1047" y="17"/>
              </a:cxn>
              <a:cxn ang="0">
                <a:pos x="1283" y="32"/>
              </a:cxn>
              <a:cxn ang="0">
                <a:pos x="1609" y="475"/>
              </a:cxn>
              <a:cxn ang="0">
                <a:pos x="1617" y="510"/>
              </a:cxn>
              <a:cxn ang="0">
                <a:pos x="1643" y="534"/>
              </a:cxn>
              <a:cxn ang="0">
                <a:pos x="1678" y="541"/>
              </a:cxn>
            </a:cxnLst>
            <a:rect l="0" t="0" r="r" b="b"/>
            <a:pathLst>
              <a:path w="2013" h="1578">
                <a:moveTo>
                  <a:pt x="1678" y="541"/>
                </a:moveTo>
                <a:cubicBezTo>
                  <a:pt x="1772" y="532"/>
                  <a:pt x="1881" y="568"/>
                  <a:pt x="2005" y="648"/>
                </a:cubicBezTo>
                <a:cubicBezTo>
                  <a:pt x="2000" y="645"/>
                  <a:pt x="2000" y="645"/>
                  <a:pt x="2006" y="648"/>
                </a:cubicBezTo>
                <a:cubicBezTo>
                  <a:pt x="2012" y="651"/>
                  <a:pt x="2013" y="652"/>
                  <a:pt x="2009" y="651"/>
                </a:cubicBezTo>
                <a:cubicBezTo>
                  <a:pt x="1987" y="975"/>
                  <a:pt x="1793" y="1167"/>
                  <a:pt x="1428" y="1227"/>
                </a:cubicBezTo>
                <a:cubicBezTo>
                  <a:pt x="1389" y="1326"/>
                  <a:pt x="1420" y="1432"/>
                  <a:pt x="1520" y="1543"/>
                </a:cubicBezTo>
                <a:cubicBezTo>
                  <a:pt x="1520" y="1578"/>
                  <a:pt x="1520" y="1578"/>
                  <a:pt x="1520" y="1578"/>
                </a:cubicBezTo>
                <a:cubicBezTo>
                  <a:pt x="1203" y="1534"/>
                  <a:pt x="1017" y="1360"/>
                  <a:pt x="963" y="1056"/>
                </a:cubicBezTo>
                <a:cubicBezTo>
                  <a:pt x="844" y="1099"/>
                  <a:pt x="734" y="1090"/>
                  <a:pt x="634" y="1030"/>
                </a:cubicBezTo>
                <a:cubicBezTo>
                  <a:pt x="623" y="1039"/>
                  <a:pt x="611" y="1047"/>
                  <a:pt x="599" y="1055"/>
                </a:cubicBezTo>
                <a:cubicBezTo>
                  <a:pt x="415" y="1175"/>
                  <a:pt x="215" y="1123"/>
                  <a:pt x="0" y="898"/>
                </a:cubicBezTo>
                <a:cubicBezTo>
                  <a:pt x="1" y="890"/>
                  <a:pt x="1" y="883"/>
                  <a:pt x="2" y="877"/>
                </a:cubicBezTo>
                <a:cubicBezTo>
                  <a:pt x="4" y="850"/>
                  <a:pt x="5" y="835"/>
                  <a:pt x="5" y="834"/>
                </a:cubicBezTo>
                <a:cubicBezTo>
                  <a:pt x="8" y="704"/>
                  <a:pt x="42" y="608"/>
                  <a:pt x="108" y="548"/>
                </a:cubicBezTo>
                <a:cubicBezTo>
                  <a:pt x="131" y="533"/>
                  <a:pt x="155" y="520"/>
                  <a:pt x="179" y="510"/>
                </a:cubicBezTo>
                <a:cubicBezTo>
                  <a:pt x="181" y="509"/>
                  <a:pt x="181" y="509"/>
                  <a:pt x="181" y="509"/>
                </a:cubicBezTo>
                <a:cubicBezTo>
                  <a:pt x="181" y="509"/>
                  <a:pt x="181" y="509"/>
                  <a:pt x="181" y="509"/>
                </a:cubicBezTo>
                <a:cubicBezTo>
                  <a:pt x="183" y="508"/>
                  <a:pt x="183" y="508"/>
                  <a:pt x="183" y="508"/>
                </a:cubicBezTo>
                <a:cubicBezTo>
                  <a:pt x="259" y="474"/>
                  <a:pt x="343" y="459"/>
                  <a:pt x="435" y="462"/>
                </a:cubicBezTo>
                <a:cubicBezTo>
                  <a:pt x="493" y="471"/>
                  <a:pt x="548" y="474"/>
                  <a:pt x="599" y="471"/>
                </a:cubicBezTo>
                <a:cubicBezTo>
                  <a:pt x="670" y="467"/>
                  <a:pt x="734" y="452"/>
                  <a:pt x="792" y="425"/>
                </a:cubicBezTo>
                <a:cubicBezTo>
                  <a:pt x="833" y="407"/>
                  <a:pt x="871" y="384"/>
                  <a:pt x="906" y="355"/>
                </a:cubicBezTo>
                <a:cubicBezTo>
                  <a:pt x="1020" y="262"/>
                  <a:pt x="1067" y="149"/>
                  <a:pt x="1047" y="17"/>
                </a:cubicBezTo>
                <a:cubicBezTo>
                  <a:pt x="1124" y="0"/>
                  <a:pt x="1203" y="5"/>
                  <a:pt x="1283" y="32"/>
                </a:cubicBezTo>
                <a:cubicBezTo>
                  <a:pt x="1503" y="150"/>
                  <a:pt x="1611" y="298"/>
                  <a:pt x="1609" y="475"/>
                </a:cubicBezTo>
                <a:cubicBezTo>
                  <a:pt x="1608" y="488"/>
                  <a:pt x="1611" y="499"/>
                  <a:pt x="1617" y="510"/>
                </a:cubicBezTo>
                <a:cubicBezTo>
                  <a:pt x="1624" y="520"/>
                  <a:pt x="1632" y="528"/>
                  <a:pt x="1643" y="534"/>
                </a:cubicBezTo>
                <a:cubicBezTo>
                  <a:pt x="1654" y="540"/>
                  <a:pt x="1666" y="542"/>
                  <a:pt x="1678" y="54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111664" tIns="55832" rIns="111664" bIns="55832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Freeform 10"/>
          <p:cNvSpPr/>
          <p:nvPr/>
        </p:nvSpPr>
        <p:spPr bwMode="auto">
          <a:xfrm>
            <a:off x="4579078" y="3499526"/>
            <a:ext cx="1045341" cy="765626"/>
          </a:xfrm>
          <a:custGeom>
            <a:avLst/>
            <a:gdLst/>
            <a:ahLst/>
            <a:cxnLst>
              <a:cxn ang="0">
                <a:pos x="861" y="238"/>
              </a:cxn>
              <a:cxn ang="0">
                <a:pos x="855" y="242"/>
              </a:cxn>
              <a:cxn ang="0">
                <a:pos x="703" y="625"/>
              </a:cxn>
              <a:cxn ang="0">
                <a:pos x="703" y="631"/>
              </a:cxn>
              <a:cxn ang="0">
                <a:pos x="424" y="604"/>
              </a:cxn>
              <a:cxn ang="0">
                <a:pos x="21" y="245"/>
              </a:cxn>
              <a:cxn ang="0">
                <a:pos x="0" y="89"/>
              </a:cxn>
              <a:cxn ang="0">
                <a:pos x="32" y="74"/>
              </a:cxn>
              <a:cxn ang="0">
                <a:pos x="453" y="30"/>
              </a:cxn>
              <a:cxn ang="0">
                <a:pos x="867" y="234"/>
              </a:cxn>
              <a:cxn ang="0">
                <a:pos x="861" y="238"/>
              </a:cxn>
            </a:cxnLst>
            <a:rect l="0" t="0" r="r" b="b"/>
            <a:pathLst>
              <a:path w="867" h="635">
                <a:moveTo>
                  <a:pt x="861" y="238"/>
                </a:moveTo>
                <a:cubicBezTo>
                  <a:pt x="859" y="239"/>
                  <a:pt x="857" y="241"/>
                  <a:pt x="855" y="242"/>
                </a:cubicBezTo>
                <a:cubicBezTo>
                  <a:pt x="758" y="321"/>
                  <a:pt x="707" y="448"/>
                  <a:pt x="703" y="625"/>
                </a:cubicBezTo>
                <a:cubicBezTo>
                  <a:pt x="703" y="627"/>
                  <a:pt x="703" y="629"/>
                  <a:pt x="703" y="631"/>
                </a:cubicBezTo>
                <a:cubicBezTo>
                  <a:pt x="600" y="635"/>
                  <a:pt x="507" y="626"/>
                  <a:pt x="424" y="604"/>
                </a:cubicBezTo>
                <a:cubicBezTo>
                  <a:pt x="234" y="554"/>
                  <a:pt x="100" y="434"/>
                  <a:pt x="21" y="245"/>
                </a:cubicBezTo>
                <a:cubicBezTo>
                  <a:pt x="7" y="192"/>
                  <a:pt x="0" y="139"/>
                  <a:pt x="0" y="89"/>
                </a:cubicBezTo>
                <a:cubicBezTo>
                  <a:pt x="17" y="81"/>
                  <a:pt x="28" y="76"/>
                  <a:pt x="32" y="74"/>
                </a:cubicBezTo>
                <a:cubicBezTo>
                  <a:pt x="170" y="15"/>
                  <a:pt x="310" y="0"/>
                  <a:pt x="453" y="30"/>
                </a:cubicBezTo>
                <a:cubicBezTo>
                  <a:pt x="589" y="58"/>
                  <a:pt x="727" y="126"/>
                  <a:pt x="867" y="234"/>
                </a:cubicBezTo>
                <a:cubicBezTo>
                  <a:pt x="865" y="235"/>
                  <a:pt x="863" y="237"/>
                  <a:pt x="861" y="238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</a:ln>
        </p:spPr>
        <p:txBody>
          <a:bodyPr vert="horz" wrap="square" lIns="111664" tIns="55832" rIns="111664" bIns="55832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6509805" y="3918612"/>
            <a:ext cx="930529" cy="930529"/>
          </a:xfrm>
          <a:prstGeom prst="ellipse">
            <a:avLst/>
          </a:prstGeom>
          <a:solidFill>
            <a:schemeClr val="bg1">
              <a:lumMod val="95000"/>
              <a:alpha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7441325" y="3074433"/>
            <a:ext cx="658073" cy="658073"/>
          </a:xfrm>
          <a:prstGeom prst="ellipse">
            <a:avLst/>
          </a:prstGeom>
          <a:solidFill>
            <a:schemeClr val="bg1">
              <a:lumMod val="95000"/>
              <a:alpha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4717924" y="2386590"/>
            <a:ext cx="856289" cy="856289"/>
          </a:xfrm>
          <a:prstGeom prst="ellipse">
            <a:avLst/>
          </a:prstGeom>
          <a:solidFill>
            <a:schemeClr val="bg1">
              <a:lumMod val="95000"/>
              <a:alpha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6509804" y="2057553"/>
            <a:ext cx="658073" cy="658073"/>
          </a:xfrm>
          <a:prstGeom prst="ellipse">
            <a:avLst/>
          </a:prstGeom>
          <a:solidFill>
            <a:schemeClr val="bg1">
              <a:lumMod val="95000"/>
              <a:alpha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4632821" y="3678178"/>
            <a:ext cx="658073" cy="658073"/>
          </a:xfrm>
          <a:prstGeom prst="ellipse">
            <a:avLst/>
          </a:prstGeom>
          <a:solidFill>
            <a:schemeClr val="bg1">
              <a:lumMod val="95000"/>
              <a:alpha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 rot="10800000" flipV="1">
            <a:off x="6849074" y="2384651"/>
            <a:ext cx="1098916" cy="1939"/>
          </a:xfrm>
          <a:prstGeom prst="line">
            <a:avLst/>
          </a:prstGeom>
          <a:ln w="6350" cap="rnd">
            <a:solidFill>
              <a:schemeClr val="bg1">
                <a:lumMod val="65000"/>
              </a:schemeClr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10800000" flipV="1">
            <a:off x="7784730" y="3406822"/>
            <a:ext cx="1098916" cy="1939"/>
          </a:xfrm>
          <a:prstGeom prst="line">
            <a:avLst/>
          </a:prstGeom>
          <a:ln w="6350" cap="rnd">
            <a:solidFill>
              <a:schemeClr val="bg1">
                <a:lumMod val="65000"/>
              </a:schemeClr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0800000" flipV="1">
            <a:off x="4029620" y="2813765"/>
            <a:ext cx="1098916" cy="1939"/>
          </a:xfrm>
          <a:prstGeom prst="line">
            <a:avLst/>
          </a:prstGeom>
          <a:ln w="6350" cap="rnd">
            <a:solidFill>
              <a:schemeClr val="bg1">
                <a:lumMod val="65000"/>
              </a:schemeClr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10800000" flipV="1">
            <a:off x="3858789" y="4006246"/>
            <a:ext cx="1098916" cy="1939"/>
          </a:xfrm>
          <a:prstGeom prst="line">
            <a:avLst/>
          </a:prstGeom>
          <a:ln w="6350" cap="rnd">
            <a:solidFill>
              <a:schemeClr val="bg1">
                <a:lumMod val="65000"/>
              </a:schemeClr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10800000">
            <a:off x="6958886" y="4384846"/>
            <a:ext cx="1843339" cy="3253"/>
          </a:xfrm>
          <a:prstGeom prst="line">
            <a:avLst/>
          </a:prstGeom>
          <a:ln w="6350" cap="rnd">
            <a:solidFill>
              <a:schemeClr val="bg1">
                <a:lumMod val="65000"/>
              </a:schemeClr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Footer Text"/>
          <p:cNvSpPr txBox="1"/>
          <p:nvPr/>
        </p:nvSpPr>
        <p:spPr>
          <a:xfrm flipH="1">
            <a:off x="2302123" y="3858167"/>
            <a:ext cx="1405454" cy="5773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1116965">
              <a:lnSpc>
                <a:spcPct val="120000"/>
              </a:lnSpc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0" name="Footer Text"/>
          <p:cNvSpPr txBox="1"/>
          <p:nvPr/>
        </p:nvSpPr>
        <p:spPr>
          <a:xfrm flipH="1">
            <a:off x="2453335" y="2683759"/>
            <a:ext cx="1405454" cy="5773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1116965">
              <a:lnSpc>
                <a:spcPct val="120000"/>
              </a:lnSpc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1" name="Footer Text"/>
          <p:cNvSpPr txBox="1"/>
          <p:nvPr/>
        </p:nvSpPr>
        <p:spPr>
          <a:xfrm flipH="1">
            <a:off x="8092697" y="2195233"/>
            <a:ext cx="1426753" cy="5773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1116965">
              <a:lnSpc>
                <a:spcPct val="120000"/>
              </a:lnSpc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2" name="Footer Text"/>
          <p:cNvSpPr txBox="1"/>
          <p:nvPr/>
        </p:nvSpPr>
        <p:spPr>
          <a:xfrm flipH="1">
            <a:off x="8994147" y="3201922"/>
            <a:ext cx="1426753" cy="5773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1116965">
              <a:lnSpc>
                <a:spcPct val="120000"/>
              </a:lnSpc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3" name="Footer Text"/>
          <p:cNvSpPr txBox="1"/>
          <p:nvPr/>
        </p:nvSpPr>
        <p:spPr>
          <a:xfrm flipH="1">
            <a:off x="8912726" y="4203278"/>
            <a:ext cx="1426753" cy="5773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1116965">
              <a:lnSpc>
                <a:spcPct val="120000"/>
              </a:lnSpc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4" name="Text Placeholder 3"/>
          <p:cNvSpPr txBox="1"/>
          <p:nvPr/>
        </p:nvSpPr>
        <p:spPr>
          <a:xfrm>
            <a:off x="2220109" y="5311873"/>
            <a:ext cx="719749" cy="517065"/>
          </a:xfrm>
          <a:prstGeom prst="rect">
            <a:avLst/>
          </a:prstGeom>
        </p:spPr>
        <p:txBody>
          <a:bodyPr wrap="none" lIns="0" tIns="0" rIns="0" bIns="0" anchor="t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just" defTabSz="1116965">
              <a:lnSpc>
                <a:spcPct val="120000"/>
              </a:lnSpc>
              <a:defRPr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35%</a:t>
            </a:r>
          </a:p>
        </p:txBody>
      </p:sp>
      <p:sp>
        <p:nvSpPr>
          <p:cNvPr id="75" name="Footer Text"/>
          <p:cNvSpPr txBox="1"/>
          <p:nvPr/>
        </p:nvSpPr>
        <p:spPr>
          <a:xfrm>
            <a:off x="3502439" y="5343947"/>
            <a:ext cx="2632298" cy="2818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1116965">
              <a:lnSpc>
                <a:spcPct val="120000"/>
              </a:lnSpc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6" name="Text Placeholder 3"/>
          <p:cNvSpPr txBox="1"/>
          <p:nvPr/>
        </p:nvSpPr>
        <p:spPr>
          <a:xfrm>
            <a:off x="9889815" y="5311873"/>
            <a:ext cx="719749" cy="517065"/>
          </a:xfrm>
          <a:prstGeom prst="rect">
            <a:avLst/>
          </a:prstGeom>
        </p:spPr>
        <p:txBody>
          <a:bodyPr wrap="none" lIns="0" tIns="0" rIns="0" bIns="0" anchor="t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just" defTabSz="1116965">
              <a:lnSpc>
                <a:spcPct val="120000"/>
              </a:lnSpc>
              <a:defRPr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65%</a:t>
            </a:r>
          </a:p>
        </p:txBody>
      </p:sp>
      <p:grpSp>
        <p:nvGrpSpPr>
          <p:cNvPr id="80" name="Group 79"/>
          <p:cNvGrpSpPr/>
          <p:nvPr/>
        </p:nvGrpSpPr>
        <p:grpSpPr>
          <a:xfrm>
            <a:off x="3035150" y="5188345"/>
            <a:ext cx="324239" cy="696092"/>
            <a:chOff x="5458840" y="2803573"/>
            <a:chExt cx="265516" cy="570022"/>
          </a:xfrm>
          <a:solidFill>
            <a:schemeClr val="tx1">
              <a:lumMod val="25000"/>
              <a:lumOff val="75000"/>
            </a:schemeClr>
          </a:solidFill>
        </p:grpSpPr>
        <p:sp>
          <p:nvSpPr>
            <p:cNvPr id="78" name="Oval 98"/>
            <p:cNvSpPr>
              <a:spLocks noChangeArrowheads="1"/>
            </p:cNvSpPr>
            <p:nvPr/>
          </p:nvSpPr>
          <p:spPr bwMode="auto">
            <a:xfrm>
              <a:off x="5549821" y="2803573"/>
              <a:ext cx="85411" cy="85411"/>
            </a:xfrm>
            <a:prstGeom prst="ellipse">
              <a:avLst/>
            </a:pr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9" name="Freeform 99"/>
            <p:cNvSpPr/>
            <p:nvPr/>
          </p:nvSpPr>
          <p:spPr bwMode="auto">
            <a:xfrm>
              <a:off x="5458840" y="2907551"/>
              <a:ext cx="265516" cy="466044"/>
            </a:xfrm>
            <a:custGeom>
              <a:avLst/>
              <a:gdLst/>
              <a:ahLst/>
              <a:cxnLst>
                <a:cxn ang="0">
                  <a:pos x="87" y="56"/>
                </a:cxn>
                <a:cxn ang="0">
                  <a:pos x="71" y="9"/>
                </a:cxn>
                <a:cxn ang="0">
                  <a:pos x="61" y="0"/>
                </a:cxn>
                <a:cxn ang="0">
                  <a:pos x="26" y="0"/>
                </a:cxn>
                <a:cxn ang="0">
                  <a:pos x="18" y="4"/>
                </a:cxn>
                <a:cxn ang="0">
                  <a:pos x="17" y="6"/>
                </a:cxn>
                <a:cxn ang="0">
                  <a:pos x="17" y="6"/>
                </a:cxn>
                <a:cxn ang="0">
                  <a:pos x="16" y="7"/>
                </a:cxn>
                <a:cxn ang="0">
                  <a:pos x="1" y="56"/>
                </a:cxn>
                <a:cxn ang="0">
                  <a:pos x="5" y="64"/>
                </a:cxn>
                <a:cxn ang="0">
                  <a:pos x="13" y="60"/>
                </a:cxn>
                <a:cxn ang="0">
                  <a:pos x="25" y="21"/>
                </a:cxn>
                <a:cxn ang="0">
                  <a:pos x="26" y="21"/>
                </a:cxn>
                <a:cxn ang="0">
                  <a:pos x="27" y="21"/>
                </a:cxn>
                <a:cxn ang="0">
                  <a:pos x="9" y="91"/>
                </a:cxn>
                <a:cxn ang="0">
                  <a:pos x="28" y="91"/>
                </a:cxn>
                <a:cxn ang="0">
                  <a:pos x="28" y="146"/>
                </a:cxn>
                <a:cxn ang="0">
                  <a:pos x="35" y="153"/>
                </a:cxn>
                <a:cxn ang="0">
                  <a:pos x="42" y="146"/>
                </a:cxn>
                <a:cxn ang="0">
                  <a:pos x="42" y="91"/>
                </a:cxn>
                <a:cxn ang="0">
                  <a:pos x="46" y="91"/>
                </a:cxn>
                <a:cxn ang="0">
                  <a:pos x="46" y="146"/>
                </a:cxn>
                <a:cxn ang="0">
                  <a:pos x="54" y="153"/>
                </a:cxn>
                <a:cxn ang="0">
                  <a:pos x="61" y="146"/>
                </a:cxn>
                <a:cxn ang="0">
                  <a:pos x="61" y="91"/>
                </a:cxn>
                <a:cxn ang="0">
                  <a:pos x="80" y="91"/>
                </a:cxn>
                <a:cxn ang="0">
                  <a:pos x="60" y="21"/>
                </a:cxn>
                <a:cxn ang="0">
                  <a:pos x="61" y="21"/>
                </a:cxn>
                <a:cxn ang="0">
                  <a:pos x="62" y="21"/>
                </a:cxn>
                <a:cxn ang="0">
                  <a:pos x="75" y="60"/>
                </a:cxn>
                <a:cxn ang="0">
                  <a:pos x="83" y="64"/>
                </a:cxn>
                <a:cxn ang="0">
                  <a:pos x="87" y="56"/>
                </a:cxn>
              </a:cxnLst>
              <a:rect l="0" t="0" r="r" b="b"/>
              <a:pathLst>
                <a:path w="88" h="153">
                  <a:moveTo>
                    <a:pt x="87" y="56"/>
                  </a:moveTo>
                  <a:cubicBezTo>
                    <a:pt x="71" y="9"/>
                    <a:pt x="71" y="9"/>
                    <a:pt x="71" y="9"/>
                  </a:cubicBezTo>
                  <a:cubicBezTo>
                    <a:pt x="71" y="4"/>
                    <a:pt x="67" y="0"/>
                    <a:pt x="61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3" y="0"/>
                    <a:pt x="19" y="1"/>
                    <a:pt x="18" y="4"/>
                  </a:cubicBezTo>
                  <a:cubicBezTo>
                    <a:pt x="17" y="5"/>
                    <a:pt x="17" y="5"/>
                    <a:pt x="17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7"/>
                    <a:pt x="16" y="7"/>
                    <a:pt x="16" y="7"/>
                  </a:cubicBezTo>
                  <a:cubicBezTo>
                    <a:pt x="1" y="56"/>
                    <a:pt x="1" y="56"/>
                    <a:pt x="1" y="56"/>
                  </a:cubicBezTo>
                  <a:cubicBezTo>
                    <a:pt x="0" y="60"/>
                    <a:pt x="2" y="63"/>
                    <a:pt x="5" y="64"/>
                  </a:cubicBezTo>
                  <a:cubicBezTo>
                    <a:pt x="8" y="65"/>
                    <a:pt x="12" y="63"/>
                    <a:pt x="13" y="60"/>
                  </a:cubicBezTo>
                  <a:cubicBezTo>
                    <a:pt x="25" y="21"/>
                    <a:pt x="25" y="21"/>
                    <a:pt x="25" y="21"/>
                  </a:cubicBezTo>
                  <a:cubicBezTo>
                    <a:pt x="25" y="21"/>
                    <a:pt x="26" y="21"/>
                    <a:pt x="26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9" y="91"/>
                    <a:pt x="9" y="91"/>
                    <a:pt x="9" y="91"/>
                  </a:cubicBezTo>
                  <a:cubicBezTo>
                    <a:pt x="28" y="91"/>
                    <a:pt x="28" y="91"/>
                    <a:pt x="28" y="91"/>
                  </a:cubicBezTo>
                  <a:cubicBezTo>
                    <a:pt x="28" y="146"/>
                    <a:pt x="28" y="146"/>
                    <a:pt x="28" y="146"/>
                  </a:cubicBezTo>
                  <a:cubicBezTo>
                    <a:pt x="28" y="150"/>
                    <a:pt x="31" y="153"/>
                    <a:pt x="35" y="153"/>
                  </a:cubicBezTo>
                  <a:cubicBezTo>
                    <a:pt x="39" y="153"/>
                    <a:pt x="42" y="150"/>
                    <a:pt x="42" y="146"/>
                  </a:cubicBezTo>
                  <a:cubicBezTo>
                    <a:pt x="42" y="91"/>
                    <a:pt x="42" y="91"/>
                    <a:pt x="42" y="91"/>
                  </a:cubicBezTo>
                  <a:cubicBezTo>
                    <a:pt x="46" y="91"/>
                    <a:pt x="46" y="91"/>
                    <a:pt x="46" y="91"/>
                  </a:cubicBezTo>
                  <a:cubicBezTo>
                    <a:pt x="46" y="146"/>
                    <a:pt x="46" y="146"/>
                    <a:pt x="46" y="146"/>
                  </a:cubicBezTo>
                  <a:cubicBezTo>
                    <a:pt x="46" y="150"/>
                    <a:pt x="50" y="153"/>
                    <a:pt x="54" y="153"/>
                  </a:cubicBezTo>
                  <a:cubicBezTo>
                    <a:pt x="58" y="153"/>
                    <a:pt x="61" y="150"/>
                    <a:pt x="61" y="146"/>
                  </a:cubicBezTo>
                  <a:cubicBezTo>
                    <a:pt x="61" y="91"/>
                    <a:pt x="61" y="91"/>
                    <a:pt x="61" y="91"/>
                  </a:cubicBezTo>
                  <a:cubicBezTo>
                    <a:pt x="80" y="91"/>
                    <a:pt x="80" y="91"/>
                    <a:pt x="80" y="91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1" y="21"/>
                    <a:pt x="61" y="21"/>
                    <a:pt x="61" y="21"/>
                  </a:cubicBezTo>
                  <a:cubicBezTo>
                    <a:pt x="62" y="21"/>
                    <a:pt x="62" y="21"/>
                    <a:pt x="62" y="21"/>
                  </a:cubicBezTo>
                  <a:cubicBezTo>
                    <a:pt x="75" y="60"/>
                    <a:pt x="75" y="60"/>
                    <a:pt x="75" y="60"/>
                  </a:cubicBezTo>
                  <a:cubicBezTo>
                    <a:pt x="77" y="63"/>
                    <a:pt x="80" y="65"/>
                    <a:pt x="83" y="64"/>
                  </a:cubicBezTo>
                  <a:cubicBezTo>
                    <a:pt x="87" y="63"/>
                    <a:pt x="88" y="59"/>
                    <a:pt x="87" y="56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9548423" y="5185895"/>
            <a:ext cx="273901" cy="700992"/>
            <a:chOff x="5479451" y="3669116"/>
            <a:chExt cx="224294" cy="574034"/>
          </a:xfrm>
          <a:solidFill>
            <a:schemeClr val="tx1">
              <a:lumMod val="25000"/>
              <a:lumOff val="75000"/>
            </a:schemeClr>
          </a:solidFill>
        </p:grpSpPr>
        <p:sp>
          <p:nvSpPr>
            <p:cNvPr id="81" name="Freeform 96"/>
            <p:cNvSpPr/>
            <p:nvPr/>
          </p:nvSpPr>
          <p:spPr bwMode="auto">
            <a:xfrm>
              <a:off x="5479451" y="3766055"/>
              <a:ext cx="224294" cy="477095"/>
            </a:xfrm>
            <a:custGeom>
              <a:avLst/>
              <a:gdLst/>
              <a:ahLst/>
              <a:cxnLst>
                <a:cxn ang="0">
                  <a:pos x="55" y="1"/>
                </a:cxn>
                <a:cxn ang="0">
                  <a:pos x="19" y="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0" y="69"/>
                </a:cxn>
                <a:cxn ang="0">
                  <a:pos x="6" y="75"/>
                </a:cxn>
                <a:cxn ang="0">
                  <a:pos x="12" y="69"/>
                </a:cxn>
                <a:cxn ang="0">
                  <a:pos x="12" y="25"/>
                </a:cxn>
                <a:cxn ang="0">
                  <a:pos x="18" y="25"/>
                </a:cxn>
                <a:cxn ang="0">
                  <a:pos x="18" y="68"/>
                </a:cxn>
                <a:cxn ang="0">
                  <a:pos x="18" y="69"/>
                </a:cxn>
                <a:cxn ang="0">
                  <a:pos x="18" y="145"/>
                </a:cxn>
                <a:cxn ang="0">
                  <a:pos x="26" y="153"/>
                </a:cxn>
                <a:cxn ang="0">
                  <a:pos x="34" y="145"/>
                </a:cxn>
                <a:cxn ang="0">
                  <a:pos x="34" y="78"/>
                </a:cxn>
                <a:cxn ang="0">
                  <a:pos x="39" y="78"/>
                </a:cxn>
                <a:cxn ang="0">
                  <a:pos x="39" y="145"/>
                </a:cxn>
                <a:cxn ang="0">
                  <a:pos x="47" y="153"/>
                </a:cxn>
                <a:cxn ang="0">
                  <a:pos x="55" y="145"/>
                </a:cxn>
                <a:cxn ang="0">
                  <a:pos x="55" y="68"/>
                </a:cxn>
                <a:cxn ang="0">
                  <a:pos x="55" y="67"/>
                </a:cxn>
                <a:cxn ang="0">
                  <a:pos x="55" y="25"/>
                </a:cxn>
                <a:cxn ang="0">
                  <a:pos x="60" y="25"/>
                </a:cxn>
                <a:cxn ang="0">
                  <a:pos x="60" y="69"/>
                </a:cxn>
                <a:cxn ang="0">
                  <a:pos x="66" y="75"/>
                </a:cxn>
                <a:cxn ang="0">
                  <a:pos x="73" y="69"/>
                </a:cxn>
                <a:cxn ang="0">
                  <a:pos x="73" y="18"/>
                </a:cxn>
                <a:cxn ang="0">
                  <a:pos x="73" y="16"/>
                </a:cxn>
                <a:cxn ang="0">
                  <a:pos x="73" y="15"/>
                </a:cxn>
                <a:cxn ang="0">
                  <a:pos x="55" y="1"/>
                </a:cxn>
              </a:cxnLst>
              <a:rect l="0" t="0" r="r" b="b"/>
              <a:pathLst>
                <a:path w="73" h="153">
                  <a:moveTo>
                    <a:pt x="55" y="1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5" y="1"/>
                    <a:pt x="0" y="12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73"/>
                    <a:pt x="3" y="75"/>
                    <a:pt x="6" y="75"/>
                  </a:cubicBezTo>
                  <a:cubicBezTo>
                    <a:pt x="10" y="75"/>
                    <a:pt x="12" y="73"/>
                    <a:pt x="12" y="69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68"/>
                    <a:pt x="18" y="68"/>
                    <a:pt x="18" y="68"/>
                  </a:cubicBezTo>
                  <a:cubicBezTo>
                    <a:pt x="18" y="68"/>
                    <a:pt x="18" y="69"/>
                    <a:pt x="18" y="69"/>
                  </a:cubicBezTo>
                  <a:cubicBezTo>
                    <a:pt x="18" y="145"/>
                    <a:pt x="18" y="145"/>
                    <a:pt x="18" y="145"/>
                  </a:cubicBezTo>
                  <a:cubicBezTo>
                    <a:pt x="18" y="150"/>
                    <a:pt x="21" y="153"/>
                    <a:pt x="26" y="153"/>
                  </a:cubicBezTo>
                  <a:cubicBezTo>
                    <a:pt x="31" y="153"/>
                    <a:pt x="34" y="150"/>
                    <a:pt x="34" y="14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9" y="78"/>
                    <a:pt x="39" y="78"/>
                    <a:pt x="39" y="78"/>
                  </a:cubicBezTo>
                  <a:cubicBezTo>
                    <a:pt x="39" y="145"/>
                    <a:pt x="39" y="145"/>
                    <a:pt x="39" y="145"/>
                  </a:cubicBezTo>
                  <a:cubicBezTo>
                    <a:pt x="39" y="150"/>
                    <a:pt x="42" y="153"/>
                    <a:pt x="47" y="153"/>
                  </a:cubicBezTo>
                  <a:cubicBezTo>
                    <a:pt x="52" y="153"/>
                    <a:pt x="55" y="150"/>
                    <a:pt x="55" y="145"/>
                  </a:cubicBezTo>
                  <a:cubicBezTo>
                    <a:pt x="55" y="68"/>
                    <a:pt x="55" y="68"/>
                    <a:pt x="55" y="68"/>
                  </a:cubicBezTo>
                  <a:cubicBezTo>
                    <a:pt x="55" y="67"/>
                    <a:pt x="55" y="67"/>
                    <a:pt x="55" y="67"/>
                  </a:cubicBezTo>
                  <a:cubicBezTo>
                    <a:pt x="55" y="25"/>
                    <a:pt x="55" y="25"/>
                    <a:pt x="55" y="25"/>
                  </a:cubicBezTo>
                  <a:cubicBezTo>
                    <a:pt x="60" y="25"/>
                    <a:pt x="60" y="25"/>
                    <a:pt x="60" y="25"/>
                  </a:cubicBezTo>
                  <a:cubicBezTo>
                    <a:pt x="60" y="69"/>
                    <a:pt x="60" y="69"/>
                    <a:pt x="60" y="69"/>
                  </a:cubicBezTo>
                  <a:cubicBezTo>
                    <a:pt x="60" y="73"/>
                    <a:pt x="63" y="75"/>
                    <a:pt x="66" y="75"/>
                  </a:cubicBezTo>
                  <a:cubicBezTo>
                    <a:pt x="70" y="75"/>
                    <a:pt x="73" y="73"/>
                    <a:pt x="73" y="69"/>
                  </a:cubicBezTo>
                  <a:cubicBezTo>
                    <a:pt x="73" y="18"/>
                    <a:pt x="73" y="18"/>
                    <a:pt x="73" y="18"/>
                  </a:cubicBezTo>
                  <a:cubicBezTo>
                    <a:pt x="73" y="16"/>
                    <a:pt x="73" y="16"/>
                    <a:pt x="73" y="16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3" y="10"/>
                    <a:pt x="67" y="1"/>
                    <a:pt x="55" y="1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2" name="Oval 97"/>
            <p:cNvSpPr>
              <a:spLocks noChangeArrowheads="1"/>
            </p:cNvSpPr>
            <p:nvPr/>
          </p:nvSpPr>
          <p:spPr bwMode="auto">
            <a:xfrm>
              <a:off x="5545979" y="3669116"/>
              <a:ext cx="89338" cy="91237"/>
            </a:xfrm>
            <a:prstGeom prst="ellipse">
              <a:avLst/>
            </a:pr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84" name="Footer Text"/>
          <p:cNvSpPr txBox="1"/>
          <p:nvPr/>
        </p:nvSpPr>
        <p:spPr>
          <a:xfrm>
            <a:off x="6776549" y="5343947"/>
            <a:ext cx="2632298" cy="2818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1116965">
              <a:lnSpc>
                <a:spcPct val="120000"/>
              </a:lnSpc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" name="TextBox 8"/>
          <p:cNvSpPr txBox="1"/>
          <p:nvPr/>
        </p:nvSpPr>
        <p:spPr>
          <a:xfrm>
            <a:off x="824036" y="233568"/>
            <a:ext cx="2807720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5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0"/>
                            </p:stCondLst>
                            <p:childTnLst>
                              <p:par>
                                <p:cTn id="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500"/>
                            </p:stCondLst>
                            <p:childTnLst>
                              <p:par>
                                <p:cTn id="9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70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7500"/>
                            </p:stCondLst>
                            <p:childTnLst>
                              <p:par>
                                <p:cTn id="10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8500"/>
                            </p:stCondLst>
                            <p:childTnLst>
                              <p:par>
                                <p:cTn id="1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90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1" grpId="0" animBg="1"/>
      <p:bldP spid="52" grpId="0" animBg="1"/>
      <p:bldP spid="53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8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Oval 59"/>
          <p:cNvSpPr/>
          <p:nvPr/>
        </p:nvSpPr>
        <p:spPr>
          <a:xfrm>
            <a:off x="5584212" y="4731685"/>
            <a:ext cx="1110118" cy="1110118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6968761" y="4230437"/>
            <a:ext cx="1110118" cy="1110118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4508376" y="3807419"/>
            <a:ext cx="1110118" cy="1110118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7275507" y="2943576"/>
            <a:ext cx="1110118" cy="1110118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6163757" y="2021989"/>
            <a:ext cx="1110118" cy="1110118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4841411" y="2414638"/>
            <a:ext cx="1110118" cy="1110118"/>
          </a:xfrm>
          <a:prstGeom prst="ellipse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4" name="Hexagon 43"/>
          <p:cNvSpPr/>
          <p:nvPr/>
        </p:nvSpPr>
        <p:spPr>
          <a:xfrm>
            <a:off x="5290358" y="3166049"/>
            <a:ext cx="791332" cy="682183"/>
          </a:xfrm>
          <a:prstGeom prst="hexagon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46" name="Hexagon 45"/>
          <p:cNvSpPr/>
          <p:nvPr/>
        </p:nvSpPr>
        <p:spPr>
          <a:xfrm>
            <a:off x="6784561" y="3166049"/>
            <a:ext cx="791332" cy="682183"/>
          </a:xfrm>
          <a:prstGeom prst="hexagon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47" name="Hexagon 46"/>
          <p:cNvSpPr/>
          <p:nvPr/>
        </p:nvSpPr>
        <p:spPr>
          <a:xfrm>
            <a:off x="6043921" y="2772365"/>
            <a:ext cx="791332" cy="682183"/>
          </a:xfrm>
          <a:prstGeom prst="hexagon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48" name="Hexagon 47"/>
          <p:cNvSpPr/>
          <p:nvPr/>
        </p:nvSpPr>
        <p:spPr>
          <a:xfrm>
            <a:off x="5290358" y="3992363"/>
            <a:ext cx="791332" cy="682183"/>
          </a:xfrm>
          <a:prstGeom prst="hexagon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06</a:t>
            </a:r>
          </a:p>
        </p:txBody>
      </p:sp>
      <p:sp>
        <p:nvSpPr>
          <p:cNvPr id="50" name="Hexagon 49"/>
          <p:cNvSpPr/>
          <p:nvPr/>
        </p:nvSpPr>
        <p:spPr>
          <a:xfrm>
            <a:off x="6756534" y="3967601"/>
            <a:ext cx="791332" cy="682183"/>
          </a:xfrm>
          <a:prstGeom prst="hexagon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</a:p>
        </p:txBody>
      </p:sp>
      <p:sp>
        <p:nvSpPr>
          <p:cNvPr id="52" name="Hexagon 51"/>
          <p:cNvSpPr/>
          <p:nvPr/>
        </p:nvSpPr>
        <p:spPr>
          <a:xfrm>
            <a:off x="6043921" y="4416316"/>
            <a:ext cx="791332" cy="682183"/>
          </a:xfrm>
          <a:prstGeom prst="hexagon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05</a:t>
            </a:r>
          </a:p>
        </p:txBody>
      </p:sp>
      <p:sp>
        <p:nvSpPr>
          <p:cNvPr id="63" name="Freeform 62"/>
          <p:cNvSpPr>
            <a:spLocks noEditPoints="1"/>
          </p:cNvSpPr>
          <p:nvPr/>
        </p:nvSpPr>
        <p:spPr bwMode="auto">
          <a:xfrm>
            <a:off x="5225260" y="2681256"/>
            <a:ext cx="321686" cy="469964"/>
          </a:xfrm>
          <a:custGeom>
            <a:avLst/>
            <a:gdLst/>
            <a:ahLst/>
            <a:cxnLst>
              <a:cxn ang="0">
                <a:pos x="35" y="0"/>
              </a:cxn>
              <a:cxn ang="0">
                <a:pos x="0" y="35"/>
              </a:cxn>
              <a:cxn ang="0">
                <a:pos x="16" y="74"/>
              </a:cxn>
              <a:cxn ang="0">
                <a:pos x="35" y="102"/>
              </a:cxn>
              <a:cxn ang="0">
                <a:pos x="54" y="74"/>
              </a:cxn>
              <a:cxn ang="0">
                <a:pos x="70" y="35"/>
              </a:cxn>
              <a:cxn ang="0">
                <a:pos x="35" y="0"/>
              </a:cxn>
              <a:cxn ang="0">
                <a:pos x="43" y="87"/>
              </a:cxn>
              <a:cxn ang="0">
                <a:pos x="27" y="89"/>
              </a:cxn>
              <a:cxn ang="0">
                <a:pos x="26" y="83"/>
              </a:cxn>
              <a:cxn ang="0">
                <a:pos x="26" y="83"/>
              </a:cxn>
              <a:cxn ang="0">
                <a:pos x="45" y="80"/>
              </a:cxn>
              <a:cxn ang="0">
                <a:pos x="44" y="83"/>
              </a:cxn>
              <a:cxn ang="0">
                <a:pos x="43" y="87"/>
              </a:cxn>
              <a:cxn ang="0">
                <a:pos x="25" y="79"/>
              </a:cxn>
              <a:cxn ang="0">
                <a:pos x="23" y="73"/>
              </a:cxn>
              <a:cxn ang="0">
                <a:pos x="47" y="73"/>
              </a:cxn>
              <a:cxn ang="0">
                <a:pos x="46" y="77"/>
              </a:cxn>
              <a:cxn ang="0">
                <a:pos x="25" y="79"/>
              </a:cxn>
              <a:cxn ang="0">
                <a:pos x="35" y="96"/>
              </a:cxn>
              <a:cxn ang="0">
                <a:pos x="29" y="92"/>
              </a:cxn>
              <a:cxn ang="0">
                <a:pos x="42" y="90"/>
              </a:cxn>
              <a:cxn ang="0">
                <a:pos x="35" y="96"/>
              </a:cxn>
              <a:cxn ang="0">
                <a:pos x="50" y="67"/>
              </a:cxn>
              <a:cxn ang="0">
                <a:pos x="20" y="67"/>
              </a:cxn>
              <a:cxn ang="0">
                <a:pos x="15" y="57"/>
              </a:cxn>
              <a:cxn ang="0">
                <a:pos x="6" y="35"/>
              </a:cxn>
              <a:cxn ang="0">
                <a:pos x="35" y="6"/>
              </a:cxn>
              <a:cxn ang="0">
                <a:pos x="64" y="35"/>
              </a:cxn>
              <a:cxn ang="0">
                <a:pos x="55" y="57"/>
              </a:cxn>
              <a:cxn ang="0">
                <a:pos x="50" y="67"/>
              </a:cxn>
              <a:cxn ang="0">
                <a:pos x="50" y="67"/>
              </a:cxn>
              <a:cxn ang="0">
                <a:pos x="50" y="67"/>
              </a:cxn>
            </a:cxnLst>
            <a:rect l="0" t="0" r="r" b="b"/>
            <a:pathLst>
              <a:path w="70" h="102">
                <a:moveTo>
                  <a:pt x="35" y="0"/>
                </a:moveTo>
                <a:cubicBezTo>
                  <a:pt x="16" y="0"/>
                  <a:pt x="0" y="16"/>
                  <a:pt x="0" y="35"/>
                </a:cubicBezTo>
                <a:cubicBezTo>
                  <a:pt x="0" y="48"/>
                  <a:pt x="12" y="62"/>
                  <a:pt x="16" y="74"/>
                </a:cubicBezTo>
                <a:cubicBezTo>
                  <a:pt x="22" y="91"/>
                  <a:pt x="22" y="102"/>
                  <a:pt x="35" y="102"/>
                </a:cubicBezTo>
                <a:cubicBezTo>
                  <a:pt x="49" y="102"/>
                  <a:pt x="48" y="92"/>
                  <a:pt x="54" y="74"/>
                </a:cubicBezTo>
                <a:cubicBezTo>
                  <a:pt x="58" y="62"/>
                  <a:pt x="70" y="48"/>
                  <a:pt x="70" y="35"/>
                </a:cubicBezTo>
                <a:cubicBezTo>
                  <a:pt x="70" y="16"/>
                  <a:pt x="54" y="0"/>
                  <a:pt x="35" y="0"/>
                </a:cubicBezTo>
                <a:close/>
                <a:moveTo>
                  <a:pt x="43" y="87"/>
                </a:moveTo>
                <a:cubicBezTo>
                  <a:pt x="27" y="89"/>
                  <a:pt x="27" y="89"/>
                  <a:pt x="27" y="89"/>
                </a:cubicBezTo>
                <a:cubicBezTo>
                  <a:pt x="27" y="87"/>
                  <a:pt x="26" y="85"/>
                  <a:pt x="26" y="83"/>
                </a:cubicBezTo>
                <a:cubicBezTo>
                  <a:pt x="26" y="83"/>
                  <a:pt x="26" y="83"/>
                  <a:pt x="26" y="83"/>
                </a:cubicBezTo>
                <a:cubicBezTo>
                  <a:pt x="45" y="80"/>
                  <a:pt x="45" y="80"/>
                  <a:pt x="45" y="80"/>
                </a:cubicBezTo>
                <a:cubicBezTo>
                  <a:pt x="45" y="81"/>
                  <a:pt x="45" y="82"/>
                  <a:pt x="44" y="83"/>
                </a:cubicBezTo>
                <a:cubicBezTo>
                  <a:pt x="44" y="84"/>
                  <a:pt x="44" y="86"/>
                  <a:pt x="43" y="87"/>
                </a:cubicBezTo>
                <a:close/>
                <a:moveTo>
                  <a:pt x="25" y="79"/>
                </a:moveTo>
                <a:cubicBezTo>
                  <a:pt x="24" y="78"/>
                  <a:pt x="23" y="76"/>
                  <a:pt x="23" y="73"/>
                </a:cubicBezTo>
                <a:cubicBezTo>
                  <a:pt x="47" y="73"/>
                  <a:pt x="47" y="73"/>
                  <a:pt x="47" y="73"/>
                </a:cubicBezTo>
                <a:cubicBezTo>
                  <a:pt x="47" y="75"/>
                  <a:pt x="47" y="76"/>
                  <a:pt x="46" y="77"/>
                </a:cubicBezTo>
                <a:lnTo>
                  <a:pt x="25" y="79"/>
                </a:lnTo>
                <a:close/>
                <a:moveTo>
                  <a:pt x="35" y="96"/>
                </a:moveTo>
                <a:cubicBezTo>
                  <a:pt x="32" y="96"/>
                  <a:pt x="30" y="95"/>
                  <a:pt x="29" y="92"/>
                </a:cubicBezTo>
                <a:cubicBezTo>
                  <a:pt x="42" y="90"/>
                  <a:pt x="42" y="90"/>
                  <a:pt x="42" y="90"/>
                </a:cubicBezTo>
                <a:cubicBezTo>
                  <a:pt x="40" y="95"/>
                  <a:pt x="39" y="96"/>
                  <a:pt x="35" y="96"/>
                </a:cubicBezTo>
                <a:close/>
                <a:moveTo>
                  <a:pt x="50" y="67"/>
                </a:moveTo>
                <a:cubicBezTo>
                  <a:pt x="20" y="67"/>
                  <a:pt x="20" y="67"/>
                  <a:pt x="20" y="67"/>
                </a:cubicBezTo>
                <a:cubicBezTo>
                  <a:pt x="19" y="64"/>
                  <a:pt x="17" y="60"/>
                  <a:pt x="15" y="57"/>
                </a:cubicBezTo>
                <a:cubicBezTo>
                  <a:pt x="11" y="49"/>
                  <a:pt x="6" y="41"/>
                  <a:pt x="6" y="35"/>
                </a:cubicBezTo>
                <a:cubicBezTo>
                  <a:pt x="6" y="19"/>
                  <a:pt x="19" y="6"/>
                  <a:pt x="35" y="6"/>
                </a:cubicBezTo>
                <a:cubicBezTo>
                  <a:pt x="51" y="6"/>
                  <a:pt x="64" y="19"/>
                  <a:pt x="64" y="35"/>
                </a:cubicBezTo>
                <a:cubicBezTo>
                  <a:pt x="64" y="41"/>
                  <a:pt x="60" y="49"/>
                  <a:pt x="55" y="57"/>
                </a:cubicBezTo>
                <a:cubicBezTo>
                  <a:pt x="53" y="60"/>
                  <a:pt x="52" y="64"/>
                  <a:pt x="50" y="67"/>
                </a:cubicBezTo>
                <a:close/>
                <a:moveTo>
                  <a:pt x="50" y="67"/>
                </a:moveTo>
                <a:cubicBezTo>
                  <a:pt x="50" y="67"/>
                  <a:pt x="50" y="67"/>
                  <a:pt x="50" y="67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9526" tIns="49764" rIns="99526" bIns="49764" numCol="1" anchor="t" anchorCtr="0" compatLnSpc="1"/>
          <a:lstStyle/>
          <a:p>
            <a:pPr>
              <a:lnSpc>
                <a:spcPct val="120000"/>
              </a:lnSpc>
            </a:pPr>
            <a:endParaRPr lang="en-US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4" name="Freeform 69"/>
          <p:cNvSpPr/>
          <p:nvPr/>
        </p:nvSpPr>
        <p:spPr bwMode="auto">
          <a:xfrm>
            <a:off x="6629338" y="2334149"/>
            <a:ext cx="196692" cy="369464"/>
          </a:xfrm>
          <a:custGeom>
            <a:avLst/>
            <a:gdLst/>
            <a:ahLst/>
            <a:cxnLst>
              <a:cxn ang="0">
                <a:pos x="21" y="57"/>
              </a:cxn>
              <a:cxn ang="0">
                <a:pos x="21" y="63"/>
              </a:cxn>
              <a:cxn ang="0">
                <a:pos x="20" y="64"/>
              </a:cxn>
              <a:cxn ang="0">
                <a:pos x="15" y="64"/>
              </a:cxn>
              <a:cxn ang="0">
                <a:pos x="14" y="63"/>
              </a:cxn>
              <a:cxn ang="0">
                <a:pos x="14" y="57"/>
              </a:cxn>
              <a:cxn ang="0">
                <a:pos x="1" y="50"/>
              </a:cxn>
              <a:cxn ang="0">
                <a:pos x="1" y="49"/>
              </a:cxn>
              <a:cxn ang="0">
                <a:pos x="4" y="44"/>
              </a:cxn>
              <a:cxn ang="0">
                <a:pos x="5" y="43"/>
              </a:cxn>
              <a:cxn ang="0">
                <a:pos x="6" y="44"/>
              </a:cxn>
              <a:cxn ang="0">
                <a:pos x="17" y="49"/>
              </a:cxn>
              <a:cxn ang="0">
                <a:pos x="25" y="43"/>
              </a:cxn>
              <a:cxn ang="0">
                <a:pos x="16" y="36"/>
              </a:cxn>
              <a:cxn ang="0">
                <a:pos x="1" y="21"/>
              </a:cxn>
              <a:cxn ang="0">
                <a:pos x="14" y="8"/>
              </a:cxn>
              <a:cxn ang="0">
                <a:pos x="14" y="1"/>
              </a:cxn>
              <a:cxn ang="0">
                <a:pos x="15" y="0"/>
              </a:cxn>
              <a:cxn ang="0">
                <a:pos x="20" y="0"/>
              </a:cxn>
              <a:cxn ang="0">
                <a:pos x="21" y="1"/>
              </a:cxn>
              <a:cxn ang="0">
                <a:pos x="21" y="7"/>
              </a:cxn>
              <a:cxn ang="0">
                <a:pos x="32" y="12"/>
              </a:cxn>
              <a:cxn ang="0">
                <a:pos x="32" y="14"/>
              </a:cxn>
              <a:cxn ang="0">
                <a:pos x="29" y="19"/>
              </a:cxn>
              <a:cxn ang="0">
                <a:pos x="29" y="19"/>
              </a:cxn>
              <a:cxn ang="0">
                <a:pos x="28" y="19"/>
              </a:cxn>
              <a:cxn ang="0">
                <a:pos x="18" y="15"/>
              </a:cxn>
              <a:cxn ang="0">
                <a:pos x="10" y="21"/>
              </a:cxn>
              <a:cxn ang="0">
                <a:pos x="20" y="28"/>
              </a:cxn>
              <a:cxn ang="0">
                <a:pos x="34" y="42"/>
              </a:cxn>
              <a:cxn ang="0">
                <a:pos x="21" y="57"/>
              </a:cxn>
            </a:cxnLst>
            <a:rect l="0" t="0" r="r" b="b"/>
            <a:pathLst>
              <a:path w="34" h="64">
                <a:moveTo>
                  <a:pt x="21" y="57"/>
                </a:moveTo>
                <a:cubicBezTo>
                  <a:pt x="21" y="63"/>
                  <a:pt x="21" y="63"/>
                  <a:pt x="21" y="63"/>
                </a:cubicBezTo>
                <a:cubicBezTo>
                  <a:pt x="21" y="63"/>
                  <a:pt x="20" y="64"/>
                  <a:pt x="20" y="64"/>
                </a:cubicBezTo>
                <a:cubicBezTo>
                  <a:pt x="15" y="64"/>
                  <a:pt x="15" y="64"/>
                  <a:pt x="15" y="64"/>
                </a:cubicBezTo>
                <a:cubicBezTo>
                  <a:pt x="14" y="64"/>
                  <a:pt x="14" y="63"/>
                  <a:pt x="14" y="63"/>
                </a:cubicBezTo>
                <a:cubicBezTo>
                  <a:pt x="14" y="57"/>
                  <a:pt x="14" y="57"/>
                  <a:pt x="14" y="57"/>
                </a:cubicBezTo>
                <a:cubicBezTo>
                  <a:pt x="5" y="55"/>
                  <a:pt x="1" y="50"/>
                  <a:pt x="1" y="50"/>
                </a:cubicBezTo>
                <a:cubicBezTo>
                  <a:pt x="0" y="50"/>
                  <a:pt x="0" y="49"/>
                  <a:pt x="1" y="49"/>
                </a:cubicBezTo>
                <a:cubicBezTo>
                  <a:pt x="4" y="44"/>
                  <a:pt x="4" y="44"/>
                  <a:pt x="4" y="44"/>
                </a:cubicBezTo>
                <a:cubicBezTo>
                  <a:pt x="4" y="44"/>
                  <a:pt x="5" y="43"/>
                  <a:pt x="5" y="43"/>
                </a:cubicBezTo>
                <a:cubicBezTo>
                  <a:pt x="5" y="43"/>
                  <a:pt x="6" y="44"/>
                  <a:pt x="6" y="44"/>
                </a:cubicBezTo>
                <a:cubicBezTo>
                  <a:pt x="6" y="44"/>
                  <a:pt x="11" y="49"/>
                  <a:pt x="17" y="49"/>
                </a:cubicBezTo>
                <a:cubicBezTo>
                  <a:pt x="21" y="49"/>
                  <a:pt x="25" y="47"/>
                  <a:pt x="25" y="43"/>
                </a:cubicBezTo>
                <a:cubicBezTo>
                  <a:pt x="25" y="39"/>
                  <a:pt x="20" y="38"/>
                  <a:pt x="16" y="36"/>
                </a:cubicBezTo>
                <a:cubicBezTo>
                  <a:pt x="9" y="33"/>
                  <a:pt x="1" y="30"/>
                  <a:pt x="1" y="21"/>
                </a:cubicBezTo>
                <a:cubicBezTo>
                  <a:pt x="1" y="14"/>
                  <a:pt x="6" y="9"/>
                  <a:pt x="14" y="8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0"/>
                  <a:pt x="14" y="0"/>
                  <a:pt x="15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20" y="0"/>
                  <a:pt x="21" y="0"/>
                  <a:pt x="21" y="1"/>
                </a:cubicBezTo>
                <a:cubicBezTo>
                  <a:pt x="21" y="7"/>
                  <a:pt x="21" y="7"/>
                  <a:pt x="21" y="7"/>
                </a:cubicBezTo>
                <a:cubicBezTo>
                  <a:pt x="28" y="8"/>
                  <a:pt x="32" y="12"/>
                  <a:pt x="32" y="12"/>
                </a:cubicBezTo>
                <a:cubicBezTo>
                  <a:pt x="33" y="13"/>
                  <a:pt x="33" y="13"/>
                  <a:pt x="32" y="14"/>
                </a:cubicBezTo>
                <a:cubicBezTo>
                  <a:pt x="29" y="19"/>
                  <a:pt x="29" y="19"/>
                  <a:pt x="29" y="19"/>
                </a:cubicBezTo>
                <a:cubicBezTo>
                  <a:pt x="29" y="19"/>
                  <a:pt x="29" y="19"/>
                  <a:pt x="29" y="19"/>
                </a:cubicBezTo>
                <a:cubicBezTo>
                  <a:pt x="28" y="19"/>
                  <a:pt x="28" y="19"/>
                  <a:pt x="28" y="19"/>
                </a:cubicBezTo>
                <a:cubicBezTo>
                  <a:pt x="28" y="19"/>
                  <a:pt x="23" y="15"/>
                  <a:pt x="18" y="15"/>
                </a:cubicBezTo>
                <a:cubicBezTo>
                  <a:pt x="13" y="15"/>
                  <a:pt x="10" y="18"/>
                  <a:pt x="10" y="21"/>
                </a:cubicBezTo>
                <a:cubicBezTo>
                  <a:pt x="10" y="25"/>
                  <a:pt x="15" y="26"/>
                  <a:pt x="20" y="28"/>
                </a:cubicBezTo>
                <a:cubicBezTo>
                  <a:pt x="26" y="31"/>
                  <a:pt x="34" y="34"/>
                  <a:pt x="34" y="42"/>
                </a:cubicBezTo>
                <a:cubicBezTo>
                  <a:pt x="34" y="50"/>
                  <a:pt x="28" y="55"/>
                  <a:pt x="21" y="5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9526" tIns="49764" rIns="99526" bIns="49764" numCol="1" anchor="t" anchorCtr="0" compatLnSpc="1"/>
          <a:lstStyle/>
          <a:p>
            <a:pPr>
              <a:lnSpc>
                <a:spcPct val="120000"/>
              </a:lnSpc>
            </a:pPr>
            <a:endParaRPr lang="en-US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6" name="Freeform 23"/>
          <p:cNvSpPr>
            <a:spLocks noEditPoints="1"/>
          </p:cNvSpPr>
          <p:nvPr/>
        </p:nvSpPr>
        <p:spPr bwMode="auto">
          <a:xfrm>
            <a:off x="7686293" y="3341870"/>
            <a:ext cx="309645" cy="292792"/>
          </a:xfrm>
          <a:custGeom>
            <a:avLst/>
            <a:gdLst/>
            <a:ahLst/>
            <a:cxnLst>
              <a:cxn ang="0">
                <a:pos x="68" y="14"/>
              </a:cxn>
              <a:cxn ang="0">
                <a:pos x="68" y="18"/>
              </a:cxn>
              <a:cxn ang="0">
                <a:pos x="64" y="18"/>
              </a:cxn>
              <a:cxn ang="0">
                <a:pos x="61" y="21"/>
              </a:cxn>
              <a:cxn ang="0">
                <a:pos x="7" y="21"/>
              </a:cxn>
              <a:cxn ang="0">
                <a:pos x="4" y="18"/>
              </a:cxn>
              <a:cxn ang="0">
                <a:pos x="0" y="18"/>
              </a:cxn>
              <a:cxn ang="0">
                <a:pos x="0" y="14"/>
              </a:cxn>
              <a:cxn ang="0">
                <a:pos x="34" y="0"/>
              </a:cxn>
              <a:cxn ang="0">
                <a:pos x="68" y="14"/>
              </a:cxn>
              <a:cxn ang="0">
                <a:pos x="68" y="60"/>
              </a:cxn>
              <a:cxn ang="0">
                <a:pos x="68" y="64"/>
              </a:cxn>
              <a:cxn ang="0">
                <a:pos x="0" y="64"/>
              </a:cxn>
              <a:cxn ang="0">
                <a:pos x="0" y="60"/>
              </a:cxn>
              <a:cxn ang="0">
                <a:pos x="2" y="57"/>
              </a:cxn>
              <a:cxn ang="0">
                <a:pos x="66" y="57"/>
              </a:cxn>
              <a:cxn ang="0">
                <a:pos x="68" y="60"/>
              </a:cxn>
              <a:cxn ang="0">
                <a:pos x="18" y="23"/>
              </a:cxn>
              <a:cxn ang="0">
                <a:pos x="18" y="50"/>
              </a:cxn>
              <a:cxn ang="0">
                <a:pos x="23" y="50"/>
              </a:cxn>
              <a:cxn ang="0">
                <a:pos x="23" y="23"/>
              </a:cxn>
              <a:cxn ang="0">
                <a:pos x="32" y="23"/>
              </a:cxn>
              <a:cxn ang="0">
                <a:pos x="32" y="50"/>
              </a:cxn>
              <a:cxn ang="0">
                <a:pos x="36" y="50"/>
              </a:cxn>
              <a:cxn ang="0">
                <a:pos x="36" y="23"/>
              </a:cxn>
              <a:cxn ang="0">
                <a:pos x="45" y="23"/>
              </a:cxn>
              <a:cxn ang="0">
                <a:pos x="45" y="50"/>
              </a:cxn>
              <a:cxn ang="0">
                <a:pos x="50" y="50"/>
              </a:cxn>
              <a:cxn ang="0">
                <a:pos x="50" y="23"/>
              </a:cxn>
              <a:cxn ang="0">
                <a:pos x="59" y="23"/>
              </a:cxn>
              <a:cxn ang="0">
                <a:pos x="59" y="50"/>
              </a:cxn>
              <a:cxn ang="0">
                <a:pos x="61" y="50"/>
              </a:cxn>
              <a:cxn ang="0">
                <a:pos x="64" y="53"/>
              </a:cxn>
              <a:cxn ang="0">
                <a:pos x="64" y="55"/>
              </a:cxn>
              <a:cxn ang="0">
                <a:pos x="4" y="55"/>
              </a:cxn>
              <a:cxn ang="0">
                <a:pos x="4" y="53"/>
              </a:cxn>
              <a:cxn ang="0">
                <a:pos x="7" y="50"/>
              </a:cxn>
              <a:cxn ang="0">
                <a:pos x="9" y="50"/>
              </a:cxn>
              <a:cxn ang="0">
                <a:pos x="9" y="23"/>
              </a:cxn>
              <a:cxn ang="0">
                <a:pos x="18" y="23"/>
              </a:cxn>
            </a:cxnLst>
            <a:rect l="0" t="0" r="r" b="b"/>
            <a:pathLst>
              <a:path w="68" h="64">
                <a:moveTo>
                  <a:pt x="68" y="14"/>
                </a:moveTo>
                <a:cubicBezTo>
                  <a:pt x="68" y="18"/>
                  <a:pt x="68" y="18"/>
                  <a:pt x="68" y="18"/>
                </a:cubicBezTo>
                <a:cubicBezTo>
                  <a:pt x="64" y="18"/>
                  <a:pt x="64" y="18"/>
                  <a:pt x="64" y="18"/>
                </a:cubicBezTo>
                <a:cubicBezTo>
                  <a:pt x="64" y="20"/>
                  <a:pt x="63" y="21"/>
                  <a:pt x="61" y="21"/>
                </a:cubicBezTo>
                <a:cubicBezTo>
                  <a:pt x="7" y="21"/>
                  <a:pt x="7" y="21"/>
                  <a:pt x="7" y="21"/>
                </a:cubicBezTo>
                <a:cubicBezTo>
                  <a:pt x="5" y="21"/>
                  <a:pt x="4" y="20"/>
                  <a:pt x="4" y="18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4"/>
                  <a:pt x="0" y="14"/>
                  <a:pt x="0" y="14"/>
                </a:cubicBezTo>
                <a:cubicBezTo>
                  <a:pt x="34" y="0"/>
                  <a:pt x="34" y="0"/>
                  <a:pt x="34" y="0"/>
                </a:cubicBezTo>
                <a:lnTo>
                  <a:pt x="68" y="14"/>
                </a:lnTo>
                <a:close/>
                <a:moveTo>
                  <a:pt x="68" y="60"/>
                </a:moveTo>
                <a:cubicBezTo>
                  <a:pt x="68" y="64"/>
                  <a:pt x="68" y="64"/>
                  <a:pt x="68" y="64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58"/>
                  <a:pt x="1" y="57"/>
                  <a:pt x="2" y="57"/>
                </a:cubicBezTo>
                <a:cubicBezTo>
                  <a:pt x="66" y="57"/>
                  <a:pt x="66" y="57"/>
                  <a:pt x="66" y="57"/>
                </a:cubicBezTo>
                <a:cubicBezTo>
                  <a:pt x="67" y="57"/>
                  <a:pt x="68" y="58"/>
                  <a:pt x="68" y="60"/>
                </a:cubicBezTo>
                <a:close/>
                <a:moveTo>
                  <a:pt x="18" y="23"/>
                </a:moveTo>
                <a:cubicBezTo>
                  <a:pt x="18" y="50"/>
                  <a:pt x="18" y="50"/>
                  <a:pt x="18" y="50"/>
                </a:cubicBezTo>
                <a:cubicBezTo>
                  <a:pt x="23" y="50"/>
                  <a:pt x="23" y="50"/>
                  <a:pt x="23" y="50"/>
                </a:cubicBezTo>
                <a:cubicBezTo>
                  <a:pt x="23" y="23"/>
                  <a:pt x="23" y="23"/>
                  <a:pt x="23" y="23"/>
                </a:cubicBezTo>
                <a:cubicBezTo>
                  <a:pt x="32" y="23"/>
                  <a:pt x="32" y="23"/>
                  <a:pt x="32" y="23"/>
                </a:cubicBezTo>
                <a:cubicBezTo>
                  <a:pt x="32" y="50"/>
                  <a:pt x="32" y="50"/>
                  <a:pt x="32" y="50"/>
                </a:cubicBezTo>
                <a:cubicBezTo>
                  <a:pt x="36" y="50"/>
                  <a:pt x="36" y="50"/>
                  <a:pt x="36" y="50"/>
                </a:cubicBezTo>
                <a:cubicBezTo>
                  <a:pt x="36" y="23"/>
                  <a:pt x="36" y="23"/>
                  <a:pt x="36" y="2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50"/>
                  <a:pt x="45" y="50"/>
                  <a:pt x="45" y="50"/>
                </a:cubicBezTo>
                <a:cubicBezTo>
                  <a:pt x="50" y="50"/>
                  <a:pt x="50" y="50"/>
                  <a:pt x="50" y="50"/>
                </a:cubicBezTo>
                <a:cubicBezTo>
                  <a:pt x="50" y="23"/>
                  <a:pt x="50" y="23"/>
                  <a:pt x="50" y="23"/>
                </a:cubicBezTo>
                <a:cubicBezTo>
                  <a:pt x="59" y="23"/>
                  <a:pt x="59" y="23"/>
                  <a:pt x="59" y="23"/>
                </a:cubicBezTo>
                <a:cubicBezTo>
                  <a:pt x="59" y="50"/>
                  <a:pt x="59" y="50"/>
                  <a:pt x="59" y="50"/>
                </a:cubicBezTo>
                <a:cubicBezTo>
                  <a:pt x="61" y="50"/>
                  <a:pt x="61" y="50"/>
                  <a:pt x="61" y="50"/>
                </a:cubicBezTo>
                <a:cubicBezTo>
                  <a:pt x="63" y="50"/>
                  <a:pt x="64" y="51"/>
                  <a:pt x="64" y="53"/>
                </a:cubicBezTo>
                <a:cubicBezTo>
                  <a:pt x="64" y="55"/>
                  <a:pt x="64" y="55"/>
                  <a:pt x="64" y="55"/>
                </a:cubicBezTo>
                <a:cubicBezTo>
                  <a:pt x="4" y="55"/>
                  <a:pt x="4" y="55"/>
                  <a:pt x="4" y="55"/>
                </a:cubicBezTo>
                <a:cubicBezTo>
                  <a:pt x="4" y="53"/>
                  <a:pt x="4" y="53"/>
                  <a:pt x="4" y="53"/>
                </a:cubicBezTo>
                <a:cubicBezTo>
                  <a:pt x="4" y="51"/>
                  <a:pt x="5" y="50"/>
                  <a:pt x="7" y="50"/>
                </a:cubicBezTo>
                <a:cubicBezTo>
                  <a:pt x="9" y="50"/>
                  <a:pt x="9" y="50"/>
                  <a:pt x="9" y="50"/>
                </a:cubicBezTo>
                <a:cubicBezTo>
                  <a:pt x="9" y="23"/>
                  <a:pt x="9" y="23"/>
                  <a:pt x="9" y="23"/>
                </a:cubicBezTo>
                <a:lnTo>
                  <a:pt x="18" y="23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9526" tIns="49764" rIns="99526" bIns="49764" numCol="1" anchor="t" anchorCtr="0" compatLnSpc="1"/>
          <a:lstStyle/>
          <a:p>
            <a:pPr>
              <a:lnSpc>
                <a:spcPct val="120000"/>
              </a:lnSpc>
            </a:pPr>
            <a:endParaRPr lang="en-US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7" name="Freeform 57"/>
          <p:cNvSpPr>
            <a:spLocks noEditPoints="1"/>
          </p:cNvSpPr>
          <p:nvPr/>
        </p:nvSpPr>
        <p:spPr bwMode="auto">
          <a:xfrm>
            <a:off x="7378801" y="4719468"/>
            <a:ext cx="290038" cy="257127"/>
          </a:xfrm>
          <a:custGeom>
            <a:avLst/>
            <a:gdLst/>
            <a:ahLst/>
            <a:cxnLst>
              <a:cxn ang="0">
                <a:pos x="7" y="9"/>
              </a:cxn>
              <a:cxn ang="0">
                <a:pos x="7" y="57"/>
              </a:cxn>
              <a:cxn ang="0">
                <a:pos x="6" y="58"/>
              </a:cxn>
              <a:cxn ang="0">
                <a:pos x="4" y="58"/>
              </a:cxn>
              <a:cxn ang="0">
                <a:pos x="2" y="57"/>
              </a:cxn>
              <a:cxn ang="0">
                <a:pos x="2" y="9"/>
              </a:cxn>
              <a:cxn ang="0">
                <a:pos x="0" y="4"/>
              </a:cxn>
              <a:cxn ang="0">
                <a:pos x="5" y="0"/>
              </a:cxn>
              <a:cxn ang="0">
                <a:pos x="10" y="4"/>
              </a:cxn>
              <a:cxn ang="0">
                <a:pos x="7" y="9"/>
              </a:cxn>
              <a:cxn ang="0">
                <a:pos x="65" y="36"/>
              </a:cxn>
              <a:cxn ang="0">
                <a:pos x="63" y="38"/>
              </a:cxn>
              <a:cxn ang="0">
                <a:pos x="49" y="43"/>
              </a:cxn>
              <a:cxn ang="0">
                <a:pos x="31" y="37"/>
              </a:cxn>
              <a:cxn ang="0">
                <a:pos x="13" y="43"/>
              </a:cxn>
              <a:cxn ang="0">
                <a:pos x="12" y="43"/>
              </a:cxn>
              <a:cxn ang="0">
                <a:pos x="10" y="41"/>
              </a:cxn>
              <a:cxn ang="0">
                <a:pos x="10" y="13"/>
              </a:cxn>
              <a:cxn ang="0">
                <a:pos x="11" y="11"/>
              </a:cxn>
              <a:cxn ang="0">
                <a:pos x="14" y="9"/>
              </a:cxn>
              <a:cxn ang="0">
                <a:pos x="30" y="4"/>
              </a:cxn>
              <a:cxn ang="0">
                <a:pos x="46" y="9"/>
              </a:cxn>
              <a:cxn ang="0">
                <a:pos x="49" y="10"/>
              </a:cxn>
              <a:cxn ang="0">
                <a:pos x="63" y="4"/>
              </a:cxn>
              <a:cxn ang="0">
                <a:pos x="65" y="7"/>
              </a:cxn>
              <a:cxn ang="0">
                <a:pos x="65" y="36"/>
              </a:cxn>
            </a:cxnLst>
            <a:rect l="0" t="0" r="r" b="b"/>
            <a:pathLst>
              <a:path w="65" h="58">
                <a:moveTo>
                  <a:pt x="7" y="9"/>
                </a:moveTo>
                <a:cubicBezTo>
                  <a:pt x="7" y="57"/>
                  <a:pt x="7" y="57"/>
                  <a:pt x="7" y="57"/>
                </a:cubicBezTo>
                <a:cubicBezTo>
                  <a:pt x="7" y="57"/>
                  <a:pt x="7" y="58"/>
                  <a:pt x="6" y="58"/>
                </a:cubicBezTo>
                <a:cubicBezTo>
                  <a:pt x="4" y="58"/>
                  <a:pt x="4" y="58"/>
                  <a:pt x="4" y="58"/>
                </a:cubicBezTo>
                <a:cubicBezTo>
                  <a:pt x="3" y="58"/>
                  <a:pt x="2" y="57"/>
                  <a:pt x="2" y="57"/>
                </a:cubicBezTo>
                <a:cubicBezTo>
                  <a:pt x="2" y="9"/>
                  <a:pt x="2" y="9"/>
                  <a:pt x="2" y="9"/>
                </a:cubicBezTo>
                <a:cubicBezTo>
                  <a:pt x="1" y="8"/>
                  <a:pt x="0" y="6"/>
                  <a:pt x="0" y="4"/>
                </a:cubicBezTo>
                <a:cubicBezTo>
                  <a:pt x="0" y="2"/>
                  <a:pt x="2" y="0"/>
                  <a:pt x="5" y="0"/>
                </a:cubicBezTo>
                <a:cubicBezTo>
                  <a:pt x="7" y="0"/>
                  <a:pt x="10" y="2"/>
                  <a:pt x="10" y="4"/>
                </a:cubicBezTo>
                <a:cubicBezTo>
                  <a:pt x="10" y="6"/>
                  <a:pt x="9" y="8"/>
                  <a:pt x="7" y="9"/>
                </a:cubicBezTo>
                <a:close/>
                <a:moveTo>
                  <a:pt x="65" y="36"/>
                </a:moveTo>
                <a:cubicBezTo>
                  <a:pt x="65" y="37"/>
                  <a:pt x="65" y="38"/>
                  <a:pt x="63" y="38"/>
                </a:cubicBezTo>
                <a:cubicBezTo>
                  <a:pt x="59" y="41"/>
                  <a:pt x="54" y="43"/>
                  <a:pt x="49" y="43"/>
                </a:cubicBezTo>
                <a:cubicBezTo>
                  <a:pt x="43" y="43"/>
                  <a:pt x="39" y="37"/>
                  <a:pt x="31" y="37"/>
                </a:cubicBezTo>
                <a:cubicBezTo>
                  <a:pt x="25" y="37"/>
                  <a:pt x="19" y="40"/>
                  <a:pt x="13" y="43"/>
                </a:cubicBezTo>
                <a:cubicBezTo>
                  <a:pt x="13" y="43"/>
                  <a:pt x="12" y="43"/>
                  <a:pt x="12" y="43"/>
                </a:cubicBezTo>
                <a:cubicBezTo>
                  <a:pt x="11" y="43"/>
                  <a:pt x="10" y="42"/>
                  <a:pt x="10" y="41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2"/>
                  <a:pt x="10" y="11"/>
                  <a:pt x="11" y="11"/>
                </a:cubicBezTo>
                <a:cubicBezTo>
                  <a:pt x="12" y="10"/>
                  <a:pt x="13" y="9"/>
                  <a:pt x="14" y="9"/>
                </a:cubicBezTo>
                <a:cubicBezTo>
                  <a:pt x="19" y="7"/>
                  <a:pt x="24" y="4"/>
                  <a:pt x="30" y="4"/>
                </a:cubicBezTo>
                <a:cubicBezTo>
                  <a:pt x="36" y="4"/>
                  <a:pt x="40" y="6"/>
                  <a:pt x="46" y="9"/>
                </a:cubicBezTo>
                <a:cubicBezTo>
                  <a:pt x="47" y="9"/>
                  <a:pt x="48" y="10"/>
                  <a:pt x="49" y="10"/>
                </a:cubicBezTo>
                <a:cubicBezTo>
                  <a:pt x="55" y="10"/>
                  <a:pt x="61" y="4"/>
                  <a:pt x="63" y="4"/>
                </a:cubicBezTo>
                <a:cubicBezTo>
                  <a:pt x="64" y="4"/>
                  <a:pt x="65" y="6"/>
                  <a:pt x="65" y="7"/>
                </a:cubicBezTo>
                <a:lnTo>
                  <a:pt x="65" y="3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9526" tIns="49764" rIns="99526" bIns="49764" numCol="1" anchor="t" anchorCtr="0" compatLnSpc="1"/>
          <a:lstStyle/>
          <a:p>
            <a:pPr>
              <a:lnSpc>
                <a:spcPct val="120000"/>
              </a:lnSpc>
            </a:pPr>
            <a:endParaRPr lang="en-US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8" name="Freeform 83"/>
          <p:cNvSpPr>
            <a:spLocks noEditPoints="1"/>
          </p:cNvSpPr>
          <p:nvPr/>
        </p:nvSpPr>
        <p:spPr bwMode="auto">
          <a:xfrm>
            <a:off x="5985710" y="5158790"/>
            <a:ext cx="286388" cy="429578"/>
          </a:xfrm>
          <a:custGeom>
            <a:avLst/>
            <a:gdLst/>
            <a:ahLst/>
            <a:cxnLst>
              <a:cxn ang="0">
                <a:pos x="38" y="26"/>
              </a:cxn>
              <a:cxn ang="0">
                <a:pos x="24" y="55"/>
              </a:cxn>
              <a:cxn ang="0">
                <a:pos x="20" y="58"/>
              </a:cxn>
              <a:cxn ang="0">
                <a:pos x="16" y="55"/>
              </a:cxn>
              <a:cxn ang="0">
                <a:pos x="2" y="26"/>
              </a:cxn>
              <a:cxn ang="0">
                <a:pos x="0" y="19"/>
              </a:cxn>
              <a:cxn ang="0">
                <a:pos x="20" y="0"/>
              </a:cxn>
              <a:cxn ang="0">
                <a:pos x="39" y="19"/>
              </a:cxn>
              <a:cxn ang="0">
                <a:pos x="38" y="26"/>
              </a:cxn>
              <a:cxn ang="0">
                <a:pos x="20" y="9"/>
              </a:cxn>
              <a:cxn ang="0">
                <a:pos x="10" y="19"/>
              </a:cxn>
              <a:cxn ang="0">
                <a:pos x="20" y="29"/>
              </a:cxn>
              <a:cxn ang="0">
                <a:pos x="30" y="19"/>
              </a:cxn>
              <a:cxn ang="0">
                <a:pos x="20" y="9"/>
              </a:cxn>
            </a:cxnLst>
            <a:rect l="0" t="0" r="r" b="b"/>
            <a:pathLst>
              <a:path w="39" h="58">
                <a:moveTo>
                  <a:pt x="38" y="26"/>
                </a:moveTo>
                <a:cubicBezTo>
                  <a:pt x="24" y="55"/>
                  <a:pt x="24" y="55"/>
                  <a:pt x="24" y="55"/>
                </a:cubicBezTo>
                <a:cubicBezTo>
                  <a:pt x="23" y="57"/>
                  <a:pt x="22" y="58"/>
                  <a:pt x="20" y="58"/>
                </a:cubicBezTo>
                <a:cubicBezTo>
                  <a:pt x="18" y="58"/>
                  <a:pt x="16" y="57"/>
                  <a:pt x="16" y="55"/>
                </a:cubicBezTo>
                <a:cubicBezTo>
                  <a:pt x="2" y="26"/>
                  <a:pt x="2" y="26"/>
                  <a:pt x="2" y="26"/>
                </a:cubicBezTo>
                <a:cubicBezTo>
                  <a:pt x="1" y="24"/>
                  <a:pt x="0" y="21"/>
                  <a:pt x="0" y="19"/>
                </a:cubicBezTo>
                <a:cubicBezTo>
                  <a:pt x="0" y="8"/>
                  <a:pt x="9" y="0"/>
                  <a:pt x="20" y="0"/>
                </a:cubicBezTo>
                <a:cubicBezTo>
                  <a:pt x="31" y="0"/>
                  <a:pt x="39" y="8"/>
                  <a:pt x="39" y="19"/>
                </a:cubicBezTo>
                <a:cubicBezTo>
                  <a:pt x="39" y="21"/>
                  <a:pt x="39" y="24"/>
                  <a:pt x="38" y="26"/>
                </a:cubicBezTo>
                <a:close/>
                <a:moveTo>
                  <a:pt x="20" y="9"/>
                </a:moveTo>
                <a:cubicBezTo>
                  <a:pt x="15" y="9"/>
                  <a:pt x="10" y="14"/>
                  <a:pt x="10" y="19"/>
                </a:cubicBezTo>
                <a:cubicBezTo>
                  <a:pt x="10" y="24"/>
                  <a:pt x="15" y="29"/>
                  <a:pt x="20" y="29"/>
                </a:cubicBezTo>
                <a:cubicBezTo>
                  <a:pt x="25" y="29"/>
                  <a:pt x="30" y="24"/>
                  <a:pt x="30" y="19"/>
                </a:cubicBezTo>
                <a:cubicBezTo>
                  <a:pt x="30" y="14"/>
                  <a:pt x="25" y="9"/>
                  <a:pt x="20" y="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9526" tIns="49764" rIns="99526" bIns="49764" numCol="1" anchor="t" anchorCtr="0" compatLnSpc="1"/>
          <a:lstStyle/>
          <a:p>
            <a:pPr>
              <a:lnSpc>
                <a:spcPct val="120000"/>
              </a:lnSpc>
            </a:pPr>
            <a:endParaRPr lang="en-US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" name="Freeform 40"/>
          <p:cNvSpPr>
            <a:spLocks noEditPoints="1"/>
          </p:cNvSpPr>
          <p:nvPr/>
        </p:nvSpPr>
        <p:spPr bwMode="auto">
          <a:xfrm>
            <a:off x="4819775" y="4158954"/>
            <a:ext cx="405485" cy="408468"/>
          </a:xfrm>
          <a:custGeom>
            <a:avLst/>
            <a:gdLst/>
            <a:ahLst/>
            <a:cxnLst>
              <a:cxn ang="0">
                <a:pos x="63" y="43"/>
              </a:cxn>
              <a:cxn ang="0">
                <a:pos x="60" y="48"/>
              </a:cxn>
              <a:cxn ang="0">
                <a:pos x="34" y="62"/>
              </a:cxn>
              <a:cxn ang="0">
                <a:pos x="31" y="63"/>
              </a:cxn>
              <a:cxn ang="0">
                <a:pos x="29" y="62"/>
              </a:cxn>
              <a:cxn ang="0">
                <a:pos x="2" y="48"/>
              </a:cxn>
              <a:cxn ang="0">
                <a:pos x="0" y="43"/>
              </a:cxn>
              <a:cxn ang="0">
                <a:pos x="0" y="14"/>
              </a:cxn>
              <a:cxn ang="0">
                <a:pos x="3" y="10"/>
              </a:cxn>
              <a:cxn ang="0">
                <a:pos x="30" y="0"/>
              </a:cxn>
              <a:cxn ang="0">
                <a:pos x="31" y="0"/>
              </a:cxn>
              <a:cxn ang="0">
                <a:pos x="33" y="0"/>
              </a:cxn>
              <a:cxn ang="0">
                <a:pos x="60" y="10"/>
              </a:cxn>
              <a:cxn ang="0">
                <a:pos x="63" y="14"/>
              </a:cxn>
              <a:cxn ang="0">
                <a:pos x="63" y="43"/>
              </a:cxn>
              <a:cxn ang="0">
                <a:pos x="58" y="14"/>
              </a:cxn>
              <a:cxn ang="0">
                <a:pos x="31" y="4"/>
              </a:cxn>
              <a:cxn ang="0">
                <a:pos x="5" y="14"/>
              </a:cxn>
              <a:cxn ang="0">
                <a:pos x="31" y="24"/>
              </a:cxn>
              <a:cxn ang="0">
                <a:pos x="58" y="14"/>
              </a:cxn>
              <a:cxn ang="0">
                <a:pos x="58" y="43"/>
              </a:cxn>
              <a:cxn ang="0">
                <a:pos x="58" y="19"/>
              </a:cxn>
              <a:cxn ang="0">
                <a:pos x="34" y="28"/>
              </a:cxn>
              <a:cxn ang="0">
                <a:pos x="34" y="57"/>
              </a:cxn>
              <a:cxn ang="0">
                <a:pos x="58" y="43"/>
              </a:cxn>
            </a:cxnLst>
            <a:rect l="0" t="0" r="r" b="b"/>
            <a:pathLst>
              <a:path w="63" h="63">
                <a:moveTo>
                  <a:pt x="63" y="43"/>
                </a:moveTo>
                <a:cubicBezTo>
                  <a:pt x="63" y="45"/>
                  <a:pt x="62" y="47"/>
                  <a:pt x="60" y="48"/>
                </a:cubicBezTo>
                <a:cubicBezTo>
                  <a:pt x="34" y="62"/>
                  <a:pt x="34" y="62"/>
                  <a:pt x="34" y="62"/>
                </a:cubicBezTo>
                <a:cubicBezTo>
                  <a:pt x="33" y="63"/>
                  <a:pt x="32" y="63"/>
                  <a:pt x="31" y="63"/>
                </a:cubicBezTo>
                <a:cubicBezTo>
                  <a:pt x="31" y="63"/>
                  <a:pt x="30" y="63"/>
                  <a:pt x="29" y="62"/>
                </a:cubicBezTo>
                <a:cubicBezTo>
                  <a:pt x="2" y="48"/>
                  <a:pt x="2" y="48"/>
                  <a:pt x="2" y="48"/>
                </a:cubicBezTo>
                <a:cubicBezTo>
                  <a:pt x="1" y="47"/>
                  <a:pt x="0" y="45"/>
                  <a:pt x="0" y="43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2"/>
                  <a:pt x="1" y="10"/>
                  <a:pt x="3" y="10"/>
                </a:cubicBezTo>
                <a:cubicBezTo>
                  <a:pt x="30" y="0"/>
                  <a:pt x="30" y="0"/>
                  <a:pt x="30" y="0"/>
                </a:cubicBezTo>
                <a:cubicBezTo>
                  <a:pt x="30" y="0"/>
                  <a:pt x="31" y="0"/>
                  <a:pt x="31" y="0"/>
                </a:cubicBezTo>
                <a:cubicBezTo>
                  <a:pt x="32" y="0"/>
                  <a:pt x="32" y="0"/>
                  <a:pt x="33" y="0"/>
                </a:cubicBezTo>
                <a:cubicBezTo>
                  <a:pt x="60" y="10"/>
                  <a:pt x="60" y="10"/>
                  <a:pt x="60" y="10"/>
                </a:cubicBezTo>
                <a:cubicBezTo>
                  <a:pt x="62" y="10"/>
                  <a:pt x="63" y="12"/>
                  <a:pt x="63" y="14"/>
                </a:cubicBezTo>
                <a:lnTo>
                  <a:pt x="63" y="43"/>
                </a:lnTo>
                <a:close/>
                <a:moveTo>
                  <a:pt x="58" y="14"/>
                </a:moveTo>
                <a:cubicBezTo>
                  <a:pt x="31" y="4"/>
                  <a:pt x="31" y="4"/>
                  <a:pt x="31" y="4"/>
                </a:cubicBezTo>
                <a:cubicBezTo>
                  <a:pt x="5" y="14"/>
                  <a:pt x="5" y="14"/>
                  <a:pt x="5" y="14"/>
                </a:cubicBezTo>
                <a:cubicBezTo>
                  <a:pt x="31" y="24"/>
                  <a:pt x="31" y="24"/>
                  <a:pt x="31" y="24"/>
                </a:cubicBezTo>
                <a:lnTo>
                  <a:pt x="58" y="14"/>
                </a:lnTo>
                <a:close/>
                <a:moveTo>
                  <a:pt x="58" y="43"/>
                </a:moveTo>
                <a:cubicBezTo>
                  <a:pt x="58" y="19"/>
                  <a:pt x="58" y="19"/>
                  <a:pt x="58" y="19"/>
                </a:cubicBezTo>
                <a:cubicBezTo>
                  <a:pt x="34" y="28"/>
                  <a:pt x="34" y="28"/>
                  <a:pt x="34" y="28"/>
                </a:cubicBezTo>
                <a:cubicBezTo>
                  <a:pt x="34" y="57"/>
                  <a:pt x="34" y="57"/>
                  <a:pt x="34" y="57"/>
                </a:cubicBezTo>
                <a:lnTo>
                  <a:pt x="58" y="43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9526" tIns="49764" rIns="99526" bIns="49764" numCol="1" anchor="t" anchorCtr="0" compatLnSpc="1"/>
          <a:lstStyle/>
          <a:p>
            <a:pPr>
              <a:lnSpc>
                <a:spcPct val="120000"/>
              </a:lnSpc>
            </a:pPr>
            <a:endParaRPr lang="en-US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" name="Group 22"/>
          <p:cNvGrpSpPr/>
          <p:nvPr/>
        </p:nvGrpSpPr>
        <p:grpSpPr>
          <a:xfrm>
            <a:off x="1892871" y="3993548"/>
            <a:ext cx="2418755" cy="731755"/>
            <a:chOff x="844734" y="1912933"/>
            <a:chExt cx="2287091" cy="672299"/>
          </a:xfrm>
        </p:grpSpPr>
        <p:sp>
          <p:nvSpPr>
            <p:cNvPr id="71" name="Footer Text"/>
            <p:cNvSpPr txBox="1"/>
            <p:nvPr/>
          </p:nvSpPr>
          <p:spPr>
            <a:xfrm>
              <a:off x="844734" y="2190533"/>
              <a:ext cx="2287091" cy="394699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646435" y="1912933"/>
              <a:ext cx="1485390" cy="237526"/>
            </a:xfrm>
            <a:prstGeom prst="rect">
              <a:avLst/>
            </a:prstGeom>
            <a:noFill/>
          </p:spPr>
          <p:txBody>
            <a:bodyPr wrap="none" lIns="0" tIns="0" rIns="0" bIns="0" rtlCol="0" anchor="t" anchorCtr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25"/>
          <p:cNvGrpSpPr/>
          <p:nvPr/>
        </p:nvGrpSpPr>
        <p:grpSpPr>
          <a:xfrm>
            <a:off x="2932004" y="5010336"/>
            <a:ext cx="2418755" cy="849463"/>
            <a:chOff x="844734" y="1912933"/>
            <a:chExt cx="2287091" cy="780443"/>
          </a:xfrm>
        </p:grpSpPr>
        <p:sp>
          <p:nvSpPr>
            <p:cNvPr id="74" name="Footer Text"/>
            <p:cNvSpPr txBox="1"/>
            <p:nvPr/>
          </p:nvSpPr>
          <p:spPr>
            <a:xfrm>
              <a:off x="844734" y="2150459"/>
              <a:ext cx="2287091" cy="542917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此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646435" y="1912933"/>
              <a:ext cx="1485390" cy="237526"/>
            </a:xfrm>
            <a:prstGeom prst="rect">
              <a:avLst/>
            </a:prstGeom>
            <a:noFill/>
          </p:spPr>
          <p:txBody>
            <a:bodyPr wrap="none" lIns="0" tIns="0" rIns="0" bIns="0" rtlCol="0" anchor="t" anchorCtr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32"/>
          <p:cNvGrpSpPr/>
          <p:nvPr/>
        </p:nvGrpSpPr>
        <p:grpSpPr>
          <a:xfrm>
            <a:off x="7697736" y="2070324"/>
            <a:ext cx="2437956" cy="727167"/>
            <a:chOff x="844734" y="1912933"/>
            <a:chExt cx="2287091" cy="668084"/>
          </a:xfrm>
        </p:grpSpPr>
        <p:sp>
          <p:nvSpPr>
            <p:cNvPr id="81" name="Footer Text"/>
            <p:cNvSpPr txBox="1"/>
            <p:nvPr/>
          </p:nvSpPr>
          <p:spPr>
            <a:xfrm>
              <a:off x="844734" y="2186318"/>
              <a:ext cx="2287091" cy="394699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844734" y="1912933"/>
              <a:ext cx="1485389" cy="237526"/>
            </a:xfrm>
            <a:prstGeom prst="rect">
              <a:avLst/>
            </a:prstGeom>
            <a:noFill/>
          </p:spPr>
          <p:txBody>
            <a:bodyPr wrap="none" lIns="0" tIns="0" rIns="0" bIns="0" rtlCol="0" anchor="t" anchorCtr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35"/>
          <p:cNvGrpSpPr/>
          <p:nvPr/>
        </p:nvGrpSpPr>
        <p:grpSpPr>
          <a:xfrm>
            <a:off x="8772766" y="3065592"/>
            <a:ext cx="2437956" cy="725939"/>
            <a:chOff x="844734" y="1912933"/>
            <a:chExt cx="2287091" cy="666956"/>
          </a:xfrm>
        </p:grpSpPr>
        <p:sp>
          <p:nvSpPr>
            <p:cNvPr id="86" name="Footer Text"/>
            <p:cNvSpPr txBox="1"/>
            <p:nvPr/>
          </p:nvSpPr>
          <p:spPr>
            <a:xfrm>
              <a:off x="844734" y="2185190"/>
              <a:ext cx="2287091" cy="394699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844734" y="1912933"/>
              <a:ext cx="1485389" cy="237526"/>
            </a:xfrm>
            <a:prstGeom prst="rect">
              <a:avLst/>
            </a:prstGeom>
            <a:noFill/>
          </p:spPr>
          <p:txBody>
            <a:bodyPr wrap="none" lIns="0" tIns="0" rIns="0" bIns="0" rtlCol="0" anchor="t" anchorCtr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22"/>
          <p:cNvGrpSpPr/>
          <p:nvPr/>
        </p:nvGrpSpPr>
        <p:grpSpPr>
          <a:xfrm>
            <a:off x="2235445" y="2584644"/>
            <a:ext cx="2418755" cy="708575"/>
            <a:chOff x="844734" y="1912933"/>
            <a:chExt cx="2287091" cy="651003"/>
          </a:xfrm>
        </p:grpSpPr>
        <p:sp>
          <p:nvSpPr>
            <p:cNvPr id="89" name="Footer Text"/>
            <p:cNvSpPr txBox="1"/>
            <p:nvPr/>
          </p:nvSpPr>
          <p:spPr>
            <a:xfrm>
              <a:off x="844734" y="2169237"/>
              <a:ext cx="2287091" cy="394699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1646435" y="1912933"/>
              <a:ext cx="1485390" cy="237526"/>
            </a:xfrm>
            <a:prstGeom prst="rect">
              <a:avLst/>
            </a:prstGeom>
            <a:noFill/>
          </p:spPr>
          <p:txBody>
            <a:bodyPr wrap="none" lIns="0" tIns="0" rIns="0" bIns="0" rtlCol="0" anchor="t" anchorCtr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9" name="Group 35"/>
          <p:cNvGrpSpPr/>
          <p:nvPr/>
        </p:nvGrpSpPr>
        <p:grpSpPr>
          <a:xfrm>
            <a:off x="8495595" y="4428515"/>
            <a:ext cx="2437956" cy="675637"/>
            <a:chOff x="844734" y="1912933"/>
            <a:chExt cx="2287091" cy="620741"/>
          </a:xfrm>
        </p:grpSpPr>
        <p:sp>
          <p:nvSpPr>
            <p:cNvPr id="92" name="Footer Text"/>
            <p:cNvSpPr txBox="1"/>
            <p:nvPr/>
          </p:nvSpPr>
          <p:spPr>
            <a:xfrm>
              <a:off x="844734" y="2138975"/>
              <a:ext cx="2287091" cy="394699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844734" y="1912933"/>
              <a:ext cx="1485389" cy="237526"/>
            </a:xfrm>
            <a:prstGeom prst="rect">
              <a:avLst/>
            </a:prstGeom>
            <a:noFill/>
          </p:spPr>
          <p:txBody>
            <a:bodyPr wrap="none" lIns="0" tIns="0" rIns="0" bIns="0" rtlCol="0" anchor="t" anchorCtr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8" name="TextBox 8"/>
          <p:cNvSpPr txBox="1"/>
          <p:nvPr/>
        </p:nvSpPr>
        <p:spPr>
          <a:xfrm>
            <a:off x="824036" y="233568"/>
            <a:ext cx="2807720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5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0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50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0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8500"/>
                            </p:stCondLst>
                            <p:childTnLst>
                              <p:par>
                                <p:cTn id="9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9000"/>
                            </p:stCondLst>
                            <p:childTnLst>
                              <p:par>
                                <p:cTn id="10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9500"/>
                            </p:stCondLst>
                            <p:childTnLst>
                              <p:par>
                                <p:cTn id="1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1500"/>
                            </p:stCondLst>
                            <p:childTnLst>
                              <p:par>
                                <p:cTn id="1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58" grpId="0" animBg="1"/>
      <p:bldP spid="59" grpId="0" animBg="1"/>
      <p:bldP spid="55" grpId="0" animBg="1"/>
      <p:bldP spid="54" grpId="0" animBg="1"/>
      <p:bldP spid="45" grpId="0" animBg="1"/>
      <p:bldP spid="44" grpId="0" animBg="1"/>
      <p:bldP spid="46" grpId="0" animBg="1"/>
      <p:bldP spid="47" grpId="0" animBg="1"/>
      <p:bldP spid="48" grpId="0" animBg="1"/>
      <p:bldP spid="50" grpId="0" animBg="1"/>
      <p:bldP spid="52" grpId="0" animBg="1"/>
      <p:bldP spid="63" grpId="0" animBg="1"/>
      <p:bldP spid="64" grpId="0" animBg="1"/>
      <p:bldP spid="66" grpId="0" animBg="1"/>
      <p:bldP spid="67" grpId="0" animBg="1"/>
      <p:bldP spid="68" grpId="0" animBg="1"/>
      <p:bldP spid="6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组合 99"/>
          <p:cNvGrpSpPr/>
          <p:nvPr/>
        </p:nvGrpSpPr>
        <p:grpSpPr>
          <a:xfrm>
            <a:off x="3821326" y="4552429"/>
            <a:ext cx="2607421" cy="1359683"/>
            <a:chOff x="3821326" y="3817808"/>
            <a:chExt cx="2607421" cy="1359683"/>
          </a:xfrm>
        </p:grpSpPr>
        <p:sp>
          <p:nvSpPr>
            <p:cNvPr id="6" name="Freeform 3720"/>
            <p:cNvSpPr/>
            <p:nvPr/>
          </p:nvSpPr>
          <p:spPr bwMode="auto">
            <a:xfrm>
              <a:off x="3821326" y="3846737"/>
              <a:ext cx="2607421" cy="1330754"/>
            </a:xfrm>
            <a:custGeom>
              <a:avLst/>
              <a:gdLst>
                <a:gd name="T0" fmla="*/ 876 w 876"/>
                <a:gd name="T1" fmla="*/ 154 h 447"/>
                <a:gd name="T2" fmla="*/ 797 w 876"/>
                <a:gd name="T3" fmla="*/ 75 h 447"/>
                <a:gd name="T4" fmla="*/ 233 w 876"/>
                <a:gd name="T5" fmla="*/ 75 h 447"/>
                <a:gd name="T6" fmla="*/ 233 w 876"/>
                <a:gd name="T7" fmla="*/ 25 h 447"/>
                <a:gd name="T8" fmla="*/ 207 w 876"/>
                <a:gd name="T9" fmla="*/ 13 h 447"/>
                <a:gd name="T10" fmla="*/ 14 w 876"/>
                <a:gd name="T11" fmla="*/ 187 h 447"/>
                <a:gd name="T12" fmla="*/ 14 w 876"/>
                <a:gd name="T13" fmla="*/ 235 h 447"/>
                <a:gd name="T14" fmla="*/ 207 w 876"/>
                <a:gd name="T15" fmla="*/ 409 h 447"/>
                <a:gd name="T16" fmla="*/ 233 w 876"/>
                <a:gd name="T17" fmla="*/ 397 h 447"/>
                <a:gd name="T18" fmla="*/ 233 w 876"/>
                <a:gd name="T19" fmla="*/ 353 h 447"/>
                <a:gd name="T20" fmla="*/ 743 w 876"/>
                <a:gd name="T21" fmla="*/ 353 h 447"/>
                <a:gd name="T22" fmla="*/ 775 w 876"/>
                <a:gd name="T23" fmla="*/ 353 h 447"/>
                <a:gd name="T24" fmla="*/ 876 w 876"/>
                <a:gd name="T25" fmla="*/ 447 h 447"/>
                <a:gd name="T26" fmla="*/ 876 w 876"/>
                <a:gd name="T27" fmla="*/ 282 h 447"/>
                <a:gd name="T28" fmla="*/ 876 w 876"/>
                <a:gd name="T29" fmla="*/ 282 h 447"/>
                <a:gd name="T30" fmla="*/ 876 w 876"/>
                <a:gd name="T31" fmla="*/ 274 h 447"/>
                <a:gd name="T32" fmla="*/ 876 w 876"/>
                <a:gd name="T33" fmla="*/ 154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6" h="447">
                  <a:moveTo>
                    <a:pt x="876" y="154"/>
                  </a:moveTo>
                  <a:cubicBezTo>
                    <a:pt x="876" y="110"/>
                    <a:pt x="841" y="75"/>
                    <a:pt x="797" y="75"/>
                  </a:cubicBezTo>
                  <a:cubicBezTo>
                    <a:pt x="233" y="75"/>
                    <a:pt x="233" y="75"/>
                    <a:pt x="233" y="75"/>
                  </a:cubicBezTo>
                  <a:cubicBezTo>
                    <a:pt x="233" y="25"/>
                    <a:pt x="233" y="25"/>
                    <a:pt x="233" y="25"/>
                  </a:cubicBezTo>
                  <a:cubicBezTo>
                    <a:pt x="233" y="6"/>
                    <a:pt x="221" y="0"/>
                    <a:pt x="207" y="13"/>
                  </a:cubicBezTo>
                  <a:cubicBezTo>
                    <a:pt x="14" y="187"/>
                    <a:pt x="14" y="187"/>
                    <a:pt x="14" y="187"/>
                  </a:cubicBezTo>
                  <a:cubicBezTo>
                    <a:pt x="0" y="200"/>
                    <a:pt x="0" y="222"/>
                    <a:pt x="14" y="235"/>
                  </a:cubicBezTo>
                  <a:cubicBezTo>
                    <a:pt x="207" y="409"/>
                    <a:pt x="207" y="409"/>
                    <a:pt x="207" y="409"/>
                  </a:cubicBezTo>
                  <a:cubicBezTo>
                    <a:pt x="221" y="422"/>
                    <a:pt x="233" y="417"/>
                    <a:pt x="233" y="397"/>
                  </a:cubicBezTo>
                  <a:cubicBezTo>
                    <a:pt x="233" y="353"/>
                    <a:pt x="233" y="353"/>
                    <a:pt x="233" y="353"/>
                  </a:cubicBezTo>
                  <a:cubicBezTo>
                    <a:pt x="743" y="353"/>
                    <a:pt x="743" y="353"/>
                    <a:pt x="743" y="353"/>
                  </a:cubicBezTo>
                  <a:cubicBezTo>
                    <a:pt x="775" y="353"/>
                    <a:pt x="775" y="353"/>
                    <a:pt x="775" y="353"/>
                  </a:cubicBezTo>
                  <a:cubicBezTo>
                    <a:pt x="829" y="353"/>
                    <a:pt x="873" y="395"/>
                    <a:pt x="876" y="447"/>
                  </a:cubicBezTo>
                  <a:cubicBezTo>
                    <a:pt x="876" y="282"/>
                    <a:pt x="876" y="282"/>
                    <a:pt x="876" y="282"/>
                  </a:cubicBezTo>
                  <a:cubicBezTo>
                    <a:pt x="876" y="282"/>
                    <a:pt x="876" y="282"/>
                    <a:pt x="876" y="282"/>
                  </a:cubicBezTo>
                  <a:cubicBezTo>
                    <a:pt x="876" y="279"/>
                    <a:pt x="876" y="277"/>
                    <a:pt x="876" y="274"/>
                  </a:cubicBezTo>
                  <a:lnTo>
                    <a:pt x="876" y="154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Freeform 3721"/>
            <p:cNvSpPr/>
            <p:nvPr/>
          </p:nvSpPr>
          <p:spPr bwMode="auto">
            <a:xfrm>
              <a:off x="3821326" y="3817808"/>
              <a:ext cx="2607421" cy="1329495"/>
            </a:xfrm>
            <a:custGeom>
              <a:avLst/>
              <a:gdLst>
                <a:gd name="T0" fmla="*/ 876 w 876"/>
                <a:gd name="T1" fmla="*/ 154 h 447"/>
                <a:gd name="T2" fmla="*/ 797 w 876"/>
                <a:gd name="T3" fmla="*/ 75 h 447"/>
                <a:gd name="T4" fmla="*/ 233 w 876"/>
                <a:gd name="T5" fmla="*/ 75 h 447"/>
                <a:gd name="T6" fmla="*/ 233 w 876"/>
                <a:gd name="T7" fmla="*/ 25 h 447"/>
                <a:gd name="T8" fmla="*/ 207 w 876"/>
                <a:gd name="T9" fmla="*/ 13 h 447"/>
                <a:gd name="T10" fmla="*/ 14 w 876"/>
                <a:gd name="T11" fmla="*/ 187 h 447"/>
                <a:gd name="T12" fmla="*/ 14 w 876"/>
                <a:gd name="T13" fmla="*/ 235 h 447"/>
                <a:gd name="T14" fmla="*/ 207 w 876"/>
                <a:gd name="T15" fmla="*/ 409 h 447"/>
                <a:gd name="T16" fmla="*/ 233 w 876"/>
                <a:gd name="T17" fmla="*/ 397 h 447"/>
                <a:gd name="T18" fmla="*/ 233 w 876"/>
                <a:gd name="T19" fmla="*/ 353 h 447"/>
                <a:gd name="T20" fmla="*/ 743 w 876"/>
                <a:gd name="T21" fmla="*/ 353 h 447"/>
                <a:gd name="T22" fmla="*/ 775 w 876"/>
                <a:gd name="T23" fmla="*/ 353 h 447"/>
                <a:gd name="T24" fmla="*/ 876 w 876"/>
                <a:gd name="T25" fmla="*/ 447 h 447"/>
                <a:gd name="T26" fmla="*/ 876 w 876"/>
                <a:gd name="T27" fmla="*/ 282 h 447"/>
                <a:gd name="T28" fmla="*/ 876 w 876"/>
                <a:gd name="T29" fmla="*/ 282 h 447"/>
                <a:gd name="T30" fmla="*/ 876 w 876"/>
                <a:gd name="T31" fmla="*/ 274 h 447"/>
                <a:gd name="T32" fmla="*/ 876 w 876"/>
                <a:gd name="T33" fmla="*/ 154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6" h="447">
                  <a:moveTo>
                    <a:pt x="876" y="154"/>
                  </a:moveTo>
                  <a:cubicBezTo>
                    <a:pt x="876" y="110"/>
                    <a:pt x="841" y="75"/>
                    <a:pt x="797" y="75"/>
                  </a:cubicBezTo>
                  <a:cubicBezTo>
                    <a:pt x="233" y="75"/>
                    <a:pt x="233" y="75"/>
                    <a:pt x="233" y="75"/>
                  </a:cubicBezTo>
                  <a:cubicBezTo>
                    <a:pt x="233" y="25"/>
                    <a:pt x="233" y="25"/>
                    <a:pt x="233" y="25"/>
                  </a:cubicBezTo>
                  <a:cubicBezTo>
                    <a:pt x="233" y="5"/>
                    <a:pt x="221" y="0"/>
                    <a:pt x="207" y="13"/>
                  </a:cubicBezTo>
                  <a:cubicBezTo>
                    <a:pt x="14" y="187"/>
                    <a:pt x="14" y="187"/>
                    <a:pt x="14" y="187"/>
                  </a:cubicBezTo>
                  <a:cubicBezTo>
                    <a:pt x="0" y="200"/>
                    <a:pt x="0" y="222"/>
                    <a:pt x="14" y="235"/>
                  </a:cubicBezTo>
                  <a:cubicBezTo>
                    <a:pt x="207" y="409"/>
                    <a:pt x="207" y="409"/>
                    <a:pt x="207" y="409"/>
                  </a:cubicBezTo>
                  <a:cubicBezTo>
                    <a:pt x="221" y="422"/>
                    <a:pt x="233" y="417"/>
                    <a:pt x="233" y="397"/>
                  </a:cubicBezTo>
                  <a:cubicBezTo>
                    <a:pt x="233" y="353"/>
                    <a:pt x="233" y="353"/>
                    <a:pt x="233" y="353"/>
                  </a:cubicBezTo>
                  <a:cubicBezTo>
                    <a:pt x="743" y="353"/>
                    <a:pt x="743" y="353"/>
                    <a:pt x="743" y="353"/>
                  </a:cubicBezTo>
                  <a:cubicBezTo>
                    <a:pt x="775" y="353"/>
                    <a:pt x="775" y="353"/>
                    <a:pt x="775" y="353"/>
                  </a:cubicBezTo>
                  <a:cubicBezTo>
                    <a:pt x="829" y="353"/>
                    <a:pt x="873" y="395"/>
                    <a:pt x="876" y="447"/>
                  </a:cubicBezTo>
                  <a:cubicBezTo>
                    <a:pt x="876" y="282"/>
                    <a:pt x="876" y="282"/>
                    <a:pt x="876" y="282"/>
                  </a:cubicBezTo>
                  <a:cubicBezTo>
                    <a:pt x="876" y="282"/>
                    <a:pt x="876" y="282"/>
                    <a:pt x="876" y="282"/>
                  </a:cubicBezTo>
                  <a:cubicBezTo>
                    <a:pt x="876" y="279"/>
                    <a:pt x="876" y="277"/>
                    <a:pt x="876" y="274"/>
                  </a:cubicBezTo>
                  <a:lnTo>
                    <a:pt x="876" y="15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4" name="组合 93"/>
          <p:cNvGrpSpPr/>
          <p:nvPr/>
        </p:nvGrpSpPr>
        <p:grpSpPr>
          <a:xfrm>
            <a:off x="4050244" y="2394042"/>
            <a:ext cx="2378502" cy="1241451"/>
            <a:chOff x="4050244" y="1659421"/>
            <a:chExt cx="2378502" cy="1241451"/>
          </a:xfrm>
        </p:grpSpPr>
        <p:sp>
          <p:nvSpPr>
            <p:cNvPr id="9" name="Freeform 3723"/>
            <p:cNvSpPr/>
            <p:nvPr/>
          </p:nvSpPr>
          <p:spPr bwMode="auto">
            <a:xfrm>
              <a:off x="4050244" y="1685836"/>
              <a:ext cx="2378502" cy="1215036"/>
            </a:xfrm>
            <a:custGeom>
              <a:avLst/>
              <a:gdLst>
                <a:gd name="T0" fmla="*/ 799 w 799"/>
                <a:gd name="T1" fmla="*/ 140 h 408"/>
                <a:gd name="T2" fmla="*/ 727 w 799"/>
                <a:gd name="T3" fmla="*/ 68 h 408"/>
                <a:gd name="T4" fmla="*/ 212 w 799"/>
                <a:gd name="T5" fmla="*/ 68 h 408"/>
                <a:gd name="T6" fmla="*/ 212 w 799"/>
                <a:gd name="T7" fmla="*/ 23 h 408"/>
                <a:gd name="T8" fmla="*/ 188 w 799"/>
                <a:gd name="T9" fmla="*/ 12 h 408"/>
                <a:gd name="T10" fmla="*/ 13 w 799"/>
                <a:gd name="T11" fmla="*/ 171 h 408"/>
                <a:gd name="T12" fmla="*/ 13 w 799"/>
                <a:gd name="T13" fmla="*/ 214 h 408"/>
                <a:gd name="T14" fmla="*/ 188 w 799"/>
                <a:gd name="T15" fmla="*/ 373 h 408"/>
                <a:gd name="T16" fmla="*/ 212 w 799"/>
                <a:gd name="T17" fmla="*/ 362 h 408"/>
                <a:gd name="T18" fmla="*/ 212 w 799"/>
                <a:gd name="T19" fmla="*/ 322 h 408"/>
                <a:gd name="T20" fmla="*/ 677 w 799"/>
                <a:gd name="T21" fmla="*/ 322 h 408"/>
                <a:gd name="T22" fmla="*/ 707 w 799"/>
                <a:gd name="T23" fmla="*/ 322 h 408"/>
                <a:gd name="T24" fmla="*/ 799 w 799"/>
                <a:gd name="T25" fmla="*/ 408 h 408"/>
                <a:gd name="T26" fmla="*/ 799 w 799"/>
                <a:gd name="T27" fmla="*/ 257 h 408"/>
                <a:gd name="T28" fmla="*/ 799 w 799"/>
                <a:gd name="T29" fmla="*/ 257 h 408"/>
                <a:gd name="T30" fmla="*/ 799 w 799"/>
                <a:gd name="T31" fmla="*/ 250 h 408"/>
                <a:gd name="T32" fmla="*/ 799 w 799"/>
                <a:gd name="T33" fmla="*/ 14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99" h="408">
                  <a:moveTo>
                    <a:pt x="799" y="140"/>
                  </a:moveTo>
                  <a:cubicBezTo>
                    <a:pt x="799" y="100"/>
                    <a:pt x="767" y="68"/>
                    <a:pt x="727" y="68"/>
                  </a:cubicBezTo>
                  <a:cubicBezTo>
                    <a:pt x="212" y="68"/>
                    <a:pt x="212" y="68"/>
                    <a:pt x="212" y="68"/>
                  </a:cubicBezTo>
                  <a:cubicBezTo>
                    <a:pt x="212" y="23"/>
                    <a:pt x="212" y="23"/>
                    <a:pt x="212" y="23"/>
                  </a:cubicBezTo>
                  <a:cubicBezTo>
                    <a:pt x="212" y="5"/>
                    <a:pt x="201" y="0"/>
                    <a:pt x="188" y="12"/>
                  </a:cubicBezTo>
                  <a:cubicBezTo>
                    <a:pt x="13" y="171"/>
                    <a:pt x="13" y="171"/>
                    <a:pt x="13" y="171"/>
                  </a:cubicBezTo>
                  <a:cubicBezTo>
                    <a:pt x="0" y="183"/>
                    <a:pt x="0" y="202"/>
                    <a:pt x="13" y="214"/>
                  </a:cubicBezTo>
                  <a:cubicBezTo>
                    <a:pt x="188" y="373"/>
                    <a:pt x="188" y="373"/>
                    <a:pt x="188" y="373"/>
                  </a:cubicBezTo>
                  <a:cubicBezTo>
                    <a:pt x="201" y="385"/>
                    <a:pt x="212" y="380"/>
                    <a:pt x="212" y="362"/>
                  </a:cubicBezTo>
                  <a:cubicBezTo>
                    <a:pt x="212" y="322"/>
                    <a:pt x="212" y="322"/>
                    <a:pt x="212" y="322"/>
                  </a:cubicBezTo>
                  <a:cubicBezTo>
                    <a:pt x="677" y="322"/>
                    <a:pt x="677" y="322"/>
                    <a:pt x="677" y="322"/>
                  </a:cubicBezTo>
                  <a:cubicBezTo>
                    <a:pt x="707" y="322"/>
                    <a:pt x="707" y="322"/>
                    <a:pt x="707" y="322"/>
                  </a:cubicBezTo>
                  <a:cubicBezTo>
                    <a:pt x="756" y="322"/>
                    <a:pt x="796" y="360"/>
                    <a:pt x="799" y="408"/>
                  </a:cubicBezTo>
                  <a:cubicBezTo>
                    <a:pt x="799" y="257"/>
                    <a:pt x="799" y="257"/>
                    <a:pt x="799" y="257"/>
                  </a:cubicBezTo>
                  <a:cubicBezTo>
                    <a:pt x="799" y="257"/>
                    <a:pt x="799" y="257"/>
                    <a:pt x="799" y="257"/>
                  </a:cubicBezTo>
                  <a:cubicBezTo>
                    <a:pt x="799" y="255"/>
                    <a:pt x="799" y="252"/>
                    <a:pt x="799" y="250"/>
                  </a:cubicBezTo>
                  <a:lnTo>
                    <a:pt x="799" y="14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Freeform 3724"/>
            <p:cNvSpPr/>
            <p:nvPr/>
          </p:nvSpPr>
          <p:spPr bwMode="auto">
            <a:xfrm>
              <a:off x="4050244" y="1659421"/>
              <a:ext cx="2378502" cy="1213777"/>
            </a:xfrm>
            <a:custGeom>
              <a:avLst/>
              <a:gdLst>
                <a:gd name="T0" fmla="*/ 799 w 799"/>
                <a:gd name="T1" fmla="*/ 140 h 408"/>
                <a:gd name="T2" fmla="*/ 727 w 799"/>
                <a:gd name="T3" fmla="*/ 68 h 408"/>
                <a:gd name="T4" fmla="*/ 212 w 799"/>
                <a:gd name="T5" fmla="*/ 68 h 408"/>
                <a:gd name="T6" fmla="*/ 212 w 799"/>
                <a:gd name="T7" fmla="*/ 23 h 408"/>
                <a:gd name="T8" fmla="*/ 188 w 799"/>
                <a:gd name="T9" fmla="*/ 12 h 408"/>
                <a:gd name="T10" fmla="*/ 13 w 799"/>
                <a:gd name="T11" fmla="*/ 171 h 408"/>
                <a:gd name="T12" fmla="*/ 13 w 799"/>
                <a:gd name="T13" fmla="*/ 214 h 408"/>
                <a:gd name="T14" fmla="*/ 188 w 799"/>
                <a:gd name="T15" fmla="*/ 373 h 408"/>
                <a:gd name="T16" fmla="*/ 212 w 799"/>
                <a:gd name="T17" fmla="*/ 362 h 408"/>
                <a:gd name="T18" fmla="*/ 212 w 799"/>
                <a:gd name="T19" fmla="*/ 322 h 408"/>
                <a:gd name="T20" fmla="*/ 677 w 799"/>
                <a:gd name="T21" fmla="*/ 322 h 408"/>
                <a:gd name="T22" fmla="*/ 707 w 799"/>
                <a:gd name="T23" fmla="*/ 322 h 408"/>
                <a:gd name="T24" fmla="*/ 799 w 799"/>
                <a:gd name="T25" fmla="*/ 408 h 408"/>
                <a:gd name="T26" fmla="*/ 799 w 799"/>
                <a:gd name="T27" fmla="*/ 257 h 408"/>
                <a:gd name="T28" fmla="*/ 799 w 799"/>
                <a:gd name="T29" fmla="*/ 257 h 408"/>
                <a:gd name="T30" fmla="*/ 799 w 799"/>
                <a:gd name="T31" fmla="*/ 250 h 408"/>
                <a:gd name="T32" fmla="*/ 799 w 799"/>
                <a:gd name="T33" fmla="*/ 14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99" h="408">
                  <a:moveTo>
                    <a:pt x="799" y="140"/>
                  </a:moveTo>
                  <a:cubicBezTo>
                    <a:pt x="799" y="100"/>
                    <a:pt x="767" y="68"/>
                    <a:pt x="727" y="68"/>
                  </a:cubicBezTo>
                  <a:cubicBezTo>
                    <a:pt x="212" y="68"/>
                    <a:pt x="212" y="68"/>
                    <a:pt x="212" y="68"/>
                  </a:cubicBezTo>
                  <a:cubicBezTo>
                    <a:pt x="212" y="23"/>
                    <a:pt x="212" y="23"/>
                    <a:pt x="212" y="23"/>
                  </a:cubicBezTo>
                  <a:cubicBezTo>
                    <a:pt x="212" y="5"/>
                    <a:pt x="201" y="0"/>
                    <a:pt x="188" y="12"/>
                  </a:cubicBezTo>
                  <a:cubicBezTo>
                    <a:pt x="13" y="171"/>
                    <a:pt x="13" y="171"/>
                    <a:pt x="13" y="171"/>
                  </a:cubicBezTo>
                  <a:cubicBezTo>
                    <a:pt x="0" y="183"/>
                    <a:pt x="0" y="202"/>
                    <a:pt x="13" y="214"/>
                  </a:cubicBezTo>
                  <a:cubicBezTo>
                    <a:pt x="188" y="373"/>
                    <a:pt x="188" y="373"/>
                    <a:pt x="188" y="373"/>
                  </a:cubicBezTo>
                  <a:cubicBezTo>
                    <a:pt x="201" y="385"/>
                    <a:pt x="212" y="380"/>
                    <a:pt x="212" y="362"/>
                  </a:cubicBezTo>
                  <a:cubicBezTo>
                    <a:pt x="212" y="322"/>
                    <a:pt x="212" y="322"/>
                    <a:pt x="212" y="322"/>
                  </a:cubicBezTo>
                  <a:cubicBezTo>
                    <a:pt x="677" y="322"/>
                    <a:pt x="677" y="322"/>
                    <a:pt x="677" y="322"/>
                  </a:cubicBezTo>
                  <a:cubicBezTo>
                    <a:pt x="707" y="322"/>
                    <a:pt x="707" y="322"/>
                    <a:pt x="707" y="322"/>
                  </a:cubicBezTo>
                  <a:cubicBezTo>
                    <a:pt x="756" y="322"/>
                    <a:pt x="796" y="360"/>
                    <a:pt x="799" y="408"/>
                  </a:cubicBezTo>
                  <a:cubicBezTo>
                    <a:pt x="799" y="257"/>
                    <a:pt x="799" y="257"/>
                    <a:pt x="799" y="257"/>
                  </a:cubicBezTo>
                  <a:cubicBezTo>
                    <a:pt x="799" y="257"/>
                    <a:pt x="799" y="257"/>
                    <a:pt x="799" y="257"/>
                  </a:cubicBezTo>
                  <a:cubicBezTo>
                    <a:pt x="799" y="254"/>
                    <a:pt x="799" y="252"/>
                    <a:pt x="799" y="250"/>
                  </a:cubicBezTo>
                  <a:lnTo>
                    <a:pt x="799" y="14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01" name="组合 100"/>
          <p:cNvGrpSpPr/>
          <p:nvPr/>
        </p:nvGrpSpPr>
        <p:grpSpPr>
          <a:xfrm>
            <a:off x="3359712" y="3295884"/>
            <a:ext cx="3069033" cy="1601181"/>
            <a:chOff x="3359712" y="2561263"/>
            <a:chExt cx="3069033" cy="1601181"/>
          </a:xfrm>
        </p:grpSpPr>
        <p:sp>
          <p:nvSpPr>
            <p:cNvPr id="15" name="Freeform 3729"/>
            <p:cNvSpPr/>
            <p:nvPr/>
          </p:nvSpPr>
          <p:spPr bwMode="auto">
            <a:xfrm>
              <a:off x="3359712" y="2593967"/>
              <a:ext cx="3069033" cy="1568477"/>
            </a:xfrm>
            <a:custGeom>
              <a:avLst/>
              <a:gdLst>
                <a:gd name="T0" fmla="*/ 1031 w 1031"/>
                <a:gd name="T1" fmla="*/ 181 h 527"/>
                <a:gd name="T2" fmla="*/ 938 w 1031"/>
                <a:gd name="T3" fmla="*/ 88 h 527"/>
                <a:gd name="T4" fmla="*/ 274 w 1031"/>
                <a:gd name="T5" fmla="*/ 88 h 527"/>
                <a:gd name="T6" fmla="*/ 274 w 1031"/>
                <a:gd name="T7" fmla="*/ 30 h 527"/>
                <a:gd name="T8" fmla="*/ 243 w 1031"/>
                <a:gd name="T9" fmla="*/ 16 h 527"/>
                <a:gd name="T10" fmla="*/ 17 w 1031"/>
                <a:gd name="T11" fmla="*/ 221 h 527"/>
                <a:gd name="T12" fmla="*/ 17 w 1031"/>
                <a:gd name="T13" fmla="*/ 277 h 527"/>
                <a:gd name="T14" fmla="*/ 243 w 1031"/>
                <a:gd name="T15" fmla="*/ 482 h 527"/>
                <a:gd name="T16" fmla="*/ 274 w 1031"/>
                <a:gd name="T17" fmla="*/ 468 h 527"/>
                <a:gd name="T18" fmla="*/ 274 w 1031"/>
                <a:gd name="T19" fmla="*/ 416 h 527"/>
                <a:gd name="T20" fmla="*/ 874 w 1031"/>
                <a:gd name="T21" fmla="*/ 416 h 527"/>
                <a:gd name="T22" fmla="*/ 912 w 1031"/>
                <a:gd name="T23" fmla="*/ 416 h 527"/>
                <a:gd name="T24" fmla="*/ 1031 w 1031"/>
                <a:gd name="T25" fmla="*/ 527 h 527"/>
                <a:gd name="T26" fmla="*/ 1031 w 1031"/>
                <a:gd name="T27" fmla="*/ 332 h 527"/>
                <a:gd name="T28" fmla="*/ 1031 w 1031"/>
                <a:gd name="T29" fmla="*/ 332 h 527"/>
                <a:gd name="T30" fmla="*/ 1031 w 1031"/>
                <a:gd name="T31" fmla="*/ 323 h 527"/>
                <a:gd name="T32" fmla="*/ 1031 w 1031"/>
                <a:gd name="T33" fmla="*/ 181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31" h="527">
                  <a:moveTo>
                    <a:pt x="1031" y="181"/>
                  </a:moveTo>
                  <a:cubicBezTo>
                    <a:pt x="1031" y="130"/>
                    <a:pt x="990" y="88"/>
                    <a:pt x="938" y="88"/>
                  </a:cubicBezTo>
                  <a:cubicBezTo>
                    <a:pt x="274" y="88"/>
                    <a:pt x="274" y="88"/>
                    <a:pt x="274" y="88"/>
                  </a:cubicBezTo>
                  <a:cubicBezTo>
                    <a:pt x="274" y="30"/>
                    <a:pt x="274" y="30"/>
                    <a:pt x="274" y="30"/>
                  </a:cubicBezTo>
                  <a:cubicBezTo>
                    <a:pt x="274" y="7"/>
                    <a:pt x="260" y="0"/>
                    <a:pt x="243" y="16"/>
                  </a:cubicBezTo>
                  <a:cubicBezTo>
                    <a:pt x="17" y="221"/>
                    <a:pt x="17" y="221"/>
                    <a:pt x="17" y="221"/>
                  </a:cubicBezTo>
                  <a:cubicBezTo>
                    <a:pt x="0" y="236"/>
                    <a:pt x="0" y="261"/>
                    <a:pt x="17" y="277"/>
                  </a:cubicBezTo>
                  <a:cubicBezTo>
                    <a:pt x="243" y="482"/>
                    <a:pt x="243" y="482"/>
                    <a:pt x="243" y="482"/>
                  </a:cubicBezTo>
                  <a:cubicBezTo>
                    <a:pt x="260" y="497"/>
                    <a:pt x="274" y="491"/>
                    <a:pt x="274" y="468"/>
                  </a:cubicBezTo>
                  <a:cubicBezTo>
                    <a:pt x="274" y="416"/>
                    <a:pt x="274" y="416"/>
                    <a:pt x="274" y="416"/>
                  </a:cubicBezTo>
                  <a:cubicBezTo>
                    <a:pt x="874" y="416"/>
                    <a:pt x="874" y="416"/>
                    <a:pt x="874" y="416"/>
                  </a:cubicBezTo>
                  <a:cubicBezTo>
                    <a:pt x="912" y="416"/>
                    <a:pt x="912" y="416"/>
                    <a:pt x="912" y="416"/>
                  </a:cubicBezTo>
                  <a:cubicBezTo>
                    <a:pt x="975" y="416"/>
                    <a:pt x="1027" y="465"/>
                    <a:pt x="1031" y="527"/>
                  </a:cubicBezTo>
                  <a:cubicBezTo>
                    <a:pt x="1031" y="332"/>
                    <a:pt x="1031" y="332"/>
                    <a:pt x="1031" y="332"/>
                  </a:cubicBezTo>
                  <a:cubicBezTo>
                    <a:pt x="1031" y="332"/>
                    <a:pt x="1031" y="332"/>
                    <a:pt x="1031" y="332"/>
                  </a:cubicBezTo>
                  <a:cubicBezTo>
                    <a:pt x="1031" y="329"/>
                    <a:pt x="1031" y="326"/>
                    <a:pt x="1031" y="323"/>
                  </a:cubicBezTo>
                  <a:lnTo>
                    <a:pt x="1031" y="181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Freeform 3730"/>
            <p:cNvSpPr/>
            <p:nvPr/>
          </p:nvSpPr>
          <p:spPr bwMode="auto">
            <a:xfrm>
              <a:off x="3359712" y="2561263"/>
              <a:ext cx="3069033" cy="1565963"/>
            </a:xfrm>
            <a:custGeom>
              <a:avLst/>
              <a:gdLst>
                <a:gd name="T0" fmla="*/ 1031 w 1031"/>
                <a:gd name="T1" fmla="*/ 180 h 526"/>
                <a:gd name="T2" fmla="*/ 938 w 1031"/>
                <a:gd name="T3" fmla="*/ 87 h 526"/>
                <a:gd name="T4" fmla="*/ 274 w 1031"/>
                <a:gd name="T5" fmla="*/ 87 h 526"/>
                <a:gd name="T6" fmla="*/ 274 w 1031"/>
                <a:gd name="T7" fmla="*/ 29 h 526"/>
                <a:gd name="T8" fmla="*/ 243 w 1031"/>
                <a:gd name="T9" fmla="*/ 15 h 526"/>
                <a:gd name="T10" fmla="*/ 17 w 1031"/>
                <a:gd name="T11" fmla="*/ 220 h 526"/>
                <a:gd name="T12" fmla="*/ 17 w 1031"/>
                <a:gd name="T13" fmla="*/ 276 h 526"/>
                <a:gd name="T14" fmla="*/ 243 w 1031"/>
                <a:gd name="T15" fmla="*/ 481 h 526"/>
                <a:gd name="T16" fmla="*/ 274 w 1031"/>
                <a:gd name="T17" fmla="*/ 467 h 526"/>
                <a:gd name="T18" fmla="*/ 274 w 1031"/>
                <a:gd name="T19" fmla="*/ 415 h 526"/>
                <a:gd name="T20" fmla="*/ 874 w 1031"/>
                <a:gd name="T21" fmla="*/ 415 h 526"/>
                <a:gd name="T22" fmla="*/ 912 w 1031"/>
                <a:gd name="T23" fmla="*/ 415 h 526"/>
                <a:gd name="T24" fmla="*/ 1031 w 1031"/>
                <a:gd name="T25" fmla="*/ 526 h 526"/>
                <a:gd name="T26" fmla="*/ 1031 w 1031"/>
                <a:gd name="T27" fmla="*/ 331 h 526"/>
                <a:gd name="T28" fmla="*/ 1031 w 1031"/>
                <a:gd name="T29" fmla="*/ 331 h 526"/>
                <a:gd name="T30" fmla="*/ 1031 w 1031"/>
                <a:gd name="T31" fmla="*/ 322 h 526"/>
                <a:gd name="T32" fmla="*/ 1031 w 1031"/>
                <a:gd name="T33" fmla="*/ 180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31" h="526">
                  <a:moveTo>
                    <a:pt x="1031" y="180"/>
                  </a:moveTo>
                  <a:cubicBezTo>
                    <a:pt x="1031" y="129"/>
                    <a:pt x="990" y="87"/>
                    <a:pt x="938" y="87"/>
                  </a:cubicBezTo>
                  <a:cubicBezTo>
                    <a:pt x="274" y="87"/>
                    <a:pt x="274" y="87"/>
                    <a:pt x="274" y="87"/>
                  </a:cubicBezTo>
                  <a:cubicBezTo>
                    <a:pt x="274" y="29"/>
                    <a:pt x="274" y="29"/>
                    <a:pt x="274" y="29"/>
                  </a:cubicBezTo>
                  <a:cubicBezTo>
                    <a:pt x="274" y="6"/>
                    <a:pt x="260" y="0"/>
                    <a:pt x="243" y="15"/>
                  </a:cubicBezTo>
                  <a:cubicBezTo>
                    <a:pt x="17" y="220"/>
                    <a:pt x="17" y="220"/>
                    <a:pt x="17" y="220"/>
                  </a:cubicBezTo>
                  <a:cubicBezTo>
                    <a:pt x="0" y="235"/>
                    <a:pt x="0" y="261"/>
                    <a:pt x="17" y="276"/>
                  </a:cubicBezTo>
                  <a:cubicBezTo>
                    <a:pt x="243" y="481"/>
                    <a:pt x="243" y="481"/>
                    <a:pt x="243" y="481"/>
                  </a:cubicBezTo>
                  <a:cubicBezTo>
                    <a:pt x="260" y="496"/>
                    <a:pt x="274" y="490"/>
                    <a:pt x="274" y="467"/>
                  </a:cubicBezTo>
                  <a:cubicBezTo>
                    <a:pt x="274" y="415"/>
                    <a:pt x="274" y="415"/>
                    <a:pt x="274" y="415"/>
                  </a:cubicBezTo>
                  <a:cubicBezTo>
                    <a:pt x="874" y="415"/>
                    <a:pt x="874" y="415"/>
                    <a:pt x="874" y="415"/>
                  </a:cubicBezTo>
                  <a:cubicBezTo>
                    <a:pt x="912" y="415"/>
                    <a:pt x="912" y="415"/>
                    <a:pt x="912" y="415"/>
                  </a:cubicBezTo>
                  <a:cubicBezTo>
                    <a:pt x="975" y="415"/>
                    <a:pt x="1027" y="464"/>
                    <a:pt x="1031" y="526"/>
                  </a:cubicBezTo>
                  <a:cubicBezTo>
                    <a:pt x="1031" y="331"/>
                    <a:pt x="1031" y="331"/>
                    <a:pt x="1031" y="331"/>
                  </a:cubicBezTo>
                  <a:cubicBezTo>
                    <a:pt x="1031" y="331"/>
                    <a:pt x="1031" y="331"/>
                    <a:pt x="1031" y="331"/>
                  </a:cubicBezTo>
                  <a:cubicBezTo>
                    <a:pt x="1031" y="328"/>
                    <a:pt x="1031" y="325"/>
                    <a:pt x="1031" y="322"/>
                  </a:cubicBezTo>
                  <a:lnTo>
                    <a:pt x="1031" y="1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7" name="组合 96"/>
          <p:cNvGrpSpPr/>
          <p:nvPr/>
        </p:nvGrpSpPr>
        <p:grpSpPr>
          <a:xfrm>
            <a:off x="6428745" y="4087043"/>
            <a:ext cx="2606163" cy="1360941"/>
            <a:chOff x="6428745" y="3352422"/>
            <a:chExt cx="2606163" cy="1360941"/>
          </a:xfrm>
        </p:grpSpPr>
        <p:sp>
          <p:nvSpPr>
            <p:cNvPr id="18" name="Freeform 3732"/>
            <p:cNvSpPr/>
            <p:nvPr/>
          </p:nvSpPr>
          <p:spPr bwMode="auto">
            <a:xfrm>
              <a:off x="6428745" y="3382609"/>
              <a:ext cx="2606163" cy="1330754"/>
            </a:xfrm>
            <a:custGeom>
              <a:avLst/>
              <a:gdLst>
                <a:gd name="T0" fmla="*/ 0 w 876"/>
                <a:gd name="T1" fmla="*/ 154 h 447"/>
                <a:gd name="T2" fmla="*/ 79 w 876"/>
                <a:gd name="T3" fmla="*/ 75 h 447"/>
                <a:gd name="T4" fmla="*/ 643 w 876"/>
                <a:gd name="T5" fmla="*/ 75 h 447"/>
                <a:gd name="T6" fmla="*/ 643 w 876"/>
                <a:gd name="T7" fmla="*/ 25 h 447"/>
                <a:gd name="T8" fmla="*/ 670 w 876"/>
                <a:gd name="T9" fmla="*/ 13 h 447"/>
                <a:gd name="T10" fmla="*/ 862 w 876"/>
                <a:gd name="T11" fmla="*/ 187 h 447"/>
                <a:gd name="T12" fmla="*/ 862 w 876"/>
                <a:gd name="T13" fmla="*/ 235 h 447"/>
                <a:gd name="T14" fmla="*/ 670 w 876"/>
                <a:gd name="T15" fmla="*/ 409 h 447"/>
                <a:gd name="T16" fmla="*/ 643 w 876"/>
                <a:gd name="T17" fmla="*/ 397 h 447"/>
                <a:gd name="T18" fmla="*/ 643 w 876"/>
                <a:gd name="T19" fmla="*/ 353 h 447"/>
                <a:gd name="T20" fmla="*/ 134 w 876"/>
                <a:gd name="T21" fmla="*/ 353 h 447"/>
                <a:gd name="T22" fmla="*/ 101 w 876"/>
                <a:gd name="T23" fmla="*/ 353 h 447"/>
                <a:gd name="T24" fmla="*/ 0 w 876"/>
                <a:gd name="T25" fmla="*/ 447 h 447"/>
                <a:gd name="T26" fmla="*/ 0 w 876"/>
                <a:gd name="T27" fmla="*/ 282 h 447"/>
                <a:gd name="T28" fmla="*/ 1 w 876"/>
                <a:gd name="T29" fmla="*/ 282 h 447"/>
                <a:gd name="T30" fmla="*/ 0 w 876"/>
                <a:gd name="T31" fmla="*/ 274 h 447"/>
                <a:gd name="T32" fmla="*/ 0 w 876"/>
                <a:gd name="T33" fmla="*/ 154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6" h="447">
                  <a:moveTo>
                    <a:pt x="0" y="154"/>
                  </a:moveTo>
                  <a:cubicBezTo>
                    <a:pt x="0" y="110"/>
                    <a:pt x="35" y="75"/>
                    <a:pt x="79" y="75"/>
                  </a:cubicBezTo>
                  <a:cubicBezTo>
                    <a:pt x="643" y="75"/>
                    <a:pt x="643" y="75"/>
                    <a:pt x="643" y="75"/>
                  </a:cubicBezTo>
                  <a:cubicBezTo>
                    <a:pt x="643" y="25"/>
                    <a:pt x="643" y="25"/>
                    <a:pt x="643" y="25"/>
                  </a:cubicBezTo>
                  <a:cubicBezTo>
                    <a:pt x="643" y="6"/>
                    <a:pt x="655" y="0"/>
                    <a:pt x="670" y="13"/>
                  </a:cubicBezTo>
                  <a:cubicBezTo>
                    <a:pt x="862" y="187"/>
                    <a:pt x="862" y="187"/>
                    <a:pt x="862" y="187"/>
                  </a:cubicBezTo>
                  <a:cubicBezTo>
                    <a:pt x="876" y="200"/>
                    <a:pt x="876" y="222"/>
                    <a:pt x="862" y="235"/>
                  </a:cubicBezTo>
                  <a:cubicBezTo>
                    <a:pt x="670" y="409"/>
                    <a:pt x="670" y="409"/>
                    <a:pt x="670" y="409"/>
                  </a:cubicBezTo>
                  <a:cubicBezTo>
                    <a:pt x="655" y="422"/>
                    <a:pt x="643" y="417"/>
                    <a:pt x="643" y="397"/>
                  </a:cubicBezTo>
                  <a:cubicBezTo>
                    <a:pt x="643" y="353"/>
                    <a:pt x="643" y="353"/>
                    <a:pt x="643" y="353"/>
                  </a:cubicBezTo>
                  <a:cubicBezTo>
                    <a:pt x="134" y="353"/>
                    <a:pt x="134" y="353"/>
                    <a:pt x="134" y="353"/>
                  </a:cubicBezTo>
                  <a:cubicBezTo>
                    <a:pt x="101" y="353"/>
                    <a:pt x="101" y="353"/>
                    <a:pt x="101" y="353"/>
                  </a:cubicBezTo>
                  <a:cubicBezTo>
                    <a:pt x="48" y="353"/>
                    <a:pt x="4" y="395"/>
                    <a:pt x="0" y="447"/>
                  </a:cubicBezTo>
                  <a:cubicBezTo>
                    <a:pt x="0" y="282"/>
                    <a:pt x="0" y="282"/>
                    <a:pt x="0" y="282"/>
                  </a:cubicBezTo>
                  <a:cubicBezTo>
                    <a:pt x="1" y="282"/>
                    <a:pt x="1" y="282"/>
                    <a:pt x="1" y="282"/>
                  </a:cubicBezTo>
                  <a:cubicBezTo>
                    <a:pt x="0" y="279"/>
                    <a:pt x="0" y="277"/>
                    <a:pt x="0" y="274"/>
                  </a:cubicBezTo>
                  <a:lnTo>
                    <a:pt x="0" y="154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3733"/>
            <p:cNvSpPr/>
            <p:nvPr/>
          </p:nvSpPr>
          <p:spPr bwMode="auto">
            <a:xfrm>
              <a:off x="6428745" y="3352422"/>
              <a:ext cx="2606163" cy="1330754"/>
            </a:xfrm>
            <a:custGeom>
              <a:avLst/>
              <a:gdLst>
                <a:gd name="T0" fmla="*/ 0 w 876"/>
                <a:gd name="T1" fmla="*/ 154 h 447"/>
                <a:gd name="T2" fmla="*/ 79 w 876"/>
                <a:gd name="T3" fmla="*/ 75 h 447"/>
                <a:gd name="T4" fmla="*/ 643 w 876"/>
                <a:gd name="T5" fmla="*/ 75 h 447"/>
                <a:gd name="T6" fmla="*/ 643 w 876"/>
                <a:gd name="T7" fmla="*/ 25 h 447"/>
                <a:gd name="T8" fmla="*/ 670 w 876"/>
                <a:gd name="T9" fmla="*/ 13 h 447"/>
                <a:gd name="T10" fmla="*/ 862 w 876"/>
                <a:gd name="T11" fmla="*/ 187 h 447"/>
                <a:gd name="T12" fmla="*/ 862 w 876"/>
                <a:gd name="T13" fmla="*/ 235 h 447"/>
                <a:gd name="T14" fmla="*/ 670 w 876"/>
                <a:gd name="T15" fmla="*/ 409 h 447"/>
                <a:gd name="T16" fmla="*/ 643 w 876"/>
                <a:gd name="T17" fmla="*/ 397 h 447"/>
                <a:gd name="T18" fmla="*/ 643 w 876"/>
                <a:gd name="T19" fmla="*/ 353 h 447"/>
                <a:gd name="T20" fmla="*/ 134 w 876"/>
                <a:gd name="T21" fmla="*/ 353 h 447"/>
                <a:gd name="T22" fmla="*/ 101 w 876"/>
                <a:gd name="T23" fmla="*/ 353 h 447"/>
                <a:gd name="T24" fmla="*/ 0 w 876"/>
                <a:gd name="T25" fmla="*/ 447 h 447"/>
                <a:gd name="T26" fmla="*/ 0 w 876"/>
                <a:gd name="T27" fmla="*/ 281 h 447"/>
                <a:gd name="T28" fmla="*/ 1 w 876"/>
                <a:gd name="T29" fmla="*/ 281 h 447"/>
                <a:gd name="T30" fmla="*/ 0 w 876"/>
                <a:gd name="T31" fmla="*/ 274 h 447"/>
                <a:gd name="T32" fmla="*/ 0 w 876"/>
                <a:gd name="T33" fmla="*/ 154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6" h="447">
                  <a:moveTo>
                    <a:pt x="0" y="154"/>
                  </a:moveTo>
                  <a:cubicBezTo>
                    <a:pt x="0" y="110"/>
                    <a:pt x="35" y="75"/>
                    <a:pt x="79" y="75"/>
                  </a:cubicBezTo>
                  <a:cubicBezTo>
                    <a:pt x="643" y="75"/>
                    <a:pt x="643" y="75"/>
                    <a:pt x="643" y="75"/>
                  </a:cubicBezTo>
                  <a:cubicBezTo>
                    <a:pt x="643" y="25"/>
                    <a:pt x="643" y="25"/>
                    <a:pt x="643" y="25"/>
                  </a:cubicBezTo>
                  <a:cubicBezTo>
                    <a:pt x="643" y="5"/>
                    <a:pt x="655" y="0"/>
                    <a:pt x="670" y="13"/>
                  </a:cubicBezTo>
                  <a:cubicBezTo>
                    <a:pt x="862" y="187"/>
                    <a:pt x="862" y="187"/>
                    <a:pt x="862" y="187"/>
                  </a:cubicBezTo>
                  <a:cubicBezTo>
                    <a:pt x="876" y="200"/>
                    <a:pt x="876" y="222"/>
                    <a:pt x="862" y="235"/>
                  </a:cubicBezTo>
                  <a:cubicBezTo>
                    <a:pt x="670" y="409"/>
                    <a:pt x="670" y="409"/>
                    <a:pt x="670" y="409"/>
                  </a:cubicBezTo>
                  <a:cubicBezTo>
                    <a:pt x="655" y="422"/>
                    <a:pt x="643" y="417"/>
                    <a:pt x="643" y="397"/>
                  </a:cubicBezTo>
                  <a:cubicBezTo>
                    <a:pt x="643" y="353"/>
                    <a:pt x="643" y="353"/>
                    <a:pt x="643" y="353"/>
                  </a:cubicBezTo>
                  <a:cubicBezTo>
                    <a:pt x="134" y="353"/>
                    <a:pt x="134" y="353"/>
                    <a:pt x="134" y="353"/>
                  </a:cubicBezTo>
                  <a:cubicBezTo>
                    <a:pt x="101" y="353"/>
                    <a:pt x="101" y="353"/>
                    <a:pt x="101" y="353"/>
                  </a:cubicBezTo>
                  <a:cubicBezTo>
                    <a:pt x="48" y="353"/>
                    <a:pt x="4" y="395"/>
                    <a:pt x="0" y="447"/>
                  </a:cubicBezTo>
                  <a:cubicBezTo>
                    <a:pt x="0" y="281"/>
                    <a:pt x="0" y="281"/>
                    <a:pt x="0" y="281"/>
                  </a:cubicBezTo>
                  <a:cubicBezTo>
                    <a:pt x="1" y="281"/>
                    <a:pt x="1" y="281"/>
                    <a:pt x="1" y="281"/>
                  </a:cubicBezTo>
                  <a:cubicBezTo>
                    <a:pt x="0" y="279"/>
                    <a:pt x="0" y="276"/>
                    <a:pt x="0" y="274"/>
                  </a:cubicBezTo>
                  <a:lnTo>
                    <a:pt x="0" y="15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5" name="组合 94"/>
          <p:cNvGrpSpPr/>
          <p:nvPr/>
        </p:nvGrpSpPr>
        <p:grpSpPr>
          <a:xfrm>
            <a:off x="6428745" y="1929915"/>
            <a:ext cx="2381016" cy="1241449"/>
            <a:chOff x="6428745" y="1195294"/>
            <a:chExt cx="2381016" cy="1241449"/>
          </a:xfrm>
        </p:grpSpPr>
        <p:sp>
          <p:nvSpPr>
            <p:cNvPr id="21" name="Freeform 3735"/>
            <p:cNvSpPr/>
            <p:nvPr/>
          </p:nvSpPr>
          <p:spPr bwMode="auto">
            <a:xfrm>
              <a:off x="6428745" y="1221707"/>
              <a:ext cx="2381016" cy="1215036"/>
            </a:xfrm>
            <a:custGeom>
              <a:avLst/>
              <a:gdLst>
                <a:gd name="T0" fmla="*/ 0 w 800"/>
                <a:gd name="T1" fmla="*/ 140 h 408"/>
                <a:gd name="T2" fmla="*/ 72 w 800"/>
                <a:gd name="T3" fmla="*/ 68 h 408"/>
                <a:gd name="T4" fmla="*/ 587 w 800"/>
                <a:gd name="T5" fmla="*/ 68 h 408"/>
                <a:gd name="T6" fmla="*/ 587 w 800"/>
                <a:gd name="T7" fmla="*/ 23 h 408"/>
                <a:gd name="T8" fmla="*/ 611 w 800"/>
                <a:gd name="T9" fmla="*/ 12 h 408"/>
                <a:gd name="T10" fmla="*/ 786 w 800"/>
                <a:gd name="T11" fmla="*/ 171 h 408"/>
                <a:gd name="T12" fmla="*/ 786 w 800"/>
                <a:gd name="T13" fmla="*/ 214 h 408"/>
                <a:gd name="T14" fmla="*/ 611 w 800"/>
                <a:gd name="T15" fmla="*/ 373 h 408"/>
                <a:gd name="T16" fmla="*/ 587 w 800"/>
                <a:gd name="T17" fmla="*/ 362 h 408"/>
                <a:gd name="T18" fmla="*/ 587 w 800"/>
                <a:gd name="T19" fmla="*/ 322 h 408"/>
                <a:gd name="T20" fmla="*/ 122 w 800"/>
                <a:gd name="T21" fmla="*/ 322 h 408"/>
                <a:gd name="T22" fmla="*/ 92 w 800"/>
                <a:gd name="T23" fmla="*/ 322 h 408"/>
                <a:gd name="T24" fmla="*/ 0 w 800"/>
                <a:gd name="T25" fmla="*/ 408 h 408"/>
                <a:gd name="T26" fmla="*/ 0 w 800"/>
                <a:gd name="T27" fmla="*/ 257 h 408"/>
                <a:gd name="T28" fmla="*/ 0 w 800"/>
                <a:gd name="T29" fmla="*/ 257 h 408"/>
                <a:gd name="T30" fmla="*/ 0 w 800"/>
                <a:gd name="T31" fmla="*/ 250 h 408"/>
                <a:gd name="T32" fmla="*/ 0 w 800"/>
                <a:gd name="T33" fmla="*/ 14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00" h="408">
                  <a:moveTo>
                    <a:pt x="0" y="140"/>
                  </a:moveTo>
                  <a:cubicBezTo>
                    <a:pt x="0" y="100"/>
                    <a:pt x="32" y="68"/>
                    <a:pt x="72" y="68"/>
                  </a:cubicBezTo>
                  <a:cubicBezTo>
                    <a:pt x="587" y="68"/>
                    <a:pt x="587" y="68"/>
                    <a:pt x="587" y="68"/>
                  </a:cubicBezTo>
                  <a:cubicBezTo>
                    <a:pt x="587" y="23"/>
                    <a:pt x="587" y="23"/>
                    <a:pt x="587" y="23"/>
                  </a:cubicBezTo>
                  <a:cubicBezTo>
                    <a:pt x="587" y="5"/>
                    <a:pt x="598" y="0"/>
                    <a:pt x="611" y="12"/>
                  </a:cubicBezTo>
                  <a:cubicBezTo>
                    <a:pt x="786" y="171"/>
                    <a:pt x="786" y="171"/>
                    <a:pt x="786" y="171"/>
                  </a:cubicBezTo>
                  <a:cubicBezTo>
                    <a:pt x="800" y="183"/>
                    <a:pt x="800" y="202"/>
                    <a:pt x="786" y="214"/>
                  </a:cubicBezTo>
                  <a:cubicBezTo>
                    <a:pt x="611" y="373"/>
                    <a:pt x="611" y="373"/>
                    <a:pt x="611" y="373"/>
                  </a:cubicBezTo>
                  <a:cubicBezTo>
                    <a:pt x="598" y="385"/>
                    <a:pt x="587" y="380"/>
                    <a:pt x="587" y="362"/>
                  </a:cubicBezTo>
                  <a:cubicBezTo>
                    <a:pt x="587" y="322"/>
                    <a:pt x="587" y="322"/>
                    <a:pt x="587" y="322"/>
                  </a:cubicBezTo>
                  <a:cubicBezTo>
                    <a:pt x="122" y="322"/>
                    <a:pt x="122" y="322"/>
                    <a:pt x="122" y="322"/>
                  </a:cubicBezTo>
                  <a:cubicBezTo>
                    <a:pt x="92" y="322"/>
                    <a:pt x="92" y="322"/>
                    <a:pt x="92" y="322"/>
                  </a:cubicBezTo>
                  <a:cubicBezTo>
                    <a:pt x="43" y="322"/>
                    <a:pt x="3" y="360"/>
                    <a:pt x="0" y="408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55"/>
                    <a:pt x="0" y="252"/>
                    <a:pt x="0" y="250"/>
                  </a:cubicBezTo>
                  <a:lnTo>
                    <a:pt x="0" y="14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Freeform 3736"/>
            <p:cNvSpPr/>
            <p:nvPr/>
          </p:nvSpPr>
          <p:spPr bwMode="auto">
            <a:xfrm>
              <a:off x="6428745" y="1195294"/>
              <a:ext cx="2381016" cy="1213777"/>
            </a:xfrm>
            <a:custGeom>
              <a:avLst/>
              <a:gdLst>
                <a:gd name="T0" fmla="*/ 0 w 800"/>
                <a:gd name="T1" fmla="*/ 140 h 408"/>
                <a:gd name="T2" fmla="*/ 72 w 800"/>
                <a:gd name="T3" fmla="*/ 68 h 408"/>
                <a:gd name="T4" fmla="*/ 587 w 800"/>
                <a:gd name="T5" fmla="*/ 68 h 408"/>
                <a:gd name="T6" fmla="*/ 587 w 800"/>
                <a:gd name="T7" fmla="*/ 23 h 408"/>
                <a:gd name="T8" fmla="*/ 611 w 800"/>
                <a:gd name="T9" fmla="*/ 12 h 408"/>
                <a:gd name="T10" fmla="*/ 786 w 800"/>
                <a:gd name="T11" fmla="*/ 171 h 408"/>
                <a:gd name="T12" fmla="*/ 786 w 800"/>
                <a:gd name="T13" fmla="*/ 214 h 408"/>
                <a:gd name="T14" fmla="*/ 611 w 800"/>
                <a:gd name="T15" fmla="*/ 373 h 408"/>
                <a:gd name="T16" fmla="*/ 587 w 800"/>
                <a:gd name="T17" fmla="*/ 362 h 408"/>
                <a:gd name="T18" fmla="*/ 587 w 800"/>
                <a:gd name="T19" fmla="*/ 322 h 408"/>
                <a:gd name="T20" fmla="*/ 122 w 800"/>
                <a:gd name="T21" fmla="*/ 322 h 408"/>
                <a:gd name="T22" fmla="*/ 92 w 800"/>
                <a:gd name="T23" fmla="*/ 322 h 408"/>
                <a:gd name="T24" fmla="*/ 0 w 800"/>
                <a:gd name="T25" fmla="*/ 408 h 408"/>
                <a:gd name="T26" fmla="*/ 0 w 800"/>
                <a:gd name="T27" fmla="*/ 257 h 408"/>
                <a:gd name="T28" fmla="*/ 0 w 800"/>
                <a:gd name="T29" fmla="*/ 257 h 408"/>
                <a:gd name="T30" fmla="*/ 0 w 800"/>
                <a:gd name="T31" fmla="*/ 250 h 408"/>
                <a:gd name="T32" fmla="*/ 0 w 800"/>
                <a:gd name="T33" fmla="*/ 14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00" h="408">
                  <a:moveTo>
                    <a:pt x="0" y="140"/>
                  </a:moveTo>
                  <a:cubicBezTo>
                    <a:pt x="0" y="100"/>
                    <a:pt x="32" y="68"/>
                    <a:pt x="72" y="68"/>
                  </a:cubicBezTo>
                  <a:cubicBezTo>
                    <a:pt x="587" y="68"/>
                    <a:pt x="587" y="68"/>
                    <a:pt x="587" y="68"/>
                  </a:cubicBezTo>
                  <a:cubicBezTo>
                    <a:pt x="587" y="23"/>
                    <a:pt x="587" y="23"/>
                    <a:pt x="587" y="23"/>
                  </a:cubicBezTo>
                  <a:cubicBezTo>
                    <a:pt x="587" y="5"/>
                    <a:pt x="598" y="0"/>
                    <a:pt x="611" y="12"/>
                  </a:cubicBezTo>
                  <a:cubicBezTo>
                    <a:pt x="786" y="171"/>
                    <a:pt x="786" y="171"/>
                    <a:pt x="786" y="171"/>
                  </a:cubicBezTo>
                  <a:cubicBezTo>
                    <a:pt x="800" y="183"/>
                    <a:pt x="800" y="202"/>
                    <a:pt x="786" y="214"/>
                  </a:cubicBezTo>
                  <a:cubicBezTo>
                    <a:pt x="611" y="373"/>
                    <a:pt x="611" y="373"/>
                    <a:pt x="611" y="373"/>
                  </a:cubicBezTo>
                  <a:cubicBezTo>
                    <a:pt x="598" y="385"/>
                    <a:pt x="587" y="380"/>
                    <a:pt x="587" y="362"/>
                  </a:cubicBezTo>
                  <a:cubicBezTo>
                    <a:pt x="587" y="322"/>
                    <a:pt x="587" y="322"/>
                    <a:pt x="587" y="322"/>
                  </a:cubicBezTo>
                  <a:cubicBezTo>
                    <a:pt x="122" y="322"/>
                    <a:pt x="122" y="322"/>
                    <a:pt x="122" y="322"/>
                  </a:cubicBezTo>
                  <a:cubicBezTo>
                    <a:pt x="92" y="322"/>
                    <a:pt x="92" y="322"/>
                    <a:pt x="92" y="322"/>
                  </a:cubicBezTo>
                  <a:cubicBezTo>
                    <a:pt x="43" y="322"/>
                    <a:pt x="3" y="360"/>
                    <a:pt x="0" y="408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54"/>
                    <a:pt x="0" y="252"/>
                    <a:pt x="0" y="250"/>
                  </a:cubicBezTo>
                  <a:lnTo>
                    <a:pt x="0" y="14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6" name="组合 95"/>
          <p:cNvGrpSpPr/>
          <p:nvPr/>
        </p:nvGrpSpPr>
        <p:grpSpPr>
          <a:xfrm>
            <a:off x="6428747" y="2831757"/>
            <a:ext cx="3070292" cy="1601181"/>
            <a:chOff x="6428747" y="2097136"/>
            <a:chExt cx="3070292" cy="1601181"/>
          </a:xfrm>
        </p:grpSpPr>
        <p:sp>
          <p:nvSpPr>
            <p:cNvPr id="27" name="Freeform 3741"/>
            <p:cNvSpPr/>
            <p:nvPr/>
          </p:nvSpPr>
          <p:spPr bwMode="auto">
            <a:xfrm>
              <a:off x="6428747" y="2129840"/>
              <a:ext cx="3070292" cy="1568477"/>
            </a:xfrm>
            <a:custGeom>
              <a:avLst/>
              <a:gdLst>
                <a:gd name="T0" fmla="*/ 0 w 1032"/>
                <a:gd name="T1" fmla="*/ 181 h 527"/>
                <a:gd name="T2" fmla="*/ 93 w 1032"/>
                <a:gd name="T3" fmla="*/ 88 h 527"/>
                <a:gd name="T4" fmla="*/ 757 w 1032"/>
                <a:gd name="T5" fmla="*/ 88 h 527"/>
                <a:gd name="T6" fmla="*/ 757 w 1032"/>
                <a:gd name="T7" fmla="*/ 30 h 527"/>
                <a:gd name="T8" fmla="*/ 788 w 1032"/>
                <a:gd name="T9" fmla="*/ 16 h 527"/>
                <a:gd name="T10" fmla="*/ 1014 w 1032"/>
                <a:gd name="T11" fmla="*/ 221 h 527"/>
                <a:gd name="T12" fmla="*/ 1014 w 1032"/>
                <a:gd name="T13" fmla="*/ 277 h 527"/>
                <a:gd name="T14" fmla="*/ 788 w 1032"/>
                <a:gd name="T15" fmla="*/ 482 h 527"/>
                <a:gd name="T16" fmla="*/ 757 w 1032"/>
                <a:gd name="T17" fmla="*/ 468 h 527"/>
                <a:gd name="T18" fmla="*/ 757 w 1032"/>
                <a:gd name="T19" fmla="*/ 416 h 527"/>
                <a:gd name="T20" fmla="*/ 157 w 1032"/>
                <a:gd name="T21" fmla="*/ 416 h 527"/>
                <a:gd name="T22" fmla="*/ 119 w 1032"/>
                <a:gd name="T23" fmla="*/ 416 h 527"/>
                <a:gd name="T24" fmla="*/ 0 w 1032"/>
                <a:gd name="T25" fmla="*/ 527 h 527"/>
                <a:gd name="T26" fmla="*/ 0 w 1032"/>
                <a:gd name="T27" fmla="*/ 332 h 527"/>
                <a:gd name="T28" fmla="*/ 1 w 1032"/>
                <a:gd name="T29" fmla="*/ 332 h 527"/>
                <a:gd name="T30" fmla="*/ 0 w 1032"/>
                <a:gd name="T31" fmla="*/ 323 h 527"/>
                <a:gd name="T32" fmla="*/ 0 w 1032"/>
                <a:gd name="T33" fmla="*/ 181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32" h="527">
                  <a:moveTo>
                    <a:pt x="0" y="181"/>
                  </a:moveTo>
                  <a:cubicBezTo>
                    <a:pt x="0" y="130"/>
                    <a:pt x="42" y="88"/>
                    <a:pt x="93" y="88"/>
                  </a:cubicBezTo>
                  <a:cubicBezTo>
                    <a:pt x="757" y="88"/>
                    <a:pt x="757" y="88"/>
                    <a:pt x="757" y="88"/>
                  </a:cubicBezTo>
                  <a:cubicBezTo>
                    <a:pt x="757" y="30"/>
                    <a:pt x="757" y="30"/>
                    <a:pt x="757" y="30"/>
                  </a:cubicBezTo>
                  <a:cubicBezTo>
                    <a:pt x="757" y="7"/>
                    <a:pt x="771" y="0"/>
                    <a:pt x="788" y="16"/>
                  </a:cubicBezTo>
                  <a:cubicBezTo>
                    <a:pt x="1014" y="221"/>
                    <a:pt x="1014" y="221"/>
                    <a:pt x="1014" y="221"/>
                  </a:cubicBezTo>
                  <a:cubicBezTo>
                    <a:pt x="1032" y="236"/>
                    <a:pt x="1032" y="261"/>
                    <a:pt x="1014" y="277"/>
                  </a:cubicBezTo>
                  <a:cubicBezTo>
                    <a:pt x="788" y="482"/>
                    <a:pt x="788" y="482"/>
                    <a:pt x="788" y="482"/>
                  </a:cubicBezTo>
                  <a:cubicBezTo>
                    <a:pt x="771" y="497"/>
                    <a:pt x="757" y="491"/>
                    <a:pt x="757" y="468"/>
                  </a:cubicBezTo>
                  <a:cubicBezTo>
                    <a:pt x="757" y="416"/>
                    <a:pt x="757" y="416"/>
                    <a:pt x="757" y="416"/>
                  </a:cubicBezTo>
                  <a:cubicBezTo>
                    <a:pt x="157" y="416"/>
                    <a:pt x="157" y="416"/>
                    <a:pt x="157" y="416"/>
                  </a:cubicBezTo>
                  <a:cubicBezTo>
                    <a:pt x="119" y="416"/>
                    <a:pt x="119" y="416"/>
                    <a:pt x="119" y="416"/>
                  </a:cubicBezTo>
                  <a:cubicBezTo>
                    <a:pt x="56" y="416"/>
                    <a:pt x="4" y="465"/>
                    <a:pt x="0" y="527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" y="332"/>
                    <a:pt x="1" y="332"/>
                    <a:pt x="1" y="332"/>
                  </a:cubicBezTo>
                  <a:cubicBezTo>
                    <a:pt x="0" y="329"/>
                    <a:pt x="0" y="326"/>
                    <a:pt x="0" y="323"/>
                  </a:cubicBezTo>
                  <a:lnTo>
                    <a:pt x="0" y="181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Freeform 3742"/>
            <p:cNvSpPr/>
            <p:nvPr/>
          </p:nvSpPr>
          <p:spPr bwMode="auto">
            <a:xfrm>
              <a:off x="6428747" y="2097136"/>
              <a:ext cx="3070292" cy="1565963"/>
            </a:xfrm>
            <a:custGeom>
              <a:avLst/>
              <a:gdLst>
                <a:gd name="T0" fmla="*/ 0 w 1032"/>
                <a:gd name="T1" fmla="*/ 180 h 526"/>
                <a:gd name="T2" fmla="*/ 93 w 1032"/>
                <a:gd name="T3" fmla="*/ 87 h 526"/>
                <a:gd name="T4" fmla="*/ 757 w 1032"/>
                <a:gd name="T5" fmla="*/ 87 h 526"/>
                <a:gd name="T6" fmla="*/ 757 w 1032"/>
                <a:gd name="T7" fmla="*/ 29 h 526"/>
                <a:gd name="T8" fmla="*/ 788 w 1032"/>
                <a:gd name="T9" fmla="*/ 15 h 526"/>
                <a:gd name="T10" fmla="*/ 1014 w 1032"/>
                <a:gd name="T11" fmla="*/ 220 h 526"/>
                <a:gd name="T12" fmla="*/ 1014 w 1032"/>
                <a:gd name="T13" fmla="*/ 276 h 526"/>
                <a:gd name="T14" fmla="*/ 788 w 1032"/>
                <a:gd name="T15" fmla="*/ 481 h 526"/>
                <a:gd name="T16" fmla="*/ 757 w 1032"/>
                <a:gd name="T17" fmla="*/ 467 h 526"/>
                <a:gd name="T18" fmla="*/ 757 w 1032"/>
                <a:gd name="T19" fmla="*/ 415 h 526"/>
                <a:gd name="T20" fmla="*/ 157 w 1032"/>
                <a:gd name="T21" fmla="*/ 415 h 526"/>
                <a:gd name="T22" fmla="*/ 119 w 1032"/>
                <a:gd name="T23" fmla="*/ 415 h 526"/>
                <a:gd name="T24" fmla="*/ 0 w 1032"/>
                <a:gd name="T25" fmla="*/ 526 h 526"/>
                <a:gd name="T26" fmla="*/ 0 w 1032"/>
                <a:gd name="T27" fmla="*/ 331 h 526"/>
                <a:gd name="T28" fmla="*/ 1 w 1032"/>
                <a:gd name="T29" fmla="*/ 331 h 526"/>
                <a:gd name="T30" fmla="*/ 0 w 1032"/>
                <a:gd name="T31" fmla="*/ 322 h 526"/>
                <a:gd name="T32" fmla="*/ 0 w 1032"/>
                <a:gd name="T33" fmla="*/ 180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32" h="526">
                  <a:moveTo>
                    <a:pt x="0" y="180"/>
                  </a:moveTo>
                  <a:cubicBezTo>
                    <a:pt x="0" y="129"/>
                    <a:pt x="42" y="87"/>
                    <a:pt x="93" y="87"/>
                  </a:cubicBezTo>
                  <a:cubicBezTo>
                    <a:pt x="757" y="87"/>
                    <a:pt x="757" y="87"/>
                    <a:pt x="757" y="87"/>
                  </a:cubicBezTo>
                  <a:cubicBezTo>
                    <a:pt x="757" y="29"/>
                    <a:pt x="757" y="29"/>
                    <a:pt x="757" y="29"/>
                  </a:cubicBezTo>
                  <a:cubicBezTo>
                    <a:pt x="757" y="6"/>
                    <a:pt x="771" y="0"/>
                    <a:pt x="788" y="15"/>
                  </a:cubicBezTo>
                  <a:cubicBezTo>
                    <a:pt x="1014" y="220"/>
                    <a:pt x="1014" y="220"/>
                    <a:pt x="1014" y="220"/>
                  </a:cubicBezTo>
                  <a:cubicBezTo>
                    <a:pt x="1032" y="235"/>
                    <a:pt x="1032" y="261"/>
                    <a:pt x="1014" y="276"/>
                  </a:cubicBezTo>
                  <a:cubicBezTo>
                    <a:pt x="788" y="481"/>
                    <a:pt x="788" y="481"/>
                    <a:pt x="788" y="481"/>
                  </a:cubicBezTo>
                  <a:cubicBezTo>
                    <a:pt x="771" y="496"/>
                    <a:pt x="757" y="490"/>
                    <a:pt x="757" y="467"/>
                  </a:cubicBezTo>
                  <a:cubicBezTo>
                    <a:pt x="757" y="415"/>
                    <a:pt x="757" y="415"/>
                    <a:pt x="757" y="415"/>
                  </a:cubicBezTo>
                  <a:cubicBezTo>
                    <a:pt x="157" y="415"/>
                    <a:pt x="157" y="415"/>
                    <a:pt x="157" y="415"/>
                  </a:cubicBezTo>
                  <a:cubicBezTo>
                    <a:pt x="119" y="415"/>
                    <a:pt x="119" y="415"/>
                    <a:pt x="119" y="415"/>
                  </a:cubicBezTo>
                  <a:cubicBezTo>
                    <a:pt x="56" y="415"/>
                    <a:pt x="4" y="464"/>
                    <a:pt x="0" y="526"/>
                  </a:cubicBezTo>
                  <a:cubicBezTo>
                    <a:pt x="0" y="331"/>
                    <a:pt x="0" y="331"/>
                    <a:pt x="0" y="331"/>
                  </a:cubicBezTo>
                  <a:cubicBezTo>
                    <a:pt x="1" y="331"/>
                    <a:pt x="1" y="331"/>
                    <a:pt x="1" y="331"/>
                  </a:cubicBezTo>
                  <a:cubicBezTo>
                    <a:pt x="0" y="328"/>
                    <a:pt x="0" y="325"/>
                    <a:pt x="0" y="322"/>
                  </a:cubicBezTo>
                  <a:lnTo>
                    <a:pt x="0" y="18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02" name="组合 101"/>
          <p:cNvGrpSpPr/>
          <p:nvPr/>
        </p:nvGrpSpPr>
        <p:grpSpPr>
          <a:xfrm>
            <a:off x="4261556" y="2688368"/>
            <a:ext cx="586135" cy="586135"/>
            <a:chOff x="4261556" y="2688368"/>
            <a:chExt cx="586135" cy="586135"/>
          </a:xfrm>
        </p:grpSpPr>
        <p:sp>
          <p:nvSpPr>
            <p:cNvPr id="11" name="Oval 3725"/>
            <p:cNvSpPr>
              <a:spLocks noChangeArrowheads="1"/>
            </p:cNvSpPr>
            <p:nvPr/>
          </p:nvSpPr>
          <p:spPr bwMode="auto">
            <a:xfrm>
              <a:off x="4261556" y="2688368"/>
              <a:ext cx="586135" cy="58613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74" name="组合 73"/>
            <p:cNvGrpSpPr/>
            <p:nvPr/>
          </p:nvGrpSpPr>
          <p:grpSpPr>
            <a:xfrm>
              <a:off x="4392367" y="2733020"/>
              <a:ext cx="324513" cy="496831"/>
              <a:chOff x="4383563" y="2507028"/>
              <a:chExt cx="324513" cy="496831"/>
            </a:xfrm>
          </p:grpSpPr>
          <p:sp>
            <p:nvSpPr>
              <p:cNvPr id="30" name="Oval 3744"/>
              <p:cNvSpPr>
                <a:spLocks noChangeArrowheads="1"/>
              </p:cNvSpPr>
              <p:nvPr/>
            </p:nvSpPr>
            <p:spPr bwMode="auto">
              <a:xfrm>
                <a:off x="4529467" y="2714566"/>
                <a:ext cx="56601" cy="60374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1" name="Oval 3745"/>
              <p:cNvSpPr>
                <a:spLocks noChangeArrowheads="1"/>
              </p:cNvSpPr>
              <p:nvPr/>
            </p:nvSpPr>
            <p:spPr bwMode="auto">
              <a:xfrm>
                <a:off x="4518146" y="2598847"/>
                <a:ext cx="41508" cy="41508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2" name="Oval 3746"/>
              <p:cNvSpPr>
                <a:spLocks noChangeArrowheads="1"/>
              </p:cNvSpPr>
              <p:nvPr/>
            </p:nvSpPr>
            <p:spPr bwMode="auto">
              <a:xfrm>
                <a:off x="4538272" y="2522121"/>
                <a:ext cx="23899" cy="23899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3" name="Freeform 3747"/>
              <p:cNvSpPr>
                <a:spLocks noEditPoints="1"/>
              </p:cNvSpPr>
              <p:nvPr/>
            </p:nvSpPr>
            <p:spPr bwMode="auto">
              <a:xfrm>
                <a:off x="4383563" y="2507028"/>
                <a:ext cx="324513" cy="496831"/>
              </a:xfrm>
              <a:custGeom>
                <a:avLst/>
                <a:gdLst>
                  <a:gd name="T0" fmla="*/ 75 w 109"/>
                  <a:gd name="T1" fmla="*/ 61 h 167"/>
                  <a:gd name="T2" fmla="*/ 75 w 109"/>
                  <a:gd name="T3" fmla="*/ 10 h 167"/>
                  <a:gd name="T4" fmla="*/ 75 w 109"/>
                  <a:gd name="T5" fmla="*/ 10 h 167"/>
                  <a:gd name="T6" fmla="*/ 76 w 109"/>
                  <a:gd name="T7" fmla="*/ 9 h 167"/>
                  <a:gd name="T8" fmla="*/ 76 w 109"/>
                  <a:gd name="T9" fmla="*/ 1 h 167"/>
                  <a:gd name="T10" fmla="*/ 75 w 109"/>
                  <a:gd name="T11" fmla="*/ 0 h 167"/>
                  <a:gd name="T12" fmla="*/ 74 w 109"/>
                  <a:gd name="T13" fmla="*/ 0 h 167"/>
                  <a:gd name="T14" fmla="*/ 35 w 109"/>
                  <a:gd name="T15" fmla="*/ 0 h 167"/>
                  <a:gd name="T16" fmla="*/ 34 w 109"/>
                  <a:gd name="T17" fmla="*/ 0 h 167"/>
                  <a:gd name="T18" fmla="*/ 33 w 109"/>
                  <a:gd name="T19" fmla="*/ 1 h 167"/>
                  <a:gd name="T20" fmla="*/ 33 w 109"/>
                  <a:gd name="T21" fmla="*/ 9 h 167"/>
                  <a:gd name="T22" fmla="*/ 34 w 109"/>
                  <a:gd name="T23" fmla="*/ 10 h 167"/>
                  <a:gd name="T24" fmla="*/ 35 w 109"/>
                  <a:gd name="T25" fmla="*/ 10 h 167"/>
                  <a:gd name="T26" fmla="*/ 35 w 109"/>
                  <a:gd name="T27" fmla="*/ 61 h 167"/>
                  <a:gd name="T28" fmla="*/ 0 w 109"/>
                  <a:gd name="T29" fmla="*/ 112 h 167"/>
                  <a:gd name="T30" fmla="*/ 55 w 109"/>
                  <a:gd name="T31" fmla="*/ 167 h 167"/>
                  <a:gd name="T32" fmla="*/ 109 w 109"/>
                  <a:gd name="T33" fmla="*/ 112 h 167"/>
                  <a:gd name="T34" fmla="*/ 75 w 109"/>
                  <a:gd name="T35" fmla="*/ 61 h 167"/>
                  <a:gd name="T36" fmla="*/ 42 w 109"/>
                  <a:gd name="T37" fmla="*/ 138 h 167"/>
                  <a:gd name="T38" fmla="*/ 35 w 109"/>
                  <a:gd name="T39" fmla="*/ 131 h 167"/>
                  <a:gd name="T40" fmla="*/ 42 w 109"/>
                  <a:gd name="T41" fmla="*/ 124 h 167"/>
                  <a:gd name="T42" fmla="*/ 49 w 109"/>
                  <a:gd name="T43" fmla="*/ 131 h 167"/>
                  <a:gd name="T44" fmla="*/ 42 w 109"/>
                  <a:gd name="T45" fmla="*/ 138 h 167"/>
                  <a:gd name="T46" fmla="*/ 47 w 109"/>
                  <a:gd name="T47" fmla="*/ 108 h 167"/>
                  <a:gd name="T48" fmla="*/ 51 w 109"/>
                  <a:gd name="T49" fmla="*/ 104 h 167"/>
                  <a:gd name="T50" fmla="*/ 55 w 109"/>
                  <a:gd name="T51" fmla="*/ 108 h 167"/>
                  <a:gd name="T52" fmla="*/ 51 w 109"/>
                  <a:gd name="T53" fmla="*/ 112 h 167"/>
                  <a:gd name="T54" fmla="*/ 47 w 109"/>
                  <a:gd name="T55" fmla="*/ 108 h 167"/>
                  <a:gd name="T56" fmla="*/ 59 w 109"/>
                  <a:gd name="T57" fmla="*/ 155 h 167"/>
                  <a:gd name="T58" fmla="*/ 52 w 109"/>
                  <a:gd name="T59" fmla="*/ 148 h 167"/>
                  <a:gd name="T60" fmla="*/ 59 w 109"/>
                  <a:gd name="T61" fmla="*/ 141 h 167"/>
                  <a:gd name="T62" fmla="*/ 66 w 109"/>
                  <a:gd name="T63" fmla="*/ 148 h 167"/>
                  <a:gd name="T64" fmla="*/ 59 w 109"/>
                  <a:gd name="T65" fmla="*/ 155 h 167"/>
                  <a:gd name="T66" fmla="*/ 70 w 109"/>
                  <a:gd name="T67" fmla="*/ 110 h 167"/>
                  <a:gd name="T68" fmla="*/ 66 w 109"/>
                  <a:gd name="T69" fmla="*/ 106 h 167"/>
                  <a:gd name="T70" fmla="*/ 70 w 109"/>
                  <a:gd name="T71" fmla="*/ 102 h 167"/>
                  <a:gd name="T72" fmla="*/ 74 w 109"/>
                  <a:gd name="T73" fmla="*/ 106 h 167"/>
                  <a:gd name="T74" fmla="*/ 70 w 109"/>
                  <a:gd name="T75" fmla="*/ 110 h 167"/>
                  <a:gd name="T76" fmla="*/ 9 w 109"/>
                  <a:gd name="T77" fmla="*/ 97 h 167"/>
                  <a:gd name="T78" fmla="*/ 41 w 109"/>
                  <a:gd name="T79" fmla="*/ 66 h 167"/>
                  <a:gd name="T80" fmla="*/ 41 w 109"/>
                  <a:gd name="T81" fmla="*/ 5 h 167"/>
                  <a:gd name="T82" fmla="*/ 42 w 109"/>
                  <a:gd name="T83" fmla="*/ 5 h 167"/>
                  <a:gd name="T84" fmla="*/ 68 w 109"/>
                  <a:gd name="T85" fmla="*/ 5 h 167"/>
                  <a:gd name="T86" fmla="*/ 68 w 109"/>
                  <a:gd name="T87" fmla="*/ 5 h 167"/>
                  <a:gd name="T88" fmla="*/ 68 w 109"/>
                  <a:gd name="T89" fmla="*/ 66 h 167"/>
                  <a:gd name="T90" fmla="*/ 100 w 109"/>
                  <a:gd name="T91" fmla="*/ 97 h 167"/>
                  <a:gd name="T92" fmla="*/ 9 w 109"/>
                  <a:gd name="T93" fmla="*/ 97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09" h="167">
                    <a:moveTo>
                      <a:pt x="75" y="61"/>
                    </a:moveTo>
                    <a:cubicBezTo>
                      <a:pt x="75" y="10"/>
                      <a:pt x="75" y="10"/>
                      <a:pt x="75" y="10"/>
                    </a:cubicBezTo>
                    <a:cubicBezTo>
                      <a:pt x="75" y="10"/>
                      <a:pt x="75" y="10"/>
                      <a:pt x="75" y="10"/>
                    </a:cubicBezTo>
                    <a:cubicBezTo>
                      <a:pt x="76" y="10"/>
                      <a:pt x="76" y="10"/>
                      <a:pt x="76" y="9"/>
                    </a:cubicBezTo>
                    <a:cubicBezTo>
                      <a:pt x="76" y="1"/>
                      <a:pt x="76" y="1"/>
                      <a:pt x="76" y="1"/>
                    </a:cubicBezTo>
                    <a:cubicBezTo>
                      <a:pt x="76" y="0"/>
                      <a:pt x="76" y="0"/>
                      <a:pt x="75" y="0"/>
                    </a:cubicBezTo>
                    <a:cubicBezTo>
                      <a:pt x="74" y="0"/>
                      <a:pt x="74" y="0"/>
                      <a:pt x="74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4" y="0"/>
                      <a:pt x="33" y="0"/>
                      <a:pt x="33" y="1"/>
                    </a:cubicBezTo>
                    <a:cubicBezTo>
                      <a:pt x="33" y="9"/>
                      <a:pt x="33" y="9"/>
                      <a:pt x="33" y="9"/>
                    </a:cubicBezTo>
                    <a:cubicBezTo>
                      <a:pt x="33" y="10"/>
                      <a:pt x="34" y="10"/>
                      <a:pt x="34" y="10"/>
                    </a:cubicBezTo>
                    <a:cubicBezTo>
                      <a:pt x="35" y="10"/>
                      <a:pt x="35" y="10"/>
                      <a:pt x="35" y="10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15" y="69"/>
                      <a:pt x="0" y="89"/>
                      <a:pt x="0" y="112"/>
                    </a:cubicBezTo>
                    <a:cubicBezTo>
                      <a:pt x="0" y="142"/>
                      <a:pt x="25" y="167"/>
                      <a:pt x="55" y="167"/>
                    </a:cubicBezTo>
                    <a:cubicBezTo>
                      <a:pt x="85" y="167"/>
                      <a:pt x="109" y="142"/>
                      <a:pt x="109" y="112"/>
                    </a:cubicBezTo>
                    <a:cubicBezTo>
                      <a:pt x="109" y="89"/>
                      <a:pt x="95" y="69"/>
                      <a:pt x="75" y="61"/>
                    </a:cubicBezTo>
                    <a:close/>
                    <a:moveTo>
                      <a:pt x="42" y="138"/>
                    </a:moveTo>
                    <a:cubicBezTo>
                      <a:pt x="38" y="138"/>
                      <a:pt x="35" y="135"/>
                      <a:pt x="35" y="131"/>
                    </a:cubicBezTo>
                    <a:cubicBezTo>
                      <a:pt x="35" y="127"/>
                      <a:pt x="38" y="124"/>
                      <a:pt x="42" y="124"/>
                    </a:cubicBezTo>
                    <a:cubicBezTo>
                      <a:pt x="46" y="124"/>
                      <a:pt x="49" y="127"/>
                      <a:pt x="49" y="131"/>
                    </a:cubicBezTo>
                    <a:cubicBezTo>
                      <a:pt x="49" y="135"/>
                      <a:pt x="46" y="138"/>
                      <a:pt x="42" y="138"/>
                    </a:cubicBezTo>
                    <a:close/>
                    <a:moveTo>
                      <a:pt x="47" y="108"/>
                    </a:moveTo>
                    <a:cubicBezTo>
                      <a:pt x="47" y="106"/>
                      <a:pt x="48" y="104"/>
                      <a:pt x="51" y="104"/>
                    </a:cubicBezTo>
                    <a:cubicBezTo>
                      <a:pt x="53" y="104"/>
                      <a:pt x="55" y="106"/>
                      <a:pt x="55" y="108"/>
                    </a:cubicBezTo>
                    <a:cubicBezTo>
                      <a:pt x="55" y="110"/>
                      <a:pt x="53" y="112"/>
                      <a:pt x="51" y="112"/>
                    </a:cubicBezTo>
                    <a:cubicBezTo>
                      <a:pt x="48" y="112"/>
                      <a:pt x="47" y="110"/>
                      <a:pt x="47" y="108"/>
                    </a:cubicBezTo>
                    <a:close/>
                    <a:moveTo>
                      <a:pt x="59" y="155"/>
                    </a:moveTo>
                    <a:cubicBezTo>
                      <a:pt x="55" y="155"/>
                      <a:pt x="52" y="151"/>
                      <a:pt x="52" y="148"/>
                    </a:cubicBezTo>
                    <a:cubicBezTo>
                      <a:pt x="52" y="144"/>
                      <a:pt x="55" y="141"/>
                      <a:pt x="59" y="141"/>
                    </a:cubicBezTo>
                    <a:cubicBezTo>
                      <a:pt x="63" y="141"/>
                      <a:pt x="66" y="144"/>
                      <a:pt x="66" y="148"/>
                    </a:cubicBezTo>
                    <a:cubicBezTo>
                      <a:pt x="66" y="151"/>
                      <a:pt x="63" y="155"/>
                      <a:pt x="59" y="155"/>
                    </a:cubicBezTo>
                    <a:close/>
                    <a:moveTo>
                      <a:pt x="70" y="110"/>
                    </a:moveTo>
                    <a:cubicBezTo>
                      <a:pt x="68" y="110"/>
                      <a:pt x="66" y="108"/>
                      <a:pt x="66" y="106"/>
                    </a:cubicBezTo>
                    <a:cubicBezTo>
                      <a:pt x="66" y="104"/>
                      <a:pt x="68" y="102"/>
                      <a:pt x="70" y="102"/>
                    </a:cubicBezTo>
                    <a:cubicBezTo>
                      <a:pt x="72" y="102"/>
                      <a:pt x="74" y="104"/>
                      <a:pt x="74" y="106"/>
                    </a:cubicBezTo>
                    <a:cubicBezTo>
                      <a:pt x="74" y="108"/>
                      <a:pt x="72" y="110"/>
                      <a:pt x="70" y="110"/>
                    </a:cubicBezTo>
                    <a:close/>
                    <a:moveTo>
                      <a:pt x="9" y="97"/>
                    </a:moveTo>
                    <a:cubicBezTo>
                      <a:pt x="14" y="82"/>
                      <a:pt x="26" y="70"/>
                      <a:pt x="41" y="66"/>
                    </a:cubicBezTo>
                    <a:cubicBezTo>
                      <a:pt x="41" y="5"/>
                      <a:pt x="41" y="5"/>
                      <a:pt x="41" y="5"/>
                    </a:cubicBezTo>
                    <a:cubicBezTo>
                      <a:pt x="41" y="5"/>
                      <a:pt x="41" y="5"/>
                      <a:pt x="42" y="5"/>
                    </a:cubicBezTo>
                    <a:cubicBezTo>
                      <a:pt x="68" y="5"/>
                      <a:pt x="68" y="5"/>
                      <a:pt x="68" y="5"/>
                    </a:cubicBezTo>
                    <a:cubicBezTo>
                      <a:pt x="68" y="5"/>
                      <a:pt x="68" y="5"/>
                      <a:pt x="68" y="5"/>
                    </a:cubicBezTo>
                    <a:cubicBezTo>
                      <a:pt x="68" y="66"/>
                      <a:pt x="68" y="66"/>
                      <a:pt x="68" y="66"/>
                    </a:cubicBezTo>
                    <a:cubicBezTo>
                      <a:pt x="83" y="70"/>
                      <a:pt x="95" y="82"/>
                      <a:pt x="100" y="97"/>
                    </a:cubicBezTo>
                    <a:lnTo>
                      <a:pt x="9" y="97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03" name="组合 102"/>
          <p:cNvGrpSpPr/>
          <p:nvPr/>
        </p:nvGrpSpPr>
        <p:grpSpPr>
          <a:xfrm>
            <a:off x="8008544" y="2224241"/>
            <a:ext cx="589908" cy="586135"/>
            <a:chOff x="8008544" y="2224241"/>
            <a:chExt cx="589908" cy="586135"/>
          </a:xfrm>
        </p:grpSpPr>
        <p:sp>
          <p:nvSpPr>
            <p:cNvPr id="23" name="Oval 3737"/>
            <p:cNvSpPr>
              <a:spLocks noChangeArrowheads="1"/>
            </p:cNvSpPr>
            <p:nvPr/>
          </p:nvSpPr>
          <p:spPr bwMode="auto">
            <a:xfrm>
              <a:off x="8008544" y="2224241"/>
              <a:ext cx="589908" cy="58613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1" name="Freeform 3765"/>
            <p:cNvSpPr>
              <a:spLocks noEditPoints="1"/>
            </p:cNvSpPr>
            <p:nvPr/>
          </p:nvSpPr>
          <p:spPr bwMode="auto">
            <a:xfrm>
              <a:off x="8208534" y="2244994"/>
              <a:ext cx="189928" cy="544628"/>
            </a:xfrm>
            <a:custGeom>
              <a:avLst/>
              <a:gdLst>
                <a:gd name="T0" fmla="*/ 32 w 64"/>
                <a:gd name="T1" fmla="*/ 28 h 183"/>
                <a:gd name="T2" fmla="*/ 46 w 64"/>
                <a:gd name="T3" fmla="*/ 14 h 183"/>
                <a:gd name="T4" fmla="*/ 32 w 64"/>
                <a:gd name="T5" fmla="*/ 0 h 183"/>
                <a:gd name="T6" fmla="*/ 19 w 64"/>
                <a:gd name="T7" fmla="*/ 14 h 183"/>
                <a:gd name="T8" fmla="*/ 32 w 64"/>
                <a:gd name="T9" fmla="*/ 28 h 183"/>
                <a:gd name="T10" fmla="*/ 64 w 64"/>
                <a:gd name="T11" fmla="*/ 45 h 183"/>
                <a:gd name="T12" fmla="*/ 51 w 64"/>
                <a:gd name="T13" fmla="*/ 33 h 183"/>
                <a:gd name="T14" fmla="*/ 13 w 64"/>
                <a:gd name="T15" fmla="*/ 33 h 183"/>
                <a:gd name="T16" fmla="*/ 0 w 64"/>
                <a:gd name="T17" fmla="*/ 45 h 183"/>
                <a:gd name="T18" fmla="*/ 0 w 64"/>
                <a:gd name="T19" fmla="*/ 96 h 183"/>
                <a:gd name="T20" fmla="*/ 5 w 64"/>
                <a:gd name="T21" fmla="*/ 102 h 183"/>
                <a:gd name="T22" fmla="*/ 11 w 64"/>
                <a:gd name="T23" fmla="*/ 96 h 183"/>
                <a:gd name="T24" fmla="*/ 11 w 64"/>
                <a:gd name="T25" fmla="*/ 50 h 183"/>
                <a:gd name="T26" fmla="*/ 13 w 64"/>
                <a:gd name="T27" fmla="*/ 50 h 183"/>
                <a:gd name="T28" fmla="*/ 13 w 64"/>
                <a:gd name="T29" fmla="*/ 174 h 183"/>
                <a:gd name="T30" fmla="*/ 22 w 64"/>
                <a:gd name="T31" fmla="*/ 183 h 183"/>
                <a:gd name="T32" fmla="*/ 30 w 64"/>
                <a:gd name="T33" fmla="*/ 174 h 183"/>
                <a:gd name="T34" fmla="*/ 30 w 64"/>
                <a:gd name="T35" fmla="*/ 106 h 183"/>
                <a:gd name="T36" fmla="*/ 34 w 64"/>
                <a:gd name="T37" fmla="*/ 106 h 183"/>
                <a:gd name="T38" fmla="*/ 34 w 64"/>
                <a:gd name="T39" fmla="*/ 174 h 183"/>
                <a:gd name="T40" fmla="*/ 43 w 64"/>
                <a:gd name="T41" fmla="*/ 183 h 183"/>
                <a:gd name="T42" fmla="*/ 51 w 64"/>
                <a:gd name="T43" fmla="*/ 174 h 183"/>
                <a:gd name="T44" fmla="*/ 51 w 64"/>
                <a:gd name="T45" fmla="*/ 50 h 183"/>
                <a:gd name="T46" fmla="*/ 53 w 64"/>
                <a:gd name="T47" fmla="*/ 50 h 183"/>
                <a:gd name="T48" fmla="*/ 53 w 64"/>
                <a:gd name="T49" fmla="*/ 96 h 183"/>
                <a:gd name="T50" fmla="*/ 59 w 64"/>
                <a:gd name="T51" fmla="*/ 102 h 183"/>
                <a:gd name="T52" fmla="*/ 64 w 64"/>
                <a:gd name="T53" fmla="*/ 96 h 183"/>
                <a:gd name="T54" fmla="*/ 64 w 64"/>
                <a:gd name="T55" fmla="*/ 4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4" h="183">
                  <a:moveTo>
                    <a:pt x="32" y="28"/>
                  </a:moveTo>
                  <a:cubicBezTo>
                    <a:pt x="40" y="28"/>
                    <a:pt x="46" y="21"/>
                    <a:pt x="46" y="14"/>
                  </a:cubicBezTo>
                  <a:cubicBezTo>
                    <a:pt x="46" y="6"/>
                    <a:pt x="40" y="0"/>
                    <a:pt x="32" y="0"/>
                  </a:cubicBezTo>
                  <a:cubicBezTo>
                    <a:pt x="25" y="0"/>
                    <a:pt x="19" y="6"/>
                    <a:pt x="19" y="14"/>
                  </a:cubicBezTo>
                  <a:cubicBezTo>
                    <a:pt x="19" y="21"/>
                    <a:pt x="25" y="28"/>
                    <a:pt x="32" y="28"/>
                  </a:cubicBezTo>
                  <a:moveTo>
                    <a:pt x="64" y="45"/>
                  </a:moveTo>
                  <a:cubicBezTo>
                    <a:pt x="64" y="38"/>
                    <a:pt x="58" y="33"/>
                    <a:pt x="51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6" y="33"/>
                    <a:pt x="0" y="38"/>
                    <a:pt x="0" y="4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9"/>
                    <a:pt x="2" y="102"/>
                    <a:pt x="5" y="102"/>
                  </a:cubicBezTo>
                  <a:cubicBezTo>
                    <a:pt x="9" y="102"/>
                    <a:pt x="11" y="99"/>
                    <a:pt x="11" y="96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3" y="50"/>
                    <a:pt x="13" y="50"/>
                    <a:pt x="13" y="50"/>
                  </a:cubicBezTo>
                  <a:cubicBezTo>
                    <a:pt x="13" y="174"/>
                    <a:pt x="13" y="174"/>
                    <a:pt x="13" y="174"/>
                  </a:cubicBezTo>
                  <a:cubicBezTo>
                    <a:pt x="13" y="179"/>
                    <a:pt x="17" y="183"/>
                    <a:pt x="22" y="183"/>
                  </a:cubicBezTo>
                  <a:cubicBezTo>
                    <a:pt x="26" y="183"/>
                    <a:pt x="30" y="179"/>
                    <a:pt x="30" y="174"/>
                  </a:cubicBezTo>
                  <a:cubicBezTo>
                    <a:pt x="30" y="106"/>
                    <a:pt x="30" y="106"/>
                    <a:pt x="30" y="106"/>
                  </a:cubicBezTo>
                  <a:cubicBezTo>
                    <a:pt x="34" y="106"/>
                    <a:pt x="34" y="106"/>
                    <a:pt x="34" y="106"/>
                  </a:cubicBezTo>
                  <a:cubicBezTo>
                    <a:pt x="34" y="174"/>
                    <a:pt x="34" y="174"/>
                    <a:pt x="34" y="174"/>
                  </a:cubicBezTo>
                  <a:cubicBezTo>
                    <a:pt x="34" y="179"/>
                    <a:pt x="38" y="183"/>
                    <a:pt x="43" y="183"/>
                  </a:cubicBezTo>
                  <a:cubicBezTo>
                    <a:pt x="47" y="183"/>
                    <a:pt x="51" y="179"/>
                    <a:pt x="51" y="174"/>
                  </a:cubicBezTo>
                  <a:cubicBezTo>
                    <a:pt x="51" y="50"/>
                    <a:pt x="51" y="50"/>
                    <a:pt x="51" y="50"/>
                  </a:cubicBezTo>
                  <a:cubicBezTo>
                    <a:pt x="53" y="50"/>
                    <a:pt x="53" y="50"/>
                    <a:pt x="53" y="50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9"/>
                    <a:pt x="56" y="102"/>
                    <a:pt x="59" y="102"/>
                  </a:cubicBezTo>
                  <a:cubicBezTo>
                    <a:pt x="62" y="102"/>
                    <a:pt x="64" y="99"/>
                    <a:pt x="64" y="96"/>
                  </a:cubicBezTo>
                  <a:lnTo>
                    <a:pt x="64" y="4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06" name="组合 105"/>
          <p:cNvGrpSpPr/>
          <p:nvPr/>
        </p:nvGrpSpPr>
        <p:grpSpPr>
          <a:xfrm>
            <a:off x="8160737" y="4409039"/>
            <a:ext cx="642736" cy="642736"/>
            <a:chOff x="8160737" y="4409039"/>
            <a:chExt cx="642736" cy="642736"/>
          </a:xfrm>
        </p:grpSpPr>
        <p:sp>
          <p:nvSpPr>
            <p:cNvPr id="20" name="Oval 3734"/>
            <p:cNvSpPr>
              <a:spLocks noChangeArrowheads="1"/>
            </p:cNvSpPr>
            <p:nvPr/>
          </p:nvSpPr>
          <p:spPr bwMode="auto">
            <a:xfrm>
              <a:off x="8160737" y="4409039"/>
              <a:ext cx="642736" cy="6427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92" name="组合 91"/>
            <p:cNvGrpSpPr/>
            <p:nvPr/>
          </p:nvGrpSpPr>
          <p:grpSpPr>
            <a:xfrm>
              <a:off x="8288405" y="4480104"/>
              <a:ext cx="387401" cy="500606"/>
              <a:chOff x="8285261" y="4274238"/>
              <a:chExt cx="387401" cy="500606"/>
            </a:xfrm>
          </p:grpSpPr>
          <p:sp>
            <p:nvSpPr>
              <p:cNvPr id="52" name="Freeform 3766"/>
              <p:cNvSpPr/>
              <p:nvPr/>
            </p:nvSpPr>
            <p:spPr bwMode="auto">
              <a:xfrm>
                <a:off x="8291548" y="4274238"/>
                <a:ext cx="381114" cy="384887"/>
              </a:xfrm>
              <a:custGeom>
                <a:avLst/>
                <a:gdLst>
                  <a:gd name="T0" fmla="*/ 94 w 128"/>
                  <a:gd name="T1" fmla="*/ 7 h 129"/>
                  <a:gd name="T2" fmla="*/ 120 w 128"/>
                  <a:gd name="T3" fmla="*/ 58 h 129"/>
                  <a:gd name="T4" fmla="*/ 57 w 128"/>
                  <a:gd name="T5" fmla="*/ 121 h 129"/>
                  <a:gd name="T6" fmla="*/ 7 w 128"/>
                  <a:gd name="T7" fmla="*/ 96 h 129"/>
                  <a:gd name="T8" fmla="*/ 0 w 128"/>
                  <a:gd name="T9" fmla="*/ 101 h 129"/>
                  <a:gd name="T10" fmla="*/ 57 w 128"/>
                  <a:gd name="T11" fmla="*/ 129 h 129"/>
                  <a:gd name="T12" fmla="*/ 128 w 128"/>
                  <a:gd name="T13" fmla="*/ 58 h 129"/>
                  <a:gd name="T14" fmla="*/ 99 w 128"/>
                  <a:gd name="T15" fmla="*/ 0 h 129"/>
                  <a:gd name="T16" fmla="*/ 94 w 128"/>
                  <a:gd name="T17" fmla="*/ 7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" h="129">
                    <a:moveTo>
                      <a:pt x="94" y="7"/>
                    </a:moveTo>
                    <a:cubicBezTo>
                      <a:pt x="110" y="18"/>
                      <a:pt x="120" y="37"/>
                      <a:pt x="120" y="58"/>
                    </a:cubicBezTo>
                    <a:cubicBezTo>
                      <a:pt x="120" y="93"/>
                      <a:pt x="92" y="121"/>
                      <a:pt x="57" y="121"/>
                    </a:cubicBezTo>
                    <a:cubicBezTo>
                      <a:pt x="37" y="121"/>
                      <a:pt x="18" y="111"/>
                      <a:pt x="7" y="96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13" y="118"/>
                      <a:pt x="34" y="129"/>
                      <a:pt x="57" y="129"/>
                    </a:cubicBezTo>
                    <a:cubicBezTo>
                      <a:pt x="97" y="129"/>
                      <a:pt x="128" y="97"/>
                      <a:pt x="128" y="58"/>
                    </a:cubicBezTo>
                    <a:cubicBezTo>
                      <a:pt x="128" y="34"/>
                      <a:pt x="117" y="13"/>
                      <a:pt x="99" y="0"/>
                    </a:cubicBezTo>
                    <a:lnTo>
                      <a:pt x="94" y="7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3" name="Freeform 3767"/>
              <p:cNvSpPr>
                <a:spLocks noEditPoints="1"/>
              </p:cNvSpPr>
              <p:nvPr/>
            </p:nvSpPr>
            <p:spPr bwMode="auto">
              <a:xfrm>
                <a:off x="8294064" y="4284301"/>
                <a:ext cx="339606" cy="335833"/>
              </a:xfrm>
              <a:custGeom>
                <a:avLst/>
                <a:gdLst>
                  <a:gd name="T0" fmla="*/ 57 w 114"/>
                  <a:gd name="T1" fmla="*/ 0 h 113"/>
                  <a:gd name="T2" fmla="*/ 0 w 114"/>
                  <a:gd name="T3" fmla="*/ 56 h 113"/>
                  <a:gd name="T4" fmla="*/ 57 w 114"/>
                  <a:gd name="T5" fmla="*/ 113 h 113"/>
                  <a:gd name="T6" fmla="*/ 114 w 114"/>
                  <a:gd name="T7" fmla="*/ 56 h 113"/>
                  <a:gd name="T8" fmla="*/ 57 w 114"/>
                  <a:gd name="T9" fmla="*/ 0 h 113"/>
                  <a:gd name="T10" fmla="*/ 57 w 114"/>
                  <a:gd name="T11" fmla="*/ 110 h 113"/>
                  <a:gd name="T12" fmla="*/ 3 w 114"/>
                  <a:gd name="T13" fmla="*/ 56 h 113"/>
                  <a:gd name="T14" fmla="*/ 57 w 114"/>
                  <a:gd name="T15" fmla="*/ 2 h 113"/>
                  <a:gd name="T16" fmla="*/ 111 w 114"/>
                  <a:gd name="T17" fmla="*/ 56 h 113"/>
                  <a:gd name="T18" fmla="*/ 57 w 114"/>
                  <a:gd name="T19" fmla="*/ 11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4" h="113">
                    <a:moveTo>
                      <a:pt x="57" y="0"/>
                    </a:moveTo>
                    <a:cubicBezTo>
                      <a:pt x="26" y="0"/>
                      <a:pt x="0" y="25"/>
                      <a:pt x="0" y="56"/>
                    </a:cubicBezTo>
                    <a:cubicBezTo>
                      <a:pt x="0" y="87"/>
                      <a:pt x="26" y="113"/>
                      <a:pt x="57" y="113"/>
                    </a:cubicBezTo>
                    <a:cubicBezTo>
                      <a:pt x="88" y="113"/>
                      <a:pt x="114" y="87"/>
                      <a:pt x="114" y="56"/>
                    </a:cubicBezTo>
                    <a:cubicBezTo>
                      <a:pt x="114" y="25"/>
                      <a:pt x="88" y="0"/>
                      <a:pt x="57" y="0"/>
                    </a:cubicBezTo>
                    <a:close/>
                    <a:moveTo>
                      <a:pt x="57" y="110"/>
                    </a:moveTo>
                    <a:cubicBezTo>
                      <a:pt x="27" y="110"/>
                      <a:pt x="3" y="86"/>
                      <a:pt x="3" y="56"/>
                    </a:cubicBezTo>
                    <a:cubicBezTo>
                      <a:pt x="3" y="26"/>
                      <a:pt x="27" y="2"/>
                      <a:pt x="57" y="2"/>
                    </a:cubicBezTo>
                    <a:cubicBezTo>
                      <a:pt x="87" y="2"/>
                      <a:pt x="111" y="26"/>
                      <a:pt x="111" y="56"/>
                    </a:cubicBezTo>
                    <a:cubicBezTo>
                      <a:pt x="111" y="86"/>
                      <a:pt x="87" y="110"/>
                      <a:pt x="57" y="11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4" name="Freeform 3768"/>
              <p:cNvSpPr/>
              <p:nvPr/>
            </p:nvSpPr>
            <p:spPr bwMode="auto">
              <a:xfrm>
                <a:off x="8285261" y="4289332"/>
                <a:ext cx="378597" cy="330800"/>
              </a:xfrm>
              <a:custGeom>
                <a:avLst/>
                <a:gdLst>
                  <a:gd name="T0" fmla="*/ 37 w 127"/>
                  <a:gd name="T1" fmla="*/ 8 h 111"/>
                  <a:gd name="T2" fmla="*/ 35 w 127"/>
                  <a:gd name="T3" fmla="*/ 13 h 111"/>
                  <a:gd name="T4" fmla="*/ 32 w 127"/>
                  <a:gd name="T5" fmla="*/ 16 h 111"/>
                  <a:gd name="T6" fmla="*/ 30 w 127"/>
                  <a:gd name="T7" fmla="*/ 14 h 111"/>
                  <a:gd name="T8" fmla="*/ 30 w 127"/>
                  <a:gd name="T9" fmla="*/ 18 h 111"/>
                  <a:gd name="T10" fmla="*/ 24 w 127"/>
                  <a:gd name="T11" fmla="*/ 19 h 111"/>
                  <a:gd name="T12" fmla="*/ 20 w 127"/>
                  <a:gd name="T13" fmla="*/ 23 h 111"/>
                  <a:gd name="T14" fmla="*/ 16 w 127"/>
                  <a:gd name="T15" fmla="*/ 30 h 111"/>
                  <a:gd name="T16" fmla="*/ 12 w 127"/>
                  <a:gd name="T17" fmla="*/ 34 h 111"/>
                  <a:gd name="T18" fmla="*/ 15 w 127"/>
                  <a:gd name="T19" fmla="*/ 37 h 111"/>
                  <a:gd name="T20" fmla="*/ 16 w 127"/>
                  <a:gd name="T21" fmla="*/ 39 h 111"/>
                  <a:gd name="T22" fmla="*/ 13 w 127"/>
                  <a:gd name="T23" fmla="*/ 36 h 111"/>
                  <a:gd name="T24" fmla="*/ 11 w 127"/>
                  <a:gd name="T25" fmla="*/ 33 h 111"/>
                  <a:gd name="T26" fmla="*/ 10 w 127"/>
                  <a:gd name="T27" fmla="*/ 38 h 111"/>
                  <a:gd name="T28" fmla="*/ 10 w 127"/>
                  <a:gd name="T29" fmla="*/ 46 h 111"/>
                  <a:gd name="T30" fmla="*/ 14 w 127"/>
                  <a:gd name="T31" fmla="*/ 44 h 111"/>
                  <a:gd name="T32" fmla="*/ 18 w 127"/>
                  <a:gd name="T33" fmla="*/ 49 h 111"/>
                  <a:gd name="T34" fmla="*/ 23 w 127"/>
                  <a:gd name="T35" fmla="*/ 54 h 111"/>
                  <a:gd name="T36" fmla="*/ 28 w 127"/>
                  <a:gd name="T37" fmla="*/ 59 h 111"/>
                  <a:gd name="T38" fmla="*/ 35 w 127"/>
                  <a:gd name="T39" fmla="*/ 65 h 111"/>
                  <a:gd name="T40" fmla="*/ 33 w 127"/>
                  <a:gd name="T41" fmla="*/ 75 h 111"/>
                  <a:gd name="T42" fmla="*/ 28 w 127"/>
                  <a:gd name="T43" fmla="*/ 86 h 111"/>
                  <a:gd name="T44" fmla="*/ 29 w 127"/>
                  <a:gd name="T45" fmla="*/ 94 h 111"/>
                  <a:gd name="T46" fmla="*/ 26 w 127"/>
                  <a:gd name="T47" fmla="*/ 95 h 111"/>
                  <a:gd name="T48" fmla="*/ 18 w 127"/>
                  <a:gd name="T49" fmla="*/ 82 h 111"/>
                  <a:gd name="T50" fmla="*/ 10 w 127"/>
                  <a:gd name="T51" fmla="*/ 63 h 111"/>
                  <a:gd name="T52" fmla="*/ 7 w 127"/>
                  <a:gd name="T53" fmla="*/ 48 h 111"/>
                  <a:gd name="T54" fmla="*/ 41 w 127"/>
                  <a:gd name="T55" fmla="*/ 102 h 111"/>
                  <a:gd name="T56" fmla="*/ 50 w 127"/>
                  <a:gd name="T57" fmla="*/ 101 h 111"/>
                  <a:gd name="T58" fmla="*/ 62 w 127"/>
                  <a:gd name="T59" fmla="*/ 99 h 111"/>
                  <a:gd name="T60" fmla="*/ 61 w 127"/>
                  <a:gd name="T61" fmla="*/ 104 h 111"/>
                  <a:gd name="T62" fmla="*/ 68 w 127"/>
                  <a:gd name="T63" fmla="*/ 104 h 111"/>
                  <a:gd name="T64" fmla="*/ 78 w 127"/>
                  <a:gd name="T65" fmla="*/ 102 h 111"/>
                  <a:gd name="T66" fmla="*/ 77 w 127"/>
                  <a:gd name="T67" fmla="*/ 1 h 111"/>
                  <a:gd name="T68" fmla="*/ 110 w 127"/>
                  <a:gd name="T69" fmla="*/ 35 h 111"/>
                  <a:gd name="T70" fmla="*/ 106 w 127"/>
                  <a:gd name="T71" fmla="*/ 32 h 111"/>
                  <a:gd name="T72" fmla="*/ 101 w 127"/>
                  <a:gd name="T73" fmla="*/ 41 h 111"/>
                  <a:gd name="T74" fmla="*/ 95 w 127"/>
                  <a:gd name="T75" fmla="*/ 33 h 111"/>
                  <a:gd name="T76" fmla="*/ 98 w 127"/>
                  <a:gd name="T77" fmla="*/ 41 h 111"/>
                  <a:gd name="T78" fmla="*/ 104 w 127"/>
                  <a:gd name="T79" fmla="*/ 44 h 111"/>
                  <a:gd name="T80" fmla="*/ 101 w 127"/>
                  <a:gd name="T81" fmla="*/ 56 h 111"/>
                  <a:gd name="T82" fmla="*/ 98 w 127"/>
                  <a:gd name="T83" fmla="*/ 68 h 111"/>
                  <a:gd name="T84" fmla="*/ 94 w 127"/>
                  <a:gd name="T85" fmla="*/ 76 h 111"/>
                  <a:gd name="T86" fmla="*/ 82 w 127"/>
                  <a:gd name="T87" fmla="*/ 86 h 111"/>
                  <a:gd name="T88" fmla="*/ 79 w 127"/>
                  <a:gd name="T89" fmla="*/ 77 h 111"/>
                  <a:gd name="T90" fmla="*/ 80 w 127"/>
                  <a:gd name="T91" fmla="*/ 67 h 111"/>
                  <a:gd name="T92" fmla="*/ 76 w 127"/>
                  <a:gd name="T93" fmla="*/ 56 h 111"/>
                  <a:gd name="T94" fmla="*/ 70 w 127"/>
                  <a:gd name="T95" fmla="*/ 50 h 111"/>
                  <a:gd name="T96" fmla="*/ 56 w 127"/>
                  <a:gd name="T97" fmla="*/ 50 h 111"/>
                  <a:gd name="T98" fmla="*/ 50 w 127"/>
                  <a:gd name="T99" fmla="*/ 42 h 111"/>
                  <a:gd name="T100" fmla="*/ 56 w 127"/>
                  <a:gd name="T101" fmla="*/ 27 h 111"/>
                  <a:gd name="T102" fmla="*/ 67 w 127"/>
                  <a:gd name="T103" fmla="*/ 23 h 111"/>
                  <a:gd name="T104" fmla="*/ 73 w 127"/>
                  <a:gd name="T105" fmla="*/ 26 h 111"/>
                  <a:gd name="T106" fmla="*/ 82 w 127"/>
                  <a:gd name="T107" fmla="*/ 26 h 111"/>
                  <a:gd name="T108" fmla="*/ 91 w 127"/>
                  <a:gd name="T109" fmla="*/ 24 h 111"/>
                  <a:gd name="T110" fmla="*/ 83 w 127"/>
                  <a:gd name="T111" fmla="*/ 21 h 111"/>
                  <a:gd name="T112" fmla="*/ 82 w 127"/>
                  <a:gd name="T113" fmla="*/ 18 h 111"/>
                  <a:gd name="T114" fmla="*/ 71 w 127"/>
                  <a:gd name="T115" fmla="*/ 18 h 111"/>
                  <a:gd name="T116" fmla="*/ 62 w 127"/>
                  <a:gd name="T117" fmla="*/ 21 h 111"/>
                  <a:gd name="T118" fmla="*/ 60 w 127"/>
                  <a:gd name="T119" fmla="*/ 11 h 111"/>
                  <a:gd name="T120" fmla="*/ 54 w 127"/>
                  <a:gd name="T121" fmla="*/ 6 h 111"/>
                  <a:gd name="T122" fmla="*/ 61 w 127"/>
                  <a:gd name="T123" fmla="*/ 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27" h="111">
                    <a:moveTo>
                      <a:pt x="52" y="0"/>
                    </a:moveTo>
                    <a:cubicBezTo>
                      <a:pt x="52" y="0"/>
                      <a:pt x="33" y="3"/>
                      <a:pt x="20" y="17"/>
                    </a:cubicBezTo>
                    <a:cubicBezTo>
                      <a:pt x="20" y="17"/>
                      <a:pt x="30" y="7"/>
                      <a:pt x="36" y="7"/>
                    </a:cubicBezTo>
                    <a:cubicBezTo>
                      <a:pt x="37" y="8"/>
                      <a:pt x="37" y="8"/>
                      <a:pt x="37" y="8"/>
                    </a:cubicBezTo>
                    <a:cubicBezTo>
                      <a:pt x="37" y="8"/>
                      <a:pt x="37" y="8"/>
                      <a:pt x="37" y="8"/>
                    </a:cubicBezTo>
                    <a:cubicBezTo>
                      <a:pt x="37" y="9"/>
                      <a:pt x="36" y="10"/>
                      <a:pt x="36" y="10"/>
                    </a:cubicBezTo>
                    <a:cubicBezTo>
                      <a:pt x="36" y="10"/>
                      <a:pt x="36" y="11"/>
                      <a:pt x="36" y="11"/>
                    </a:cubicBezTo>
                    <a:cubicBezTo>
                      <a:pt x="36" y="12"/>
                      <a:pt x="36" y="12"/>
                      <a:pt x="36" y="12"/>
                    </a:cubicBezTo>
                    <a:cubicBezTo>
                      <a:pt x="36" y="12"/>
                      <a:pt x="35" y="12"/>
                      <a:pt x="35" y="12"/>
                    </a:cubicBezTo>
                    <a:cubicBezTo>
                      <a:pt x="35" y="12"/>
                      <a:pt x="35" y="12"/>
                      <a:pt x="35" y="13"/>
                    </a:cubicBezTo>
                    <a:cubicBezTo>
                      <a:pt x="35" y="13"/>
                      <a:pt x="35" y="14"/>
                      <a:pt x="35" y="14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35" y="16"/>
                      <a:pt x="35" y="16"/>
                      <a:pt x="35" y="16"/>
                    </a:cubicBezTo>
                    <a:cubicBezTo>
                      <a:pt x="34" y="16"/>
                      <a:pt x="34" y="16"/>
                      <a:pt x="34" y="16"/>
                    </a:cubicBezTo>
                    <a:cubicBezTo>
                      <a:pt x="34" y="16"/>
                      <a:pt x="33" y="16"/>
                      <a:pt x="32" y="16"/>
                    </a:cubicBezTo>
                    <a:cubicBezTo>
                      <a:pt x="32" y="16"/>
                      <a:pt x="32" y="15"/>
                      <a:pt x="32" y="15"/>
                    </a:cubicBezTo>
                    <a:cubicBezTo>
                      <a:pt x="33" y="14"/>
                      <a:pt x="33" y="14"/>
                      <a:pt x="33" y="14"/>
                    </a:cubicBezTo>
                    <a:cubicBezTo>
                      <a:pt x="33" y="14"/>
                      <a:pt x="33" y="14"/>
                      <a:pt x="33" y="14"/>
                    </a:cubicBezTo>
                    <a:cubicBezTo>
                      <a:pt x="32" y="14"/>
                      <a:pt x="32" y="13"/>
                      <a:pt x="32" y="13"/>
                    </a:cubicBezTo>
                    <a:cubicBezTo>
                      <a:pt x="31" y="13"/>
                      <a:pt x="30" y="14"/>
                      <a:pt x="30" y="14"/>
                    </a:cubicBezTo>
                    <a:cubicBezTo>
                      <a:pt x="29" y="15"/>
                      <a:pt x="29" y="15"/>
                      <a:pt x="29" y="15"/>
                    </a:cubicBezTo>
                    <a:cubicBezTo>
                      <a:pt x="29" y="15"/>
                      <a:pt x="29" y="16"/>
                      <a:pt x="29" y="16"/>
                    </a:cubicBezTo>
                    <a:cubicBezTo>
                      <a:pt x="29" y="16"/>
                      <a:pt x="30" y="16"/>
                      <a:pt x="30" y="16"/>
                    </a:cubicBezTo>
                    <a:cubicBezTo>
                      <a:pt x="30" y="16"/>
                      <a:pt x="30" y="17"/>
                      <a:pt x="30" y="17"/>
                    </a:cubicBezTo>
                    <a:cubicBezTo>
                      <a:pt x="30" y="17"/>
                      <a:pt x="30" y="18"/>
                      <a:pt x="30" y="18"/>
                    </a:cubicBezTo>
                    <a:cubicBezTo>
                      <a:pt x="30" y="18"/>
                      <a:pt x="29" y="18"/>
                      <a:pt x="29" y="18"/>
                    </a:cubicBezTo>
                    <a:cubicBezTo>
                      <a:pt x="28" y="18"/>
                      <a:pt x="28" y="18"/>
                      <a:pt x="27" y="18"/>
                    </a:cubicBezTo>
                    <a:cubicBezTo>
                      <a:pt x="27" y="18"/>
                      <a:pt x="26" y="17"/>
                      <a:pt x="26" y="18"/>
                    </a:cubicBezTo>
                    <a:cubicBezTo>
                      <a:pt x="26" y="18"/>
                      <a:pt x="26" y="18"/>
                      <a:pt x="25" y="18"/>
                    </a:cubicBezTo>
                    <a:cubicBezTo>
                      <a:pt x="25" y="18"/>
                      <a:pt x="24" y="19"/>
                      <a:pt x="24" y="19"/>
                    </a:cubicBezTo>
                    <a:cubicBezTo>
                      <a:pt x="24" y="19"/>
                      <a:pt x="24" y="19"/>
                      <a:pt x="24" y="19"/>
                    </a:cubicBezTo>
                    <a:cubicBezTo>
                      <a:pt x="24" y="20"/>
                      <a:pt x="23" y="21"/>
                      <a:pt x="23" y="21"/>
                    </a:cubicBezTo>
                    <a:cubicBezTo>
                      <a:pt x="23" y="21"/>
                      <a:pt x="23" y="21"/>
                      <a:pt x="22" y="21"/>
                    </a:cubicBezTo>
                    <a:cubicBezTo>
                      <a:pt x="21" y="21"/>
                      <a:pt x="21" y="22"/>
                      <a:pt x="21" y="22"/>
                    </a:cubicBezTo>
                    <a:cubicBezTo>
                      <a:pt x="20" y="23"/>
                      <a:pt x="20" y="23"/>
                      <a:pt x="20" y="23"/>
                    </a:cubicBezTo>
                    <a:cubicBezTo>
                      <a:pt x="20" y="23"/>
                      <a:pt x="20" y="23"/>
                      <a:pt x="19" y="24"/>
                    </a:cubicBezTo>
                    <a:cubicBezTo>
                      <a:pt x="19" y="24"/>
                      <a:pt x="17" y="25"/>
                      <a:pt x="17" y="25"/>
                    </a:cubicBezTo>
                    <a:cubicBezTo>
                      <a:pt x="17" y="25"/>
                      <a:pt x="17" y="26"/>
                      <a:pt x="16" y="27"/>
                    </a:cubicBezTo>
                    <a:cubicBezTo>
                      <a:pt x="16" y="27"/>
                      <a:pt x="16" y="28"/>
                      <a:pt x="16" y="28"/>
                    </a:cubicBezTo>
                    <a:cubicBezTo>
                      <a:pt x="16" y="28"/>
                      <a:pt x="16" y="29"/>
                      <a:pt x="16" y="30"/>
                    </a:cubicBezTo>
                    <a:cubicBezTo>
                      <a:pt x="15" y="30"/>
                      <a:pt x="15" y="31"/>
                      <a:pt x="15" y="31"/>
                    </a:cubicBezTo>
                    <a:cubicBezTo>
                      <a:pt x="15" y="31"/>
                      <a:pt x="14" y="32"/>
                      <a:pt x="14" y="32"/>
                    </a:cubicBezTo>
                    <a:cubicBezTo>
                      <a:pt x="14" y="32"/>
                      <a:pt x="13" y="32"/>
                      <a:pt x="12" y="32"/>
                    </a:cubicBezTo>
                    <a:cubicBezTo>
                      <a:pt x="12" y="33"/>
                      <a:pt x="12" y="33"/>
                      <a:pt x="12" y="33"/>
                    </a:cubicBezTo>
                    <a:cubicBezTo>
                      <a:pt x="12" y="34"/>
                      <a:pt x="12" y="34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3" y="34"/>
                      <a:pt x="13" y="35"/>
                      <a:pt x="13" y="35"/>
                    </a:cubicBezTo>
                    <a:cubicBezTo>
                      <a:pt x="13" y="36"/>
                      <a:pt x="13" y="37"/>
                      <a:pt x="13" y="37"/>
                    </a:cubicBezTo>
                    <a:cubicBezTo>
                      <a:pt x="14" y="37"/>
                      <a:pt x="14" y="37"/>
                      <a:pt x="14" y="37"/>
                    </a:cubicBezTo>
                    <a:cubicBezTo>
                      <a:pt x="15" y="37"/>
                      <a:pt x="15" y="37"/>
                      <a:pt x="15" y="37"/>
                    </a:cubicBezTo>
                    <a:cubicBezTo>
                      <a:pt x="16" y="38"/>
                      <a:pt x="16" y="38"/>
                      <a:pt x="16" y="38"/>
                    </a:cubicBezTo>
                    <a:cubicBezTo>
                      <a:pt x="17" y="38"/>
                      <a:pt x="17" y="38"/>
                      <a:pt x="17" y="38"/>
                    </a:cubicBezTo>
                    <a:cubicBezTo>
                      <a:pt x="17" y="38"/>
                      <a:pt x="17" y="39"/>
                      <a:pt x="16" y="39"/>
                    </a:cubicBezTo>
                    <a:cubicBezTo>
                      <a:pt x="16" y="39"/>
                      <a:pt x="16" y="39"/>
                      <a:pt x="16" y="39"/>
                    </a:cubicBezTo>
                    <a:cubicBezTo>
                      <a:pt x="16" y="39"/>
                      <a:pt x="16" y="39"/>
                      <a:pt x="16" y="39"/>
                    </a:cubicBezTo>
                    <a:cubicBezTo>
                      <a:pt x="15" y="38"/>
                      <a:pt x="15" y="38"/>
                      <a:pt x="15" y="38"/>
                    </a:cubicBezTo>
                    <a:cubicBezTo>
                      <a:pt x="15" y="38"/>
                      <a:pt x="14" y="38"/>
                      <a:pt x="14" y="38"/>
                    </a:cubicBezTo>
                    <a:cubicBezTo>
                      <a:pt x="14" y="38"/>
                      <a:pt x="13" y="38"/>
                      <a:pt x="13" y="38"/>
                    </a:cubicBezTo>
                    <a:cubicBezTo>
                      <a:pt x="13" y="37"/>
                      <a:pt x="13" y="38"/>
                      <a:pt x="13" y="37"/>
                    </a:cubicBezTo>
                    <a:cubicBezTo>
                      <a:pt x="13" y="37"/>
                      <a:pt x="13" y="37"/>
                      <a:pt x="13" y="36"/>
                    </a:cubicBezTo>
                    <a:cubicBezTo>
                      <a:pt x="13" y="36"/>
                      <a:pt x="12" y="36"/>
                      <a:pt x="12" y="36"/>
                    </a:cubicBezTo>
                    <a:cubicBezTo>
                      <a:pt x="12" y="36"/>
                      <a:pt x="12" y="36"/>
                      <a:pt x="12" y="36"/>
                    </a:cubicBezTo>
                    <a:cubicBezTo>
                      <a:pt x="11" y="35"/>
                      <a:pt x="11" y="35"/>
                      <a:pt x="11" y="35"/>
                    </a:cubicBezTo>
                    <a:cubicBezTo>
                      <a:pt x="11" y="35"/>
                      <a:pt x="11" y="35"/>
                      <a:pt x="11" y="35"/>
                    </a:cubicBezTo>
                    <a:cubicBezTo>
                      <a:pt x="11" y="34"/>
                      <a:pt x="11" y="34"/>
                      <a:pt x="11" y="33"/>
                    </a:cubicBezTo>
                    <a:cubicBezTo>
                      <a:pt x="11" y="33"/>
                      <a:pt x="11" y="33"/>
                      <a:pt x="11" y="32"/>
                    </a:cubicBezTo>
                    <a:cubicBezTo>
                      <a:pt x="11" y="32"/>
                      <a:pt x="11" y="30"/>
                      <a:pt x="11" y="30"/>
                    </a:cubicBezTo>
                    <a:cubicBezTo>
                      <a:pt x="11" y="30"/>
                      <a:pt x="10" y="34"/>
                      <a:pt x="9" y="36"/>
                    </a:cubicBezTo>
                    <a:cubicBezTo>
                      <a:pt x="9" y="36"/>
                      <a:pt x="10" y="36"/>
                      <a:pt x="10" y="37"/>
                    </a:cubicBezTo>
                    <a:cubicBezTo>
                      <a:pt x="10" y="37"/>
                      <a:pt x="10" y="38"/>
                      <a:pt x="10" y="38"/>
                    </a:cubicBezTo>
                    <a:cubicBezTo>
                      <a:pt x="10" y="39"/>
                      <a:pt x="10" y="38"/>
                      <a:pt x="10" y="40"/>
                    </a:cubicBezTo>
                    <a:cubicBezTo>
                      <a:pt x="10" y="41"/>
                      <a:pt x="10" y="42"/>
                      <a:pt x="10" y="42"/>
                    </a:cubicBezTo>
                    <a:cubicBezTo>
                      <a:pt x="10" y="42"/>
                      <a:pt x="9" y="43"/>
                      <a:pt x="9" y="44"/>
                    </a:cubicBezTo>
                    <a:cubicBezTo>
                      <a:pt x="9" y="44"/>
                      <a:pt x="10" y="45"/>
                      <a:pt x="10" y="46"/>
                    </a:cubicBezTo>
                    <a:cubicBezTo>
                      <a:pt x="10" y="46"/>
                      <a:pt x="10" y="46"/>
                      <a:pt x="10" y="46"/>
                    </a:cubicBezTo>
                    <a:cubicBezTo>
                      <a:pt x="10" y="47"/>
                      <a:pt x="10" y="48"/>
                      <a:pt x="10" y="47"/>
                    </a:cubicBezTo>
                    <a:cubicBezTo>
                      <a:pt x="11" y="45"/>
                      <a:pt x="11" y="45"/>
                      <a:pt x="11" y="45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5"/>
                      <a:pt x="12" y="44"/>
                      <a:pt x="13" y="44"/>
                    </a:cubicBezTo>
                    <a:cubicBezTo>
                      <a:pt x="14" y="44"/>
                      <a:pt x="14" y="44"/>
                      <a:pt x="14" y="44"/>
                    </a:cubicBezTo>
                    <a:cubicBezTo>
                      <a:pt x="14" y="45"/>
                      <a:pt x="14" y="46"/>
                      <a:pt x="14" y="46"/>
                    </a:cubicBezTo>
                    <a:cubicBezTo>
                      <a:pt x="14" y="46"/>
                      <a:pt x="16" y="45"/>
                      <a:pt x="16" y="45"/>
                    </a:cubicBezTo>
                    <a:cubicBezTo>
                      <a:pt x="16" y="45"/>
                      <a:pt x="17" y="45"/>
                      <a:pt x="17" y="46"/>
                    </a:cubicBezTo>
                    <a:cubicBezTo>
                      <a:pt x="17" y="47"/>
                      <a:pt x="17" y="47"/>
                      <a:pt x="18" y="48"/>
                    </a:cubicBezTo>
                    <a:cubicBezTo>
                      <a:pt x="18" y="48"/>
                      <a:pt x="18" y="49"/>
                      <a:pt x="18" y="49"/>
                    </a:cubicBezTo>
                    <a:cubicBezTo>
                      <a:pt x="18" y="50"/>
                      <a:pt x="20" y="50"/>
                      <a:pt x="20" y="50"/>
                    </a:cubicBezTo>
                    <a:cubicBezTo>
                      <a:pt x="20" y="50"/>
                      <a:pt x="21" y="50"/>
                      <a:pt x="22" y="50"/>
                    </a:cubicBezTo>
                    <a:cubicBezTo>
                      <a:pt x="22" y="50"/>
                      <a:pt x="22" y="51"/>
                      <a:pt x="22" y="51"/>
                    </a:cubicBezTo>
                    <a:cubicBezTo>
                      <a:pt x="23" y="51"/>
                      <a:pt x="23" y="53"/>
                      <a:pt x="23" y="53"/>
                    </a:cubicBezTo>
                    <a:cubicBezTo>
                      <a:pt x="23" y="53"/>
                      <a:pt x="24" y="54"/>
                      <a:pt x="23" y="54"/>
                    </a:cubicBezTo>
                    <a:cubicBezTo>
                      <a:pt x="23" y="55"/>
                      <a:pt x="23" y="55"/>
                      <a:pt x="24" y="55"/>
                    </a:cubicBezTo>
                    <a:cubicBezTo>
                      <a:pt x="24" y="55"/>
                      <a:pt x="25" y="56"/>
                      <a:pt x="25" y="56"/>
                    </a:cubicBezTo>
                    <a:cubicBezTo>
                      <a:pt x="25" y="56"/>
                      <a:pt x="25" y="57"/>
                      <a:pt x="26" y="57"/>
                    </a:cubicBezTo>
                    <a:cubicBezTo>
                      <a:pt x="27" y="57"/>
                      <a:pt x="27" y="58"/>
                      <a:pt x="28" y="58"/>
                    </a:cubicBezTo>
                    <a:cubicBezTo>
                      <a:pt x="28" y="58"/>
                      <a:pt x="27" y="59"/>
                      <a:pt x="28" y="59"/>
                    </a:cubicBezTo>
                    <a:cubicBezTo>
                      <a:pt x="29" y="59"/>
                      <a:pt x="30" y="58"/>
                      <a:pt x="31" y="59"/>
                    </a:cubicBezTo>
                    <a:cubicBezTo>
                      <a:pt x="31" y="59"/>
                      <a:pt x="31" y="60"/>
                      <a:pt x="32" y="61"/>
                    </a:cubicBezTo>
                    <a:cubicBezTo>
                      <a:pt x="34" y="61"/>
                      <a:pt x="34" y="62"/>
                      <a:pt x="35" y="62"/>
                    </a:cubicBezTo>
                    <a:cubicBezTo>
                      <a:pt x="35" y="62"/>
                      <a:pt x="36" y="62"/>
                      <a:pt x="35" y="63"/>
                    </a:cubicBezTo>
                    <a:cubicBezTo>
                      <a:pt x="35" y="64"/>
                      <a:pt x="35" y="65"/>
                      <a:pt x="35" y="65"/>
                    </a:cubicBezTo>
                    <a:cubicBezTo>
                      <a:pt x="34" y="66"/>
                      <a:pt x="33" y="67"/>
                      <a:pt x="33" y="67"/>
                    </a:cubicBezTo>
                    <a:cubicBezTo>
                      <a:pt x="33" y="68"/>
                      <a:pt x="32" y="69"/>
                      <a:pt x="33" y="69"/>
                    </a:cubicBezTo>
                    <a:cubicBezTo>
                      <a:pt x="33" y="70"/>
                      <a:pt x="33" y="71"/>
                      <a:pt x="33" y="71"/>
                    </a:cubicBezTo>
                    <a:cubicBezTo>
                      <a:pt x="33" y="72"/>
                      <a:pt x="34" y="73"/>
                      <a:pt x="33" y="73"/>
                    </a:cubicBezTo>
                    <a:cubicBezTo>
                      <a:pt x="33" y="74"/>
                      <a:pt x="33" y="75"/>
                      <a:pt x="33" y="75"/>
                    </a:cubicBezTo>
                    <a:cubicBezTo>
                      <a:pt x="33" y="75"/>
                      <a:pt x="34" y="76"/>
                      <a:pt x="33" y="76"/>
                    </a:cubicBezTo>
                    <a:cubicBezTo>
                      <a:pt x="32" y="77"/>
                      <a:pt x="31" y="78"/>
                      <a:pt x="31" y="78"/>
                    </a:cubicBezTo>
                    <a:cubicBezTo>
                      <a:pt x="30" y="78"/>
                      <a:pt x="29" y="79"/>
                      <a:pt x="29" y="79"/>
                    </a:cubicBezTo>
                    <a:cubicBezTo>
                      <a:pt x="29" y="79"/>
                      <a:pt x="29" y="81"/>
                      <a:pt x="29" y="82"/>
                    </a:cubicBezTo>
                    <a:cubicBezTo>
                      <a:pt x="29" y="82"/>
                      <a:pt x="27" y="86"/>
                      <a:pt x="28" y="86"/>
                    </a:cubicBezTo>
                    <a:cubicBezTo>
                      <a:pt x="28" y="87"/>
                      <a:pt x="28" y="88"/>
                      <a:pt x="28" y="89"/>
                    </a:cubicBezTo>
                    <a:cubicBezTo>
                      <a:pt x="28" y="89"/>
                      <a:pt x="28" y="89"/>
                      <a:pt x="28" y="89"/>
                    </a:cubicBezTo>
                    <a:cubicBezTo>
                      <a:pt x="27" y="90"/>
                      <a:pt x="26" y="89"/>
                      <a:pt x="27" y="91"/>
                    </a:cubicBezTo>
                    <a:cubicBezTo>
                      <a:pt x="28" y="92"/>
                      <a:pt x="28" y="92"/>
                      <a:pt x="29" y="93"/>
                    </a:cubicBezTo>
                    <a:cubicBezTo>
                      <a:pt x="29" y="94"/>
                      <a:pt x="29" y="94"/>
                      <a:pt x="29" y="94"/>
                    </a:cubicBezTo>
                    <a:cubicBezTo>
                      <a:pt x="30" y="95"/>
                      <a:pt x="30" y="96"/>
                      <a:pt x="31" y="96"/>
                    </a:cubicBezTo>
                    <a:cubicBezTo>
                      <a:pt x="31" y="97"/>
                      <a:pt x="32" y="97"/>
                      <a:pt x="32" y="98"/>
                    </a:cubicBezTo>
                    <a:cubicBezTo>
                      <a:pt x="32" y="98"/>
                      <a:pt x="33" y="100"/>
                      <a:pt x="32" y="99"/>
                    </a:cubicBezTo>
                    <a:cubicBezTo>
                      <a:pt x="30" y="98"/>
                      <a:pt x="32" y="99"/>
                      <a:pt x="30" y="97"/>
                    </a:cubicBezTo>
                    <a:cubicBezTo>
                      <a:pt x="28" y="95"/>
                      <a:pt x="27" y="96"/>
                      <a:pt x="26" y="95"/>
                    </a:cubicBezTo>
                    <a:cubicBezTo>
                      <a:pt x="25" y="94"/>
                      <a:pt x="27" y="98"/>
                      <a:pt x="25" y="93"/>
                    </a:cubicBezTo>
                    <a:cubicBezTo>
                      <a:pt x="23" y="89"/>
                      <a:pt x="23" y="90"/>
                      <a:pt x="22" y="89"/>
                    </a:cubicBezTo>
                    <a:cubicBezTo>
                      <a:pt x="22" y="88"/>
                      <a:pt x="22" y="89"/>
                      <a:pt x="21" y="87"/>
                    </a:cubicBezTo>
                    <a:cubicBezTo>
                      <a:pt x="20" y="84"/>
                      <a:pt x="21" y="86"/>
                      <a:pt x="20" y="84"/>
                    </a:cubicBezTo>
                    <a:cubicBezTo>
                      <a:pt x="19" y="83"/>
                      <a:pt x="19" y="85"/>
                      <a:pt x="18" y="82"/>
                    </a:cubicBezTo>
                    <a:cubicBezTo>
                      <a:pt x="18" y="80"/>
                      <a:pt x="18" y="82"/>
                      <a:pt x="17" y="79"/>
                    </a:cubicBezTo>
                    <a:cubicBezTo>
                      <a:pt x="16" y="76"/>
                      <a:pt x="18" y="76"/>
                      <a:pt x="16" y="74"/>
                    </a:cubicBezTo>
                    <a:cubicBezTo>
                      <a:pt x="14" y="73"/>
                      <a:pt x="15" y="74"/>
                      <a:pt x="14" y="73"/>
                    </a:cubicBezTo>
                    <a:cubicBezTo>
                      <a:pt x="13" y="72"/>
                      <a:pt x="14" y="73"/>
                      <a:pt x="13" y="70"/>
                    </a:cubicBezTo>
                    <a:cubicBezTo>
                      <a:pt x="11" y="68"/>
                      <a:pt x="10" y="67"/>
                      <a:pt x="10" y="63"/>
                    </a:cubicBezTo>
                    <a:cubicBezTo>
                      <a:pt x="10" y="59"/>
                      <a:pt x="10" y="58"/>
                      <a:pt x="10" y="58"/>
                    </a:cubicBezTo>
                    <a:cubicBezTo>
                      <a:pt x="10" y="58"/>
                      <a:pt x="8" y="56"/>
                      <a:pt x="8" y="54"/>
                    </a:cubicBezTo>
                    <a:cubicBezTo>
                      <a:pt x="9" y="51"/>
                      <a:pt x="9" y="52"/>
                      <a:pt x="9" y="51"/>
                    </a:cubicBezTo>
                    <a:cubicBezTo>
                      <a:pt x="9" y="51"/>
                      <a:pt x="8" y="51"/>
                      <a:pt x="8" y="50"/>
                    </a:cubicBezTo>
                    <a:cubicBezTo>
                      <a:pt x="7" y="49"/>
                      <a:pt x="7" y="49"/>
                      <a:pt x="7" y="48"/>
                    </a:cubicBezTo>
                    <a:cubicBezTo>
                      <a:pt x="7" y="48"/>
                      <a:pt x="6" y="46"/>
                      <a:pt x="6" y="46"/>
                    </a:cubicBezTo>
                    <a:cubicBezTo>
                      <a:pt x="6" y="47"/>
                      <a:pt x="6" y="47"/>
                      <a:pt x="6" y="47"/>
                    </a:cubicBezTo>
                    <a:cubicBezTo>
                      <a:pt x="6" y="47"/>
                      <a:pt x="0" y="101"/>
                      <a:pt x="55" y="110"/>
                    </a:cubicBezTo>
                    <a:cubicBezTo>
                      <a:pt x="55" y="110"/>
                      <a:pt x="42" y="107"/>
                      <a:pt x="41" y="104"/>
                    </a:cubicBezTo>
                    <a:cubicBezTo>
                      <a:pt x="41" y="104"/>
                      <a:pt x="41" y="102"/>
                      <a:pt x="41" y="102"/>
                    </a:cubicBezTo>
                    <a:cubicBezTo>
                      <a:pt x="42" y="102"/>
                      <a:pt x="43" y="102"/>
                      <a:pt x="44" y="102"/>
                    </a:cubicBezTo>
                    <a:cubicBezTo>
                      <a:pt x="44" y="101"/>
                      <a:pt x="45" y="100"/>
                      <a:pt x="45" y="100"/>
                    </a:cubicBezTo>
                    <a:cubicBezTo>
                      <a:pt x="45" y="101"/>
                      <a:pt x="45" y="101"/>
                      <a:pt x="45" y="101"/>
                    </a:cubicBezTo>
                    <a:cubicBezTo>
                      <a:pt x="45" y="101"/>
                      <a:pt x="45" y="101"/>
                      <a:pt x="47" y="101"/>
                    </a:cubicBezTo>
                    <a:cubicBezTo>
                      <a:pt x="49" y="101"/>
                      <a:pt x="49" y="101"/>
                      <a:pt x="50" y="101"/>
                    </a:cubicBezTo>
                    <a:cubicBezTo>
                      <a:pt x="51" y="100"/>
                      <a:pt x="52" y="98"/>
                      <a:pt x="53" y="99"/>
                    </a:cubicBezTo>
                    <a:cubicBezTo>
                      <a:pt x="53" y="101"/>
                      <a:pt x="52" y="100"/>
                      <a:pt x="53" y="101"/>
                    </a:cubicBezTo>
                    <a:cubicBezTo>
                      <a:pt x="55" y="101"/>
                      <a:pt x="57" y="100"/>
                      <a:pt x="57" y="100"/>
                    </a:cubicBezTo>
                    <a:cubicBezTo>
                      <a:pt x="57" y="100"/>
                      <a:pt x="61" y="101"/>
                      <a:pt x="61" y="100"/>
                    </a:cubicBezTo>
                    <a:cubicBezTo>
                      <a:pt x="61" y="100"/>
                      <a:pt x="61" y="99"/>
                      <a:pt x="62" y="99"/>
                    </a:cubicBezTo>
                    <a:cubicBezTo>
                      <a:pt x="63" y="99"/>
                      <a:pt x="63" y="100"/>
                      <a:pt x="63" y="100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59" y="103"/>
                      <a:pt x="59" y="103"/>
                      <a:pt x="59" y="103"/>
                    </a:cubicBezTo>
                    <a:cubicBezTo>
                      <a:pt x="59" y="103"/>
                      <a:pt x="58" y="103"/>
                      <a:pt x="59" y="104"/>
                    </a:cubicBezTo>
                    <a:cubicBezTo>
                      <a:pt x="60" y="104"/>
                      <a:pt x="60" y="104"/>
                      <a:pt x="61" y="104"/>
                    </a:cubicBezTo>
                    <a:cubicBezTo>
                      <a:pt x="62" y="104"/>
                      <a:pt x="64" y="106"/>
                      <a:pt x="65" y="105"/>
                    </a:cubicBezTo>
                    <a:cubicBezTo>
                      <a:pt x="65" y="104"/>
                      <a:pt x="65" y="104"/>
                      <a:pt x="66" y="103"/>
                    </a:cubicBezTo>
                    <a:cubicBezTo>
                      <a:pt x="66" y="102"/>
                      <a:pt x="66" y="102"/>
                      <a:pt x="67" y="102"/>
                    </a:cubicBezTo>
                    <a:cubicBezTo>
                      <a:pt x="68" y="102"/>
                      <a:pt x="69" y="102"/>
                      <a:pt x="69" y="102"/>
                    </a:cubicBezTo>
                    <a:cubicBezTo>
                      <a:pt x="68" y="104"/>
                      <a:pt x="68" y="104"/>
                      <a:pt x="68" y="104"/>
                    </a:cubicBezTo>
                    <a:cubicBezTo>
                      <a:pt x="68" y="104"/>
                      <a:pt x="69" y="103"/>
                      <a:pt x="70" y="103"/>
                    </a:cubicBezTo>
                    <a:cubicBezTo>
                      <a:pt x="71" y="103"/>
                      <a:pt x="71" y="104"/>
                      <a:pt x="72" y="104"/>
                    </a:cubicBezTo>
                    <a:cubicBezTo>
                      <a:pt x="73" y="103"/>
                      <a:pt x="73" y="103"/>
                      <a:pt x="74" y="103"/>
                    </a:cubicBezTo>
                    <a:cubicBezTo>
                      <a:pt x="75" y="102"/>
                      <a:pt x="76" y="102"/>
                      <a:pt x="76" y="102"/>
                    </a:cubicBezTo>
                    <a:cubicBezTo>
                      <a:pt x="77" y="102"/>
                      <a:pt x="77" y="102"/>
                      <a:pt x="78" y="102"/>
                    </a:cubicBezTo>
                    <a:cubicBezTo>
                      <a:pt x="78" y="102"/>
                      <a:pt x="80" y="104"/>
                      <a:pt x="80" y="104"/>
                    </a:cubicBezTo>
                    <a:cubicBezTo>
                      <a:pt x="81" y="103"/>
                      <a:pt x="83" y="103"/>
                      <a:pt x="83" y="103"/>
                    </a:cubicBezTo>
                    <a:cubicBezTo>
                      <a:pt x="83" y="103"/>
                      <a:pt x="77" y="109"/>
                      <a:pt x="63" y="110"/>
                    </a:cubicBezTo>
                    <a:cubicBezTo>
                      <a:pt x="63" y="110"/>
                      <a:pt x="94" y="111"/>
                      <a:pt x="110" y="82"/>
                    </a:cubicBezTo>
                    <a:cubicBezTo>
                      <a:pt x="127" y="52"/>
                      <a:pt x="116" y="14"/>
                      <a:pt x="77" y="1"/>
                    </a:cubicBezTo>
                    <a:cubicBezTo>
                      <a:pt x="77" y="1"/>
                      <a:pt x="106" y="12"/>
                      <a:pt x="114" y="40"/>
                    </a:cubicBezTo>
                    <a:cubicBezTo>
                      <a:pt x="113" y="40"/>
                      <a:pt x="113" y="40"/>
                      <a:pt x="113" y="40"/>
                    </a:cubicBezTo>
                    <a:cubicBezTo>
                      <a:pt x="112" y="40"/>
                      <a:pt x="112" y="40"/>
                      <a:pt x="112" y="39"/>
                    </a:cubicBezTo>
                    <a:cubicBezTo>
                      <a:pt x="111" y="37"/>
                      <a:pt x="112" y="38"/>
                      <a:pt x="111" y="37"/>
                    </a:cubicBezTo>
                    <a:cubicBezTo>
                      <a:pt x="111" y="36"/>
                      <a:pt x="111" y="36"/>
                      <a:pt x="110" y="35"/>
                    </a:cubicBezTo>
                    <a:cubicBezTo>
                      <a:pt x="110" y="35"/>
                      <a:pt x="109" y="35"/>
                      <a:pt x="109" y="34"/>
                    </a:cubicBezTo>
                    <a:cubicBezTo>
                      <a:pt x="108" y="34"/>
                      <a:pt x="108" y="32"/>
                      <a:pt x="107" y="31"/>
                    </a:cubicBezTo>
                    <a:cubicBezTo>
                      <a:pt x="107" y="31"/>
                      <a:pt x="106" y="31"/>
                      <a:pt x="105" y="31"/>
                    </a:cubicBezTo>
                    <a:cubicBezTo>
                      <a:pt x="105" y="31"/>
                      <a:pt x="105" y="30"/>
                      <a:pt x="105" y="31"/>
                    </a:cubicBezTo>
                    <a:cubicBezTo>
                      <a:pt x="105" y="31"/>
                      <a:pt x="106" y="32"/>
                      <a:pt x="106" y="32"/>
                    </a:cubicBezTo>
                    <a:cubicBezTo>
                      <a:pt x="106" y="34"/>
                      <a:pt x="106" y="34"/>
                      <a:pt x="106" y="34"/>
                    </a:cubicBezTo>
                    <a:cubicBezTo>
                      <a:pt x="106" y="34"/>
                      <a:pt x="106" y="36"/>
                      <a:pt x="106" y="37"/>
                    </a:cubicBezTo>
                    <a:cubicBezTo>
                      <a:pt x="106" y="37"/>
                      <a:pt x="106" y="39"/>
                      <a:pt x="106" y="39"/>
                    </a:cubicBezTo>
                    <a:cubicBezTo>
                      <a:pt x="106" y="39"/>
                      <a:pt x="105" y="40"/>
                      <a:pt x="105" y="41"/>
                    </a:cubicBezTo>
                    <a:cubicBezTo>
                      <a:pt x="104" y="41"/>
                      <a:pt x="101" y="41"/>
                      <a:pt x="101" y="41"/>
                    </a:cubicBezTo>
                    <a:cubicBezTo>
                      <a:pt x="101" y="41"/>
                      <a:pt x="101" y="40"/>
                      <a:pt x="100" y="39"/>
                    </a:cubicBezTo>
                    <a:cubicBezTo>
                      <a:pt x="100" y="38"/>
                      <a:pt x="98" y="38"/>
                      <a:pt x="98" y="38"/>
                    </a:cubicBezTo>
                    <a:cubicBezTo>
                      <a:pt x="97" y="37"/>
                      <a:pt x="98" y="37"/>
                      <a:pt x="97" y="36"/>
                    </a:cubicBezTo>
                    <a:cubicBezTo>
                      <a:pt x="96" y="35"/>
                      <a:pt x="97" y="35"/>
                      <a:pt x="96" y="34"/>
                    </a:cubicBezTo>
                    <a:cubicBezTo>
                      <a:pt x="95" y="33"/>
                      <a:pt x="95" y="33"/>
                      <a:pt x="95" y="33"/>
                    </a:cubicBezTo>
                    <a:cubicBezTo>
                      <a:pt x="95" y="33"/>
                      <a:pt x="93" y="32"/>
                      <a:pt x="94" y="34"/>
                    </a:cubicBezTo>
                    <a:cubicBezTo>
                      <a:pt x="94" y="35"/>
                      <a:pt x="93" y="36"/>
                      <a:pt x="94" y="36"/>
                    </a:cubicBezTo>
                    <a:cubicBezTo>
                      <a:pt x="95" y="37"/>
                      <a:pt x="95" y="36"/>
                      <a:pt x="96" y="37"/>
                    </a:cubicBezTo>
                    <a:cubicBezTo>
                      <a:pt x="96" y="38"/>
                      <a:pt x="96" y="39"/>
                      <a:pt x="97" y="39"/>
                    </a:cubicBezTo>
                    <a:cubicBezTo>
                      <a:pt x="97" y="40"/>
                      <a:pt x="97" y="41"/>
                      <a:pt x="98" y="41"/>
                    </a:cubicBezTo>
                    <a:cubicBezTo>
                      <a:pt x="98" y="42"/>
                      <a:pt x="100" y="41"/>
                      <a:pt x="100" y="42"/>
                    </a:cubicBezTo>
                    <a:cubicBezTo>
                      <a:pt x="99" y="43"/>
                      <a:pt x="99" y="44"/>
                      <a:pt x="100" y="44"/>
                    </a:cubicBezTo>
                    <a:cubicBezTo>
                      <a:pt x="100" y="44"/>
                      <a:pt x="101" y="45"/>
                      <a:pt x="101" y="44"/>
                    </a:cubicBezTo>
                    <a:cubicBezTo>
                      <a:pt x="102" y="44"/>
                      <a:pt x="101" y="45"/>
                      <a:pt x="102" y="44"/>
                    </a:cubicBezTo>
                    <a:cubicBezTo>
                      <a:pt x="103" y="44"/>
                      <a:pt x="104" y="44"/>
                      <a:pt x="104" y="44"/>
                    </a:cubicBezTo>
                    <a:cubicBezTo>
                      <a:pt x="104" y="44"/>
                      <a:pt x="105" y="45"/>
                      <a:pt x="105" y="45"/>
                    </a:cubicBezTo>
                    <a:cubicBezTo>
                      <a:pt x="105" y="45"/>
                      <a:pt x="105" y="48"/>
                      <a:pt x="105" y="48"/>
                    </a:cubicBezTo>
                    <a:cubicBezTo>
                      <a:pt x="104" y="50"/>
                      <a:pt x="104" y="50"/>
                      <a:pt x="104" y="50"/>
                    </a:cubicBezTo>
                    <a:cubicBezTo>
                      <a:pt x="104" y="50"/>
                      <a:pt x="104" y="54"/>
                      <a:pt x="103" y="54"/>
                    </a:cubicBezTo>
                    <a:cubicBezTo>
                      <a:pt x="103" y="54"/>
                      <a:pt x="102" y="55"/>
                      <a:pt x="101" y="56"/>
                    </a:cubicBezTo>
                    <a:cubicBezTo>
                      <a:pt x="101" y="56"/>
                      <a:pt x="101" y="59"/>
                      <a:pt x="101" y="59"/>
                    </a:cubicBezTo>
                    <a:cubicBezTo>
                      <a:pt x="100" y="60"/>
                      <a:pt x="100" y="60"/>
                      <a:pt x="100" y="60"/>
                    </a:cubicBezTo>
                    <a:cubicBezTo>
                      <a:pt x="100" y="60"/>
                      <a:pt x="100" y="62"/>
                      <a:pt x="100" y="62"/>
                    </a:cubicBezTo>
                    <a:cubicBezTo>
                      <a:pt x="100" y="63"/>
                      <a:pt x="100" y="65"/>
                      <a:pt x="100" y="66"/>
                    </a:cubicBezTo>
                    <a:cubicBezTo>
                      <a:pt x="100" y="67"/>
                      <a:pt x="98" y="68"/>
                      <a:pt x="98" y="68"/>
                    </a:cubicBezTo>
                    <a:cubicBezTo>
                      <a:pt x="98" y="68"/>
                      <a:pt x="100" y="70"/>
                      <a:pt x="99" y="70"/>
                    </a:cubicBezTo>
                    <a:cubicBezTo>
                      <a:pt x="98" y="70"/>
                      <a:pt x="97" y="72"/>
                      <a:pt x="97" y="72"/>
                    </a:cubicBezTo>
                    <a:cubicBezTo>
                      <a:pt x="97" y="73"/>
                      <a:pt x="97" y="74"/>
                      <a:pt x="96" y="74"/>
                    </a:cubicBezTo>
                    <a:cubicBezTo>
                      <a:pt x="95" y="74"/>
                      <a:pt x="94" y="74"/>
                      <a:pt x="94" y="74"/>
                    </a:cubicBezTo>
                    <a:cubicBezTo>
                      <a:pt x="94" y="75"/>
                      <a:pt x="94" y="76"/>
                      <a:pt x="94" y="76"/>
                    </a:cubicBezTo>
                    <a:cubicBezTo>
                      <a:pt x="92" y="79"/>
                      <a:pt x="92" y="79"/>
                      <a:pt x="92" y="79"/>
                    </a:cubicBezTo>
                    <a:cubicBezTo>
                      <a:pt x="90" y="81"/>
                      <a:pt x="90" y="81"/>
                      <a:pt x="90" y="81"/>
                    </a:cubicBezTo>
                    <a:cubicBezTo>
                      <a:pt x="90" y="81"/>
                      <a:pt x="90" y="83"/>
                      <a:pt x="89" y="83"/>
                    </a:cubicBezTo>
                    <a:cubicBezTo>
                      <a:pt x="88" y="83"/>
                      <a:pt x="86" y="84"/>
                      <a:pt x="85" y="85"/>
                    </a:cubicBezTo>
                    <a:cubicBezTo>
                      <a:pt x="85" y="85"/>
                      <a:pt x="83" y="86"/>
                      <a:pt x="82" y="86"/>
                    </a:cubicBezTo>
                    <a:cubicBezTo>
                      <a:pt x="82" y="86"/>
                      <a:pt x="83" y="88"/>
                      <a:pt x="82" y="86"/>
                    </a:cubicBezTo>
                    <a:cubicBezTo>
                      <a:pt x="81" y="84"/>
                      <a:pt x="82" y="85"/>
                      <a:pt x="81" y="83"/>
                    </a:cubicBezTo>
                    <a:cubicBezTo>
                      <a:pt x="80" y="81"/>
                      <a:pt x="80" y="83"/>
                      <a:pt x="80" y="81"/>
                    </a:cubicBezTo>
                    <a:cubicBezTo>
                      <a:pt x="80" y="79"/>
                      <a:pt x="80" y="81"/>
                      <a:pt x="80" y="79"/>
                    </a:cubicBezTo>
                    <a:cubicBezTo>
                      <a:pt x="80" y="78"/>
                      <a:pt x="80" y="79"/>
                      <a:pt x="79" y="77"/>
                    </a:cubicBezTo>
                    <a:cubicBezTo>
                      <a:pt x="79" y="76"/>
                      <a:pt x="79" y="76"/>
                      <a:pt x="78" y="75"/>
                    </a:cubicBezTo>
                    <a:cubicBezTo>
                      <a:pt x="77" y="74"/>
                      <a:pt x="76" y="75"/>
                      <a:pt x="76" y="73"/>
                    </a:cubicBezTo>
                    <a:cubicBezTo>
                      <a:pt x="77" y="72"/>
                      <a:pt x="77" y="73"/>
                      <a:pt x="77" y="72"/>
                    </a:cubicBezTo>
                    <a:cubicBezTo>
                      <a:pt x="77" y="70"/>
                      <a:pt x="77" y="70"/>
                      <a:pt x="78" y="69"/>
                    </a:cubicBezTo>
                    <a:cubicBezTo>
                      <a:pt x="79" y="68"/>
                      <a:pt x="80" y="68"/>
                      <a:pt x="80" y="67"/>
                    </a:cubicBezTo>
                    <a:cubicBezTo>
                      <a:pt x="80" y="66"/>
                      <a:pt x="80" y="66"/>
                      <a:pt x="79" y="65"/>
                    </a:cubicBezTo>
                    <a:cubicBezTo>
                      <a:pt x="79" y="64"/>
                      <a:pt x="78" y="63"/>
                      <a:pt x="78" y="63"/>
                    </a:cubicBezTo>
                    <a:cubicBezTo>
                      <a:pt x="78" y="63"/>
                      <a:pt x="78" y="63"/>
                      <a:pt x="77" y="62"/>
                    </a:cubicBezTo>
                    <a:cubicBezTo>
                      <a:pt x="76" y="61"/>
                      <a:pt x="76" y="60"/>
                      <a:pt x="76" y="60"/>
                    </a:cubicBezTo>
                    <a:cubicBezTo>
                      <a:pt x="76" y="60"/>
                      <a:pt x="76" y="57"/>
                      <a:pt x="76" y="56"/>
                    </a:cubicBezTo>
                    <a:cubicBezTo>
                      <a:pt x="76" y="55"/>
                      <a:pt x="75" y="57"/>
                      <a:pt x="76" y="55"/>
                    </a:cubicBezTo>
                    <a:cubicBezTo>
                      <a:pt x="76" y="53"/>
                      <a:pt x="76" y="52"/>
                      <a:pt x="76" y="52"/>
                    </a:cubicBezTo>
                    <a:cubicBezTo>
                      <a:pt x="76" y="52"/>
                      <a:pt x="74" y="51"/>
                      <a:pt x="73" y="51"/>
                    </a:cubicBezTo>
                    <a:cubicBezTo>
                      <a:pt x="73" y="51"/>
                      <a:pt x="73" y="52"/>
                      <a:pt x="72" y="52"/>
                    </a:cubicBezTo>
                    <a:cubicBezTo>
                      <a:pt x="70" y="51"/>
                      <a:pt x="71" y="50"/>
                      <a:pt x="70" y="50"/>
                    </a:cubicBezTo>
                    <a:cubicBezTo>
                      <a:pt x="70" y="49"/>
                      <a:pt x="69" y="49"/>
                      <a:pt x="68" y="50"/>
                    </a:cubicBezTo>
                    <a:cubicBezTo>
                      <a:pt x="68" y="50"/>
                      <a:pt x="66" y="50"/>
                      <a:pt x="65" y="51"/>
                    </a:cubicBezTo>
                    <a:cubicBezTo>
                      <a:pt x="64" y="51"/>
                      <a:pt x="64" y="51"/>
                      <a:pt x="62" y="51"/>
                    </a:cubicBezTo>
                    <a:cubicBezTo>
                      <a:pt x="61" y="51"/>
                      <a:pt x="59" y="52"/>
                      <a:pt x="58" y="51"/>
                    </a:cubicBezTo>
                    <a:cubicBezTo>
                      <a:pt x="56" y="51"/>
                      <a:pt x="56" y="51"/>
                      <a:pt x="56" y="50"/>
                    </a:cubicBezTo>
                    <a:cubicBezTo>
                      <a:pt x="55" y="49"/>
                      <a:pt x="56" y="49"/>
                      <a:pt x="55" y="48"/>
                    </a:cubicBezTo>
                    <a:cubicBezTo>
                      <a:pt x="53" y="48"/>
                      <a:pt x="53" y="48"/>
                      <a:pt x="53" y="47"/>
                    </a:cubicBezTo>
                    <a:cubicBezTo>
                      <a:pt x="53" y="46"/>
                      <a:pt x="53" y="46"/>
                      <a:pt x="53" y="45"/>
                    </a:cubicBezTo>
                    <a:cubicBezTo>
                      <a:pt x="52" y="44"/>
                      <a:pt x="53" y="46"/>
                      <a:pt x="52" y="44"/>
                    </a:cubicBezTo>
                    <a:cubicBezTo>
                      <a:pt x="50" y="42"/>
                      <a:pt x="50" y="44"/>
                      <a:pt x="50" y="42"/>
                    </a:cubicBezTo>
                    <a:cubicBezTo>
                      <a:pt x="51" y="41"/>
                      <a:pt x="51" y="42"/>
                      <a:pt x="51" y="40"/>
                    </a:cubicBezTo>
                    <a:cubicBezTo>
                      <a:pt x="51" y="39"/>
                      <a:pt x="53" y="41"/>
                      <a:pt x="52" y="38"/>
                    </a:cubicBezTo>
                    <a:cubicBezTo>
                      <a:pt x="51" y="35"/>
                      <a:pt x="50" y="35"/>
                      <a:pt x="52" y="33"/>
                    </a:cubicBezTo>
                    <a:cubicBezTo>
                      <a:pt x="53" y="31"/>
                      <a:pt x="55" y="30"/>
                      <a:pt x="55" y="30"/>
                    </a:cubicBezTo>
                    <a:cubicBezTo>
                      <a:pt x="55" y="29"/>
                      <a:pt x="56" y="28"/>
                      <a:pt x="56" y="27"/>
                    </a:cubicBezTo>
                    <a:cubicBezTo>
                      <a:pt x="57" y="27"/>
                      <a:pt x="56" y="27"/>
                      <a:pt x="58" y="27"/>
                    </a:cubicBezTo>
                    <a:cubicBezTo>
                      <a:pt x="59" y="27"/>
                      <a:pt x="60" y="26"/>
                      <a:pt x="61" y="26"/>
                    </a:cubicBezTo>
                    <a:cubicBezTo>
                      <a:pt x="62" y="25"/>
                      <a:pt x="63" y="24"/>
                      <a:pt x="63" y="23"/>
                    </a:cubicBezTo>
                    <a:cubicBezTo>
                      <a:pt x="64" y="23"/>
                      <a:pt x="63" y="24"/>
                      <a:pt x="65" y="23"/>
                    </a:cubicBezTo>
                    <a:cubicBezTo>
                      <a:pt x="66" y="23"/>
                      <a:pt x="66" y="23"/>
                      <a:pt x="67" y="23"/>
                    </a:cubicBezTo>
                    <a:cubicBezTo>
                      <a:pt x="68" y="23"/>
                      <a:pt x="66" y="23"/>
                      <a:pt x="68" y="23"/>
                    </a:cubicBezTo>
                    <a:cubicBezTo>
                      <a:pt x="70" y="22"/>
                      <a:pt x="70" y="22"/>
                      <a:pt x="70" y="22"/>
                    </a:cubicBezTo>
                    <a:cubicBezTo>
                      <a:pt x="71" y="22"/>
                      <a:pt x="71" y="23"/>
                      <a:pt x="72" y="23"/>
                    </a:cubicBezTo>
                    <a:cubicBezTo>
                      <a:pt x="72" y="23"/>
                      <a:pt x="72" y="21"/>
                      <a:pt x="72" y="23"/>
                    </a:cubicBezTo>
                    <a:cubicBezTo>
                      <a:pt x="73" y="25"/>
                      <a:pt x="72" y="26"/>
                      <a:pt x="73" y="26"/>
                    </a:cubicBezTo>
                    <a:cubicBezTo>
                      <a:pt x="75" y="26"/>
                      <a:pt x="73" y="26"/>
                      <a:pt x="75" y="26"/>
                    </a:cubicBezTo>
                    <a:cubicBezTo>
                      <a:pt x="76" y="26"/>
                      <a:pt x="76" y="26"/>
                      <a:pt x="77" y="27"/>
                    </a:cubicBezTo>
                    <a:cubicBezTo>
                      <a:pt x="77" y="27"/>
                      <a:pt x="78" y="27"/>
                      <a:pt x="79" y="27"/>
                    </a:cubicBezTo>
                    <a:cubicBezTo>
                      <a:pt x="80" y="27"/>
                      <a:pt x="79" y="29"/>
                      <a:pt x="80" y="27"/>
                    </a:cubicBezTo>
                    <a:cubicBezTo>
                      <a:pt x="82" y="26"/>
                      <a:pt x="79" y="26"/>
                      <a:pt x="82" y="26"/>
                    </a:cubicBezTo>
                    <a:cubicBezTo>
                      <a:pt x="85" y="26"/>
                      <a:pt x="85" y="27"/>
                      <a:pt x="86" y="26"/>
                    </a:cubicBezTo>
                    <a:cubicBezTo>
                      <a:pt x="86" y="26"/>
                      <a:pt x="86" y="27"/>
                      <a:pt x="88" y="26"/>
                    </a:cubicBezTo>
                    <a:cubicBezTo>
                      <a:pt x="89" y="25"/>
                      <a:pt x="89" y="25"/>
                      <a:pt x="90" y="26"/>
                    </a:cubicBezTo>
                    <a:cubicBezTo>
                      <a:pt x="90" y="26"/>
                      <a:pt x="90" y="27"/>
                      <a:pt x="91" y="26"/>
                    </a:cubicBezTo>
                    <a:cubicBezTo>
                      <a:pt x="91" y="25"/>
                      <a:pt x="92" y="25"/>
                      <a:pt x="91" y="24"/>
                    </a:cubicBezTo>
                    <a:cubicBezTo>
                      <a:pt x="89" y="24"/>
                      <a:pt x="89" y="24"/>
                      <a:pt x="88" y="23"/>
                    </a:cubicBezTo>
                    <a:cubicBezTo>
                      <a:pt x="88" y="22"/>
                      <a:pt x="90" y="23"/>
                      <a:pt x="88" y="22"/>
                    </a:cubicBezTo>
                    <a:cubicBezTo>
                      <a:pt x="87" y="22"/>
                      <a:pt x="87" y="22"/>
                      <a:pt x="86" y="22"/>
                    </a:cubicBezTo>
                    <a:cubicBezTo>
                      <a:pt x="84" y="21"/>
                      <a:pt x="83" y="23"/>
                      <a:pt x="83" y="22"/>
                    </a:cubicBezTo>
                    <a:cubicBezTo>
                      <a:pt x="83" y="21"/>
                      <a:pt x="80" y="23"/>
                      <a:pt x="83" y="21"/>
                    </a:cubicBezTo>
                    <a:cubicBezTo>
                      <a:pt x="85" y="19"/>
                      <a:pt x="84" y="18"/>
                      <a:pt x="85" y="18"/>
                    </a:cubicBezTo>
                    <a:cubicBezTo>
                      <a:pt x="87" y="19"/>
                      <a:pt x="86" y="20"/>
                      <a:pt x="87" y="19"/>
                    </a:cubicBezTo>
                    <a:cubicBezTo>
                      <a:pt x="88" y="18"/>
                      <a:pt x="90" y="18"/>
                      <a:pt x="88" y="17"/>
                    </a:cubicBezTo>
                    <a:cubicBezTo>
                      <a:pt x="86" y="16"/>
                      <a:pt x="88" y="16"/>
                      <a:pt x="86" y="15"/>
                    </a:cubicBezTo>
                    <a:cubicBezTo>
                      <a:pt x="84" y="14"/>
                      <a:pt x="83" y="18"/>
                      <a:pt x="82" y="18"/>
                    </a:cubicBezTo>
                    <a:cubicBezTo>
                      <a:pt x="81" y="17"/>
                      <a:pt x="81" y="17"/>
                      <a:pt x="80" y="17"/>
                    </a:cubicBezTo>
                    <a:cubicBezTo>
                      <a:pt x="80" y="17"/>
                      <a:pt x="80" y="19"/>
                      <a:pt x="80" y="20"/>
                    </a:cubicBezTo>
                    <a:cubicBezTo>
                      <a:pt x="79" y="21"/>
                      <a:pt x="80" y="21"/>
                      <a:pt x="79" y="20"/>
                    </a:cubicBezTo>
                    <a:cubicBezTo>
                      <a:pt x="77" y="20"/>
                      <a:pt x="81" y="20"/>
                      <a:pt x="77" y="18"/>
                    </a:cubicBezTo>
                    <a:cubicBezTo>
                      <a:pt x="73" y="17"/>
                      <a:pt x="72" y="17"/>
                      <a:pt x="71" y="18"/>
                    </a:cubicBezTo>
                    <a:cubicBezTo>
                      <a:pt x="71" y="18"/>
                      <a:pt x="70" y="18"/>
                      <a:pt x="70" y="19"/>
                    </a:cubicBezTo>
                    <a:cubicBezTo>
                      <a:pt x="69" y="19"/>
                      <a:pt x="71" y="20"/>
                      <a:pt x="69" y="19"/>
                    </a:cubicBezTo>
                    <a:cubicBezTo>
                      <a:pt x="68" y="18"/>
                      <a:pt x="66" y="20"/>
                      <a:pt x="66" y="20"/>
                    </a:cubicBezTo>
                    <a:cubicBezTo>
                      <a:pt x="66" y="20"/>
                      <a:pt x="66" y="19"/>
                      <a:pt x="65" y="20"/>
                    </a:cubicBezTo>
                    <a:cubicBezTo>
                      <a:pt x="64" y="20"/>
                      <a:pt x="63" y="21"/>
                      <a:pt x="62" y="21"/>
                    </a:cubicBezTo>
                    <a:cubicBezTo>
                      <a:pt x="61" y="20"/>
                      <a:pt x="60" y="21"/>
                      <a:pt x="61" y="19"/>
                    </a:cubicBezTo>
                    <a:cubicBezTo>
                      <a:pt x="63" y="17"/>
                      <a:pt x="62" y="18"/>
                      <a:pt x="64" y="17"/>
                    </a:cubicBezTo>
                    <a:cubicBezTo>
                      <a:pt x="66" y="16"/>
                      <a:pt x="69" y="16"/>
                      <a:pt x="66" y="16"/>
                    </a:cubicBezTo>
                    <a:cubicBezTo>
                      <a:pt x="63" y="15"/>
                      <a:pt x="68" y="15"/>
                      <a:pt x="64" y="13"/>
                    </a:cubicBezTo>
                    <a:cubicBezTo>
                      <a:pt x="60" y="11"/>
                      <a:pt x="60" y="14"/>
                      <a:pt x="60" y="11"/>
                    </a:cubicBezTo>
                    <a:cubicBezTo>
                      <a:pt x="61" y="9"/>
                      <a:pt x="60" y="9"/>
                      <a:pt x="59" y="9"/>
                    </a:cubicBezTo>
                    <a:cubicBezTo>
                      <a:pt x="59" y="9"/>
                      <a:pt x="56" y="10"/>
                      <a:pt x="55" y="10"/>
                    </a:cubicBezTo>
                    <a:cubicBezTo>
                      <a:pt x="54" y="10"/>
                      <a:pt x="55" y="11"/>
                      <a:pt x="54" y="10"/>
                    </a:cubicBezTo>
                    <a:cubicBezTo>
                      <a:pt x="52" y="9"/>
                      <a:pt x="51" y="10"/>
                      <a:pt x="52" y="9"/>
                    </a:cubicBezTo>
                    <a:cubicBezTo>
                      <a:pt x="53" y="7"/>
                      <a:pt x="53" y="7"/>
                      <a:pt x="54" y="6"/>
                    </a:cubicBezTo>
                    <a:cubicBezTo>
                      <a:pt x="55" y="5"/>
                      <a:pt x="55" y="2"/>
                      <a:pt x="57" y="3"/>
                    </a:cubicBezTo>
                    <a:cubicBezTo>
                      <a:pt x="60" y="4"/>
                      <a:pt x="59" y="4"/>
                      <a:pt x="61" y="4"/>
                    </a:cubicBezTo>
                    <a:cubicBezTo>
                      <a:pt x="63" y="4"/>
                      <a:pt x="64" y="4"/>
                      <a:pt x="64" y="3"/>
                    </a:cubicBezTo>
                    <a:cubicBezTo>
                      <a:pt x="64" y="3"/>
                      <a:pt x="62" y="2"/>
                      <a:pt x="62" y="2"/>
                    </a:cubicBezTo>
                    <a:cubicBezTo>
                      <a:pt x="62" y="2"/>
                      <a:pt x="61" y="2"/>
                      <a:pt x="61" y="2"/>
                    </a:cubicBezTo>
                    <a:cubicBezTo>
                      <a:pt x="61" y="1"/>
                      <a:pt x="62" y="0"/>
                      <a:pt x="62" y="0"/>
                    </a:cubicBezTo>
                    <a:cubicBezTo>
                      <a:pt x="61" y="0"/>
                      <a:pt x="61" y="0"/>
                      <a:pt x="61" y="0"/>
                    </a:cubicBezTo>
                    <a:cubicBezTo>
                      <a:pt x="61" y="0"/>
                      <a:pt x="54" y="0"/>
                      <a:pt x="5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5" name="Freeform 3769"/>
              <p:cNvSpPr/>
              <p:nvPr/>
            </p:nvSpPr>
            <p:spPr bwMode="auto">
              <a:xfrm>
                <a:off x="8374565" y="4646548"/>
                <a:ext cx="110687" cy="128296"/>
              </a:xfrm>
              <a:custGeom>
                <a:avLst/>
                <a:gdLst>
                  <a:gd name="T0" fmla="*/ 26 w 37"/>
                  <a:gd name="T1" fmla="*/ 2 h 43"/>
                  <a:gd name="T2" fmla="*/ 26 w 37"/>
                  <a:gd name="T3" fmla="*/ 16 h 43"/>
                  <a:gd name="T4" fmla="*/ 15 w 37"/>
                  <a:gd name="T5" fmla="*/ 25 h 43"/>
                  <a:gd name="T6" fmla="*/ 1 w 37"/>
                  <a:gd name="T7" fmla="*/ 35 h 43"/>
                  <a:gd name="T8" fmla="*/ 37 w 37"/>
                  <a:gd name="T9" fmla="*/ 43 h 43"/>
                  <a:gd name="T10" fmla="*/ 37 w 37"/>
                  <a:gd name="T11" fmla="*/ 0 h 43"/>
                  <a:gd name="T12" fmla="*/ 26 w 37"/>
                  <a:gd name="T13" fmla="*/ 2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43">
                    <a:moveTo>
                      <a:pt x="26" y="2"/>
                    </a:moveTo>
                    <a:cubicBezTo>
                      <a:pt x="26" y="16"/>
                      <a:pt x="26" y="16"/>
                      <a:pt x="26" y="16"/>
                    </a:cubicBezTo>
                    <a:cubicBezTo>
                      <a:pt x="26" y="16"/>
                      <a:pt x="22" y="22"/>
                      <a:pt x="15" y="25"/>
                    </a:cubicBezTo>
                    <a:cubicBezTo>
                      <a:pt x="7" y="27"/>
                      <a:pt x="0" y="31"/>
                      <a:pt x="1" y="35"/>
                    </a:cubicBezTo>
                    <a:cubicBezTo>
                      <a:pt x="2" y="39"/>
                      <a:pt x="11" y="43"/>
                      <a:pt x="37" y="43"/>
                    </a:cubicBezTo>
                    <a:cubicBezTo>
                      <a:pt x="37" y="0"/>
                      <a:pt x="37" y="0"/>
                      <a:pt x="37" y="0"/>
                    </a:cubicBezTo>
                    <a:lnTo>
                      <a:pt x="26" y="2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6" name="Freeform 3770"/>
              <p:cNvSpPr/>
              <p:nvPr/>
            </p:nvSpPr>
            <p:spPr bwMode="auto">
              <a:xfrm>
                <a:off x="8472672" y="4646548"/>
                <a:ext cx="101882" cy="128296"/>
              </a:xfrm>
              <a:custGeom>
                <a:avLst/>
                <a:gdLst>
                  <a:gd name="T0" fmla="*/ 8 w 34"/>
                  <a:gd name="T1" fmla="*/ 2 h 43"/>
                  <a:gd name="T2" fmla="*/ 8 w 34"/>
                  <a:gd name="T3" fmla="*/ 16 h 43"/>
                  <a:gd name="T4" fmla="*/ 18 w 34"/>
                  <a:gd name="T5" fmla="*/ 25 h 43"/>
                  <a:gd name="T6" fmla="*/ 34 w 34"/>
                  <a:gd name="T7" fmla="*/ 35 h 43"/>
                  <a:gd name="T8" fmla="*/ 0 w 34"/>
                  <a:gd name="T9" fmla="*/ 43 h 43"/>
                  <a:gd name="T10" fmla="*/ 0 w 34"/>
                  <a:gd name="T11" fmla="*/ 0 h 43"/>
                  <a:gd name="T12" fmla="*/ 8 w 34"/>
                  <a:gd name="T13" fmla="*/ 2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" h="43">
                    <a:moveTo>
                      <a:pt x="8" y="2"/>
                    </a:moveTo>
                    <a:cubicBezTo>
                      <a:pt x="8" y="16"/>
                      <a:pt x="8" y="16"/>
                      <a:pt x="8" y="16"/>
                    </a:cubicBezTo>
                    <a:cubicBezTo>
                      <a:pt x="8" y="16"/>
                      <a:pt x="10" y="22"/>
                      <a:pt x="18" y="25"/>
                    </a:cubicBezTo>
                    <a:cubicBezTo>
                      <a:pt x="25" y="27"/>
                      <a:pt x="34" y="31"/>
                      <a:pt x="34" y="35"/>
                    </a:cubicBezTo>
                    <a:cubicBezTo>
                      <a:pt x="33" y="39"/>
                      <a:pt x="19" y="43"/>
                      <a:pt x="0" y="43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8" y="2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7" name="Freeform 3771"/>
              <p:cNvSpPr/>
              <p:nvPr/>
            </p:nvSpPr>
            <p:spPr bwMode="auto">
              <a:xfrm>
                <a:off x="8291548" y="4274238"/>
                <a:ext cx="381114" cy="384887"/>
              </a:xfrm>
              <a:custGeom>
                <a:avLst/>
                <a:gdLst>
                  <a:gd name="T0" fmla="*/ 94 w 128"/>
                  <a:gd name="T1" fmla="*/ 7 h 129"/>
                  <a:gd name="T2" fmla="*/ 120 w 128"/>
                  <a:gd name="T3" fmla="*/ 58 h 129"/>
                  <a:gd name="T4" fmla="*/ 57 w 128"/>
                  <a:gd name="T5" fmla="*/ 121 h 129"/>
                  <a:gd name="T6" fmla="*/ 7 w 128"/>
                  <a:gd name="T7" fmla="*/ 96 h 129"/>
                  <a:gd name="T8" fmla="*/ 0 w 128"/>
                  <a:gd name="T9" fmla="*/ 101 h 129"/>
                  <a:gd name="T10" fmla="*/ 57 w 128"/>
                  <a:gd name="T11" fmla="*/ 129 h 129"/>
                  <a:gd name="T12" fmla="*/ 128 w 128"/>
                  <a:gd name="T13" fmla="*/ 58 h 129"/>
                  <a:gd name="T14" fmla="*/ 99 w 128"/>
                  <a:gd name="T15" fmla="*/ 0 h 129"/>
                  <a:gd name="T16" fmla="*/ 94 w 128"/>
                  <a:gd name="T17" fmla="*/ 7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" h="129">
                    <a:moveTo>
                      <a:pt x="94" y="7"/>
                    </a:moveTo>
                    <a:cubicBezTo>
                      <a:pt x="110" y="18"/>
                      <a:pt x="120" y="37"/>
                      <a:pt x="120" y="58"/>
                    </a:cubicBezTo>
                    <a:cubicBezTo>
                      <a:pt x="120" y="93"/>
                      <a:pt x="92" y="121"/>
                      <a:pt x="57" y="121"/>
                    </a:cubicBezTo>
                    <a:cubicBezTo>
                      <a:pt x="37" y="121"/>
                      <a:pt x="18" y="111"/>
                      <a:pt x="7" y="96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13" y="118"/>
                      <a:pt x="34" y="129"/>
                      <a:pt x="57" y="129"/>
                    </a:cubicBezTo>
                    <a:cubicBezTo>
                      <a:pt x="97" y="129"/>
                      <a:pt x="128" y="97"/>
                      <a:pt x="128" y="58"/>
                    </a:cubicBezTo>
                    <a:cubicBezTo>
                      <a:pt x="128" y="34"/>
                      <a:pt x="117" y="13"/>
                      <a:pt x="99" y="0"/>
                    </a:cubicBezTo>
                    <a:lnTo>
                      <a:pt x="94" y="7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8" name="Freeform 3772"/>
              <p:cNvSpPr>
                <a:spLocks noEditPoints="1"/>
              </p:cNvSpPr>
              <p:nvPr/>
            </p:nvSpPr>
            <p:spPr bwMode="auto">
              <a:xfrm>
                <a:off x="8294064" y="4284301"/>
                <a:ext cx="339606" cy="335833"/>
              </a:xfrm>
              <a:custGeom>
                <a:avLst/>
                <a:gdLst>
                  <a:gd name="T0" fmla="*/ 57 w 114"/>
                  <a:gd name="T1" fmla="*/ 0 h 113"/>
                  <a:gd name="T2" fmla="*/ 0 w 114"/>
                  <a:gd name="T3" fmla="*/ 56 h 113"/>
                  <a:gd name="T4" fmla="*/ 57 w 114"/>
                  <a:gd name="T5" fmla="*/ 113 h 113"/>
                  <a:gd name="T6" fmla="*/ 114 w 114"/>
                  <a:gd name="T7" fmla="*/ 56 h 113"/>
                  <a:gd name="T8" fmla="*/ 57 w 114"/>
                  <a:gd name="T9" fmla="*/ 0 h 113"/>
                  <a:gd name="T10" fmla="*/ 57 w 114"/>
                  <a:gd name="T11" fmla="*/ 110 h 113"/>
                  <a:gd name="T12" fmla="*/ 3 w 114"/>
                  <a:gd name="T13" fmla="*/ 56 h 113"/>
                  <a:gd name="T14" fmla="*/ 57 w 114"/>
                  <a:gd name="T15" fmla="*/ 2 h 113"/>
                  <a:gd name="T16" fmla="*/ 111 w 114"/>
                  <a:gd name="T17" fmla="*/ 56 h 113"/>
                  <a:gd name="T18" fmla="*/ 57 w 114"/>
                  <a:gd name="T19" fmla="*/ 11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4" h="113">
                    <a:moveTo>
                      <a:pt x="57" y="0"/>
                    </a:moveTo>
                    <a:cubicBezTo>
                      <a:pt x="26" y="0"/>
                      <a:pt x="0" y="25"/>
                      <a:pt x="0" y="56"/>
                    </a:cubicBezTo>
                    <a:cubicBezTo>
                      <a:pt x="0" y="87"/>
                      <a:pt x="26" y="113"/>
                      <a:pt x="57" y="113"/>
                    </a:cubicBezTo>
                    <a:cubicBezTo>
                      <a:pt x="88" y="113"/>
                      <a:pt x="114" y="87"/>
                      <a:pt x="114" y="56"/>
                    </a:cubicBezTo>
                    <a:cubicBezTo>
                      <a:pt x="114" y="25"/>
                      <a:pt x="88" y="0"/>
                      <a:pt x="57" y="0"/>
                    </a:cubicBezTo>
                    <a:close/>
                    <a:moveTo>
                      <a:pt x="57" y="110"/>
                    </a:moveTo>
                    <a:cubicBezTo>
                      <a:pt x="27" y="110"/>
                      <a:pt x="3" y="86"/>
                      <a:pt x="3" y="56"/>
                    </a:cubicBezTo>
                    <a:cubicBezTo>
                      <a:pt x="3" y="26"/>
                      <a:pt x="27" y="2"/>
                      <a:pt x="57" y="2"/>
                    </a:cubicBezTo>
                    <a:cubicBezTo>
                      <a:pt x="87" y="2"/>
                      <a:pt x="111" y="26"/>
                      <a:pt x="111" y="56"/>
                    </a:cubicBezTo>
                    <a:cubicBezTo>
                      <a:pt x="111" y="86"/>
                      <a:pt x="87" y="110"/>
                      <a:pt x="57" y="11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9" name="Freeform 3773"/>
              <p:cNvSpPr/>
              <p:nvPr/>
            </p:nvSpPr>
            <p:spPr bwMode="auto">
              <a:xfrm>
                <a:off x="8285261" y="4289332"/>
                <a:ext cx="378597" cy="330800"/>
              </a:xfrm>
              <a:custGeom>
                <a:avLst/>
                <a:gdLst>
                  <a:gd name="T0" fmla="*/ 37 w 127"/>
                  <a:gd name="T1" fmla="*/ 8 h 111"/>
                  <a:gd name="T2" fmla="*/ 35 w 127"/>
                  <a:gd name="T3" fmla="*/ 13 h 111"/>
                  <a:gd name="T4" fmla="*/ 32 w 127"/>
                  <a:gd name="T5" fmla="*/ 16 h 111"/>
                  <a:gd name="T6" fmla="*/ 30 w 127"/>
                  <a:gd name="T7" fmla="*/ 14 h 111"/>
                  <a:gd name="T8" fmla="*/ 30 w 127"/>
                  <a:gd name="T9" fmla="*/ 18 h 111"/>
                  <a:gd name="T10" fmla="*/ 24 w 127"/>
                  <a:gd name="T11" fmla="*/ 19 h 111"/>
                  <a:gd name="T12" fmla="*/ 20 w 127"/>
                  <a:gd name="T13" fmla="*/ 23 h 111"/>
                  <a:gd name="T14" fmla="*/ 16 w 127"/>
                  <a:gd name="T15" fmla="*/ 30 h 111"/>
                  <a:gd name="T16" fmla="*/ 12 w 127"/>
                  <a:gd name="T17" fmla="*/ 34 h 111"/>
                  <a:gd name="T18" fmla="*/ 15 w 127"/>
                  <a:gd name="T19" fmla="*/ 37 h 111"/>
                  <a:gd name="T20" fmla="*/ 16 w 127"/>
                  <a:gd name="T21" fmla="*/ 39 h 111"/>
                  <a:gd name="T22" fmla="*/ 13 w 127"/>
                  <a:gd name="T23" fmla="*/ 36 h 111"/>
                  <a:gd name="T24" fmla="*/ 11 w 127"/>
                  <a:gd name="T25" fmla="*/ 33 h 111"/>
                  <a:gd name="T26" fmla="*/ 10 w 127"/>
                  <a:gd name="T27" fmla="*/ 38 h 111"/>
                  <a:gd name="T28" fmla="*/ 10 w 127"/>
                  <a:gd name="T29" fmla="*/ 46 h 111"/>
                  <a:gd name="T30" fmla="*/ 14 w 127"/>
                  <a:gd name="T31" fmla="*/ 44 h 111"/>
                  <a:gd name="T32" fmla="*/ 18 w 127"/>
                  <a:gd name="T33" fmla="*/ 49 h 111"/>
                  <a:gd name="T34" fmla="*/ 23 w 127"/>
                  <a:gd name="T35" fmla="*/ 54 h 111"/>
                  <a:gd name="T36" fmla="*/ 28 w 127"/>
                  <a:gd name="T37" fmla="*/ 59 h 111"/>
                  <a:gd name="T38" fmla="*/ 35 w 127"/>
                  <a:gd name="T39" fmla="*/ 65 h 111"/>
                  <a:gd name="T40" fmla="*/ 33 w 127"/>
                  <a:gd name="T41" fmla="*/ 75 h 111"/>
                  <a:gd name="T42" fmla="*/ 28 w 127"/>
                  <a:gd name="T43" fmla="*/ 86 h 111"/>
                  <a:gd name="T44" fmla="*/ 29 w 127"/>
                  <a:gd name="T45" fmla="*/ 94 h 111"/>
                  <a:gd name="T46" fmla="*/ 26 w 127"/>
                  <a:gd name="T47" fmla="*/ 95 h 111"/>
                  <a:gd name="T48" fmla="*/ 18 w 127"/>
                  <a:gd name="T49" fmla="*/ 82 h 111"/>
                  <a:gd name="T50" fmla="*/ 10 w 127"/>
                  <a:gd name="T51" fmla="*/ 63 h 111"/>
                  <a:gd name="T52" fmla="*/ 7 w 127"/>
                  <a:gd name="T53" fmla="*/ 48 h 111"/>
                  <a:gd name="T54" fmla="*/ 41 w 127"/>
                  <a:gd name="T55" fmla="*/ 102 h 111"/>
                  <a:gd name="T56" fmla="*/ 50 w 127"/>
                  <a:gd name="T57" fmla="*/ 101 h 111"/>
                  <a:gd name="T58" fmla="*/ 62 w 127"/>
                  <a:gd name="T59" fmla="*/ 99 h 111"/>
                  <a:gd name="T60" fmla="*/ 61 w 127"/>
                  <a:gd name="T61" fmla="*/ 104 h 111"/>
                  <a:gd name="T62" fmla="*/ 68 w 127"/>
                  <a:gd name="T63" fmla="*/ 104 h 111"/>
                  <a:gd name="T64" fmla="*/ 78 w 127"/>
                  <a:gd name="T65" fmla="*/ 102 h 111"/>
                  <a:gd name="T66" fmla="*/ 77 w 127"/>
                  <a:gd name="T67" fmla="*/ 1 h 111"/>
                  <a:gd name="T68" fmla="*/ 110 w 127"/>
                  <a:gd name="T69" fmla="*/ 35 h 111"/>
                  <a:gd name="T70" fmla="*/ 106 w 127"/>
                  <a:gd name="T71" fmla="*/ 32 h 111"/>
                  <a:gd name="T72" fmla="*/ 101 w 127"/>
                  <a:gd name="T73" fmla="*/ 41 h 111"/>
                  <a:gd name="T74" fmla="*/ 95 w 127"/>
                  <a:gd name="T75" fmla="*/ 33 h 111"/>
                  <a:gd name="T76" fmla="*/ 98 w 127"/>
                  <a:gd name="T77" fmla="*/ 41 h 111"/>
                  <a:gd name="T78" fmla="*/ 104 w 127"/>
                  <a:gd name="T79" fmla="*/ 44 h 111"/>
                  <a:gd name="T80" fmla="*/ 101 w 127"/>
                  <a:gd name="T81" fmla="*/ 56 h 111"/>
                  <a:gd name="T82" fmla="*/ 98 w 127"/>
                  <a:gd name="T83" fmla="*/ 68 h 111"/>
                  <a:gd name="T84" fmla="*/ 94 w 127"/>
                  <a:gd name="T85" fmla="*/ 76 h 111"/>
                  <a:gd name="T86" fmla="*/ 82 w 127"/>
                  <a:gd name="T87" fmla="*/ 86 h 111"/>
                  <a:gd name="T88" fmla="*/ 79 w 127"/>
                  <a:gd name="T89" fmla="*/ 77 h 111"/>
                  <a:gd name="T90" fmla="*/ 80 w 127"/>
                  <a:gd name="T91" fmla="*/ 67 h 111"/>
                  <a:gd name="T92" fmla="*/ 76 w 127"/>
                  <a:gd name="T93" fmla="*/ 56 h 111"/>
                  <a:gd name="T94" fmla="*/ 70 w 127"/>
                  <a:gd name="T95" fmla="*/ 50 h 111"/>
                  <a:gd name="T96" fmla="*/ 56 w 127"/>
                  <a:gd name="T97" fmla="*/ 50 h 111"/>
                  <a:gd name="T98" fmla="*/ 50 w 127"/>
                  <a:gd name="T99" fmla="*/ 42 h 111"/>
                  <a:gd name="T100" fmla="*/ 56 w 127"/>
                  <a:gd name="T101" fmla="*/ 27 h 111"/>
                  <a:gd name="T102" fmla="*/ 67 w 127"/>
                  <a:gd name="T103" fmla="*/ 23 h 111"/>
                  <a:gd name="T104" fmla="*/ 73 w 127"/>
                  <a:gd name="T105" fmla="*/ 26 h 111"/>
                  <a:gd name="T106" fmla="*/ 82 w 127"/>
                  <a:gd name="T107" fmla="*/ 26 h 111"/>
                  <a:gd name="T108" fmla="*/ 91 w 127"/>
                  <a:gd name="T109" fmla="*/ 24 h 111"/>
                  <a:gd name="T110" fmla="*/ 83 w 127"/>
                  <a:gd name="T111" fmla="*/ 21 h 111"/>
                  <a:gd name="T112" fmla="*/ 82 w 127"/>
                  <a:gd name="T113" fmla="*/ 18 h 111"/>
                  <a:gd name="T114" fmla="*/ 71 w 127"/>
                  <a:gd name="T115" fmla="*/ 18 h 111"/>
                  <a:gd name="T116" fmla="*/ 62 w 127"/>
                  <a:gd name="T117" fmla="*/ 21 h 111"/>
                  <a:gd name="T118" fmla="*/ 60 w 127"/>
                  <a:gd name="T119" fmla="*/ 11 h 111"/>
                  <a:gd name="T120" fmla="*/ 54 w 127"/>
                  <a:gd name="T121" fmla="*/ 6 h 111"/>
                  <a:gd name="T122" fmla="*/ 61 w 127"/>
                  <a:gd name="T123" fmla="*/ 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27" h="111">
                    <a:moveTo>
                      <a:pt x="52" y="0"/>
                    </a:moveTo>
                    <a:cubicBezTo>
                      <a:pt x="52" y="0"/>
                      <a:pt x="33" y="3"/>
                      <a:pt x="20" y="17"/>
                    </a:cubicBezTo>
                    <a:cubicBezTo>
                      <a:pt x="20" y="17"/>
                      <a:pt x="30" y="7"/>
                      <a:pt x="36" y="7"/>
                    </a:cubicBezTo>
                    <a:cubicBezTo>
                      <a:pt x="37" y="8"/>
                      <a:pt x="37" y="8"/>
                      <a:pt x="37" y="8"/>
                    </a:cubicBezTo>
                    <a:cubicBezTo>
                      <a:pt x="37" y="8"/>
                      <a:pt x="37" y="8"/>
                      <a:pt x="37" y="8"/>
                    </a:cubicBezTo>
                    <a:cubicBezTo>
                      <a:pt x="37" y="9"/>
                      <a:pt x="36" y="10"/>
                      <a:pt x="36" y="10"/>
                    </a:cubicBezTo>
                    <a:cubicBezTo>
                      <a:pt x="36" y="10"/>
                      <a:pt x="36" y="11"/>
                      <a:pt x="36" y="11"/>
                    </a:cubicBezTo>
                    <a:cubicBezTo>
                      <a:pt x="36" y="12"/>
                      <a:pt x="36" y="12"/>
                      <a:pt x="36" y="12"/>
                    </a:cubicBezTo>
                    <a:cubicBezTo>
                      <a:pt x="36" y="12"/>
                      <a:pt x="35" y="12"/>
                      <a:pt x="35" y="12"/>
                    </a:cubicBezTo>
                    <a:cubicBezTo>
                      <a:pt x="35" y="12"/>
                      <a:pt x="35" y="12"/>
                      <a:pt x="35" y="13"/>
                    </a:cubicBezTo>
                    <a:cubicBezTo>
                      <a:pt x="35" y="13"/>
                      <a:pt x="35" y="14"/>
                      <a:pt x="35" y="14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35" y="16"/>
                      <a:pt x="35" y="16"/>
                      <a:pt x="35" y="16"/>
                    </a:cubicBezTo>
                    <a:cubicBezTo>
                      <a:pt x="34" y="16"/>
                      <a:pt x="34" y="16"/>
                      <a:pt x="34" y="16"/>
                    </a:cubicBezTo>
                    <a:cubicBezTo>
                      <a:pt x="34" y="16"/>
                      <a:pt x="33" y="16"/>
                      <a:pt x="32" y="16"/>
                    </a:cubicBezTo>
                    <a:cubicBezTo>
                      <a:pt x="32" y="16"/>
                      <a:pt x="32" y="15"/>
                      <a:pt x="32" y="15"/>
                    </a:cubicBezTo>
                    <a:cubicBezTo>
                      <a:pt x="33" y="14"/>
                      <a:pt x="33" y="14"/>
                      <a:pt x="33" y="14"/>
                    </a:cubicBezTo>
                    <a:cubicBezTo>
                      <a:pt x="33" y="14"/>
                      <a:pt x="33" y="14"/>
                      <a:pt x="33" y="14"/>
                    </a:cubicBezTo>
                    <a:cubicBezTo>
                      <a:pt x="32" y="14"/>
                      <a:pt x="32" y="13"/>
                      <a:pt x="32" y="13"/>
                    </a:cubicBezTo>
                    <a:cubicBezTo>
                      <a:pt x="31" y="13"/>
                      <a:pt x="30" y="14"/>
                      <a:pt x="30" y="14"/>
                    </a:cubicBezTo>
                    <a:cubicBezTo>
                      <a:pt x="29" y="15"/>
                      <a:pt x="29" y="15"/>
                      <a:pt x="29" y="15"/>
                    </a:cubicBezTo>
                    <a:cubicBezTo>
                      <a:pt x="29" y="15"/>
                      <a:pt x="29" y="16"/>
                      <a:pt x="29" y="16"/>
                    </a:cubicBezTo>
                    <a:cubicBezTo>
                      <a:pt x="29" y="16"/>
                      <a:pt x="30" y="16"/>
                      <a:pt x="30" y="16"/>
                    </a:cubicBezTo>
                    <a:cubicBezTo>
                      <a:pt x="30" y="16"/>
                      <a:pt x="30" y="17"/>
                      <a:pt x="30" y="17"/>
                    </a:cubicBezTo>
                    <a:cubicBezTo>
                      <a:pt x="30" y="17"/>
                      <a:pt x="30" y="18"/>
                      <a:pt x="30" y="18"/>
                    </a:cubicBezTo>
                    <a:cubicBezTo>
                      <a:pt x="30" y="18"/>
                      <a:pt x="29" y="18"/>
                      <a:pt x="29" y="18"/>
                    </a:cubicBezTo>
                    <a:cubicBezTo>
                      <a:pt x="28" y="18"/>
                      <a:pt x="28" y="18"/>
                      <a:pt x="27" y="18"/>
                    </a:cubicBezTo>
                    <a:cubicBezTo>
                      <a:pt x="27" y="18"/>
                      <a:pt x="26" y="17"/>
                      <a:pt x="26" y="18"/>
                    </a:cubicBezTo>
                    <a:cubicBezTo>
                      <a:pt x="26" y="18"/>
                      <a:pt x="26" y="18"/>
                      <a:pt x="25" y="18"/>
                    </a:cubicBezTo>
                    <a:cubicBezTo>
                      <a:pt x="25" y="18"/>
                      <a:pt x="24" y="19"/>
                      <a:pt x="24" y="19"/>
                    </a:cubicBezTo>
                    <a:cubicBezTo>
                      <a:pt x="24" y="19"/>
                      <a:pt x="24" y="19"/>
                      <a:pt x="24" y="19"/>
                    </a:cubicBezTo>
                    <a:cubicBezTo>
                      <a:pt x="24" y="20"/>
                      <a:pt x="23" y="21"/>
                      <a:pt x="23" y="21"/>
                    </a:cubicBezTo>
                    <a:cubicBezTo>
                      <a:pt x="23" y="21"/>
                      <a:pt x="23" y="21"/>
                      <a:pt x="22" y="21"/>
                    </a:cubicBezTo>
                    <a:cubicBezTo>
                      <a:pt x="21" y="21"/>
                      <a:pt x="21" y="22"/>
                      <a:pt x="21" y="22"/>
                    </a:cubicBezTo>
                    <a:cubicBezTo>
                      <a:pt x="20" y="23"/>
                      <a:pt x="20" y="23"/>
                      <a:pt x="20" y="23"/>
                    </a:cubicBezTo>
                    <a:cubicBezTo>
                      <a:pt x="20" y="23"/>
                      <a:pt x="20" y="23"/>
                      <a:pt x="19" y="24"/>
                    </a:cubicBezTo>
                    <a:cubicBezTo>
                      <a:pt x="19" y="24"/>
                      <a:pt x="17" y="25"/>
                      <a:pt x="17" y="25"/>
                    </a:cubicBezTo>
                    <a:cubicBezTo>
                      <a:pt x="17" y="25"/>
                      <a:pt x="17" y="26"/>
                      <a:pt x="16" y="27"/>
                    </a:cubicBezTo>
                    <a:cubicBezTo>
                      <a:pt x="16" y="27"/>
                      <a:pt x="16" y="28"/>
                      <a:pt x="16" y="28"/>
                    </a:cubicBezTo>
                    <a:cubicBezTo>
                      <a:pt x="16" y="28"/>
                      <a:pt x="16" y="29"/>
                      <a:pt x="16" y="30"/>
                    </a:cubicBezTo>
                    <a:cubicBezTo>
                      <a:pt x="15" y="30"/>
                      <a:pt x="15" y="31"/>
                      <a:pt x="15" y="31"/>
                    </a:cubicBezTo>
                    <a:cubicBezTo>
                      <a:pt x="15" y="31"/>
                      <a:pt x="14" y="32"/>
                      <a:pt x="14" y="32"/>
                    </a:cubicBezTo>
                    <a:cubicBezTo>
                      <a:pt x="14" y="32"/>
                      <a:pt x="13" y="32"/>
                      <a:pt x="12" y="32"/>
                    </a:cubicBezTo>
                    <a:cubicBezTo>
                      <a:pt x="12" y="33"/>
                      <a:pt x="12" y="33"/>
                      <a:pt x="12" y="33"/>
                    </a:cubicBezTo>
                    <a:cubicBezTo>
                      <a:pt x="12" y="34"/>
                      <a:pt x="12" y="34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3" y="34"/>
                      <a:pt x="13" y="35"/>
                      <a:pt x="13" y="35"/>
                    </a:cubicBezTo>
                    <a:cubicBezTo>
                      <a:pt x="13" y="36"/>
                      <a:pt x="13" y="37"/>
                      <a:pt x="13" y="37"/>
                    </a:cubicBezTo>
                    <a:cubicBezTo>
                      <a:pt x="14" y="37"/>
                      <a:pt x="14" y="37"/>
                      <a:pt x="14" y="37"/>
                    </a:cubicBezTo>
                    <a:cubicBezTo>
                      <a:pt x="15" y="37"/>
                      <a:pt x="15" y="37"/>
                      <a:pt x="15" y="37"/>
                    </a:cubicBezTo>
                    <a:cubicBezTo>
                      <a:pt x="16" y="38"/>
                      <a:pt x="16" y="38"/>
                      <a:pt x="16" y="38"/>
                    </a:cubicBezTo>
                    <a:cubicBezTo>
                      <a:pt x="17" y="38"/>
                      <a:pt x="17" y="38"/>
                      <a:pt x="17" y="38"/>
                    </a:cubicBezTo>
                    <a:cubicBezTo>
                      <a:pt x="17" y="38"/>
                      <a:pt x="17" y="39"/>
                      <a:pt x="16" y="39"/>
                    </a:cubicBezTo>
                    <a:cubicBezTo>
                      <a:pt x="16" y="39"/>
                      <a:pt x="16" y="39"/>
                      <a:pt x="16" y="39"/>
                    </a:cubicBezTo>
                    <a:cubicBezTo>
                      <a:pt x="16" y="39"/>
                      <a:pt x="16" y="39"/>
                      <a:pt x="16" y="39"/>
                    </a:cubicBezTo>
                    <a:cubicBezTo>
                      <a:pt x="15" y="38"/>
                      <a:pt x="15" y="38"/>
                      <a:pt x="15" y="38"/>
                    </a:cubicBezTo>
                    <a:cubicBezTo>
                      <a:pt x="15" y="38"/>
                      <a:pt x="14" y="38"/>
                      <a:pt x="14" y="38"/>
                    </a:cubicBezTo>
                    <a:cubicBezTo>
                      <a:pt x="14" y="38"/>
                      <a:pt x="13" y="38"/>
                      <a:pt x="13" y="38"/>
                    </a:cubicBezTo>
                    <a:cubicBezTo>
                      <a:pt x="13" y="37"/>
                      <a:pt x="13" y="38"/>
                      <a:pt x="13" y="37"/>
                    </a:cubicBezTo>
                    <a:cubicBezTo>
                      <a:pt x="13" y="37"/>
                      <a:pt x="13" y="37"/>
                      <a:pt x="13" y="36"/>
                    </a:cubicBezTo>
                    <a:cubicBezTo>
                      <a:pt x="13" y="36"/>
                      <a:pt x="12" y="36"/>
                      <a:pt x="12" y="36"/>
                    </a:cubicBezTo>
                    <a:cubicBezTo>
                      <a:pt x="12" y="36"/>
                      <a:pt x="12" y="36"/>
                      <a:pt x="12" y="36"/>
                    </a:cubicBezTo>
                    <a:cubicBezTo>
                      <a:pt x="11" y="35"/>
                      <a:pt x="11" y="35"/>
                      <a:pt x="11" y="35"/>
                    </a:cubicBezTo>
                    <a:cubicBezTo>
                      <a:pt x="11" y="35"/>
                      <a:pt x="11" y="35"/>
                      <a:pt x="11" y="35"/>
                    </a:cubicBezTo>
                    <a:cubicBezTo>
                      <a:pt x="11" y="34"/>
                      <a:pt x="11" y="34"/>
                      <a:pt x="11" y="33"/>
                    </a:cubicBezTo>
                    <a:cubicBezTo>
                      <a:pt x="11" y="33"/>
                      <a:pt x="11" y="33"/>
                      <a:pt x="11" y="32"/>
                    </a:cubicBezTo>
                    <a:cubicBezTo>
                      <a:pt x="11" y="32"/>
                      <a:pt x="11" y="30"/>
                      <a:pt x="11" y="30"/>
                    </a:cubicBezTo>
                    <a:cubicBezTo>
                      <a:pt x="11" y="30"/>
                      <a:pt x="10" y="34"/>
                      <a:pt x="9" y="36"/>
                    </a:cubicBezTo>
                    <a:cubicBezTo>
                      <a:pt x="9" y="36"/>
                      <a:pt x="10" y="36"/>
                      <a:pt x="10" y="37"/>
                    </a:cubicBezTo>
                    <a:cubicBezTo>
                      <a:pt x="10" y="37"/>
                      <a:pt x="10" y="38"/>
                      <a:pt x="10" y="38"/>
                    </a:cubicBezTo>
                    <a:cubicBezTo>
                      <a:pt x="10" y="39"/>
                      <a:pt x="10" y="38"/>
                      <a:pt x="10" y="40"/>
                    </a:cubicBezTo>
                    <a:cubicBezTo>
                      <a:pt x="10" y="41"/>
                      <a:pt x="10" y="42"/>
                      <a:pt x="10" y="42"/>
                    </a:cubicBezTo>
                    <a:cubicBezTo>
                      <a:pt x="10" y="42"/>
                      <a:pt x="9" y="43"/>
                      <a:pt x="9" y="44"/>
                    </a:cubicBezTo>
                    <a:cubicBezTo>
                      <a:pt x="9" y="44"/>
                      <a:pt x="10" y="45"/>
                      <a:pt x="10" y="46"/>
                    </a:cubicBezTo>
                    <a:cubicBezTo>
                      <a:pt x="10" y="46"/>
                      <a:pt x="10" y="46"/>
                      <a:pt x="10" y="46"/>
                    </a:cubicBezTo>
                    <a:cubicBezTo>
                      <a:pt x="10" y="47"/>
                      <a:pt x="10" y="48"/>
                      <a:pt x="10" y="47"/>
                    </a:cubicBezTo>
                    <a:cubicBezTo>
                      <a:pt x="11" y="45"/>
                      <a:pt x="11" y="45"/>
                      <a:pt x="11" y="45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5"/>
                      <a:pt x="12" y="44"/>
                      <a:pt x="13" y="44"/>
                    </a:cubicBezTo>
                    <a:cubicBezTo>
                      <a:pt x="14" y="44"/>
                      <a:pt x="14" y="44"/>
                      <a:pt x="14" y="44"/>
                    </a:cubicBezTo>
                    <a:cubicBezTo>
                      <a:pt x="14" y="45"/>
                      <a:pt x="14" y="46"/>
                      <a:pt x="14" y="46"/>
                    </a:cubicBezTo>
                    <a:cubicBezTo>
                      <a:pt x="14" y="46"/>
                      <a:pt x="16" y="45"/>
                      <a:pt x="16" y="45"/>
                    </a:cubicBezTo>
                    <a:cubicBezTo>
                      <a:pt x="16" y="45"/>
                      <a:pt x="17" y="45"/>
                      <a:pt x="17" y="46"/>
                    </a:cubicBezTo>
                    <a:cubicBezTo>
                      <a:pt x="17" y="47"/>
                      <a:pt x="17" y="47"/>
                      <a:pt x="18" y="48"/>
                    </a:cubicBezTo>
                    <a:cubicBezTo>
                      <a:pt x="18" y="48"/>
                      <a:pt x="18" y="49"/>
                      <a:pt x="18" y="49"/>
                    </a:cubicBezTo>
                    <a:cubicBezTo>
                      <a:pt x="18" y="50"/>
                      <a:pt x="20" y="50"/>
                      <a:pt x="20" y="50"/>
                    </a:cubicBezTo>
                    <a:cubicBezTo>
                      <a:pt x="20" y="50"/>
                      <a:pt x="21" y="50"/>
                      <a:pt x="22" y="50"/>
                    </a:cubicBezTo>
                    <a:cubicBezTo>
                      <a:pt x="22" y="50"/>
                      <a:pt x="22" y="51"/>
                      <a:pt x="22" y="51"/>
                    </a:cubicBezTo>
                    <a:cubicBezTo>
                      <a:pt x="23" y="51"/>
                      <a:pt x="23" y="53"/>
                      <a:pt x="23" y="53"/>
                    </a:cubicBezTo>
                    <a:cubicBezTo>
                      <a:pt x="23" y="53"/>
                      <a:pt x="24" y="54"/>
                      <a:pt x="23" y="54"/>
                    </a:cubicBezTo>
                    <a:cubicBezTo>
                      <a:pt x="23" y="55"/>
                      <a:pt x="23" y="55"/>
                      <a:pt x="24" y="55"/>
                    </a:cubicBezTo>
                    <a:cubicBezTo>
                      <a:pt x="24" y="55"/>
                      <a:pt x="25" y="56"/>
                      <a:pt x="25" y="56"/>
                    </a:cubicBezTo>
                    <a:cubicBezTo>
                      <a:pt x="25" y="56"/>
                      <a:pt x="25" y="57"/>
                      <a:pt x="26" y="57"/>
                    </a:cubicBezTo>
                    <a:cubicBezTo>
                      <a:pt x="27" y="57"/>
                      <a:pt x="27" y="58"/>
                      <a:pt x="28" y="58"/>
                    </a:cubicBezTo>
                    <a:cubicBezTo>
                      <a:pt x="28" y="58"/>
                      <a:pt x="27" y="59"/>
                      <a:pt x="28" y="59"/>
                    </a:cubicBezTo>
                    <a:cubicBezTo>
                      <a:pt x="29" y="59"/>
                      <a:pt x="30" y="58"/>
                      <a:pt x="31" y="59"/>
                    </a:cubicBezTo>
                    <a:cubicBezTo>
                      <a:pt x="31" y="59"/>
                      <a:pt x="31" y="60"/>
                      <a:pt x="32" y="61"/>
                    </a:cubicBezTo>
                    <a:cubicBezTo>
                      <a:pt x="34" y="61"/>
                      <a:pt x="34" y="62"/>
                      <a:pt x="35" y="62"/>
                    </a:cubicBezTo>
                    <a:cubicBezTo>
                      <a:pt x="35" y="62"/>
                      <a:pt x="36" y="62"/>
                      <a:pt x="35" y="63"/>
                    </a:cubicBezTo>
                    <a:cubicBezTo>
                      <a:pt x="35" y="64"/>
                      <a:pt x="35" y="65"/>
                      <a:pt x="35" y="65"/>
                    </a:cubicBezTo>
                    <a:cubicBezTo>
                      <a:pt x="34" y="66"/>
                      <a:pt x="33" y="67"/>
                      <a:pt x="33" y="67"/>
                    </a:cubicBezTo>
                    <a:cubicBezTo>
                      <a:pt x="33" y="68"/>
                      <a:pt x="32" y="69"/>
                      <a:pt x="33" y="69"/>
                    </a:cubicBezTo>
                    <a:cubicBezTo>
                      <a:pt x="33" y="70"/>
                      <a:pt x="33" y="71"/>
                      <a:pt x="33" y="71"/>
                    </a:cubicBezTo>
                    <a:cubicBezTo>
                      <a:pt x="33" y="72"/>
                      <a:pt x="34" y="73"/>
                      <a:pt x="33" y="73"/>
                    </a:cubicBezTo>
                    <a:cubicBezTo>
                      <a:pt x="33" y="74"/>
                      <a:pt x="33" y="75"/>
                      <a:pt x="33" y="75"/>
                    </a:cubicBezTo>
                    <a:cubicBezTo>
                      <a:pt x="33" y="75"/>
                      <a:pt x="34" y="76"/>
                      <a:pt x="33" y="76"/>
                    </a:cubicBezTo>
                    <a:cubicBezTo>
                      <a:pt x="32" y="77"/>
                      <a:pt x="31" y="78"/>
                      <a:pt x="31" y="78"/>
                    </a:cubicBezTo>
                    <a:cubicBezTo>
                      <a:pt x="30" y="78"/>
                      <a:pt x="29" y="79"/>
                      <a:pt x="29" y="79"/>
                    </a:cubicBezTo>
                    <a:cubicBezTo>
                      <a:pt x="29" y="79"/>
                      <a:pt x="29" y="81"/>
                      <a:pt x="29" y="82"/>
                    </a:cubicBezTo>
                    <a:cubicBezTo>
                      <a:pt x="29" y="82"/>
                      <a:pt x="27" y="86"/>
                      <a:pt x="28" y="86"/>
                    </a:cubicBezTo>
                    <a:cubicBezTo>
                      <a:pt x="28" y="87"/>
                      <a:pt x="28" y="88"/>
                      <a:pt x="28" y="89"/>
                    </a:cubicBezTo>
                    <a:cubicBezTo>
                      <a:pt x="28" y="89"/>
                      <a:pt x="28" y="89"/>
                      <a:pt x="28" y="89"/>
                    </a:cubicBezTo>
                    <a:cubicBezTo>
                      <a:pt x="27" y="90"/>
                      <a:pt x="26" y="89"/>
                      <a:pt x="27" y="91"/>
                    </a:cubicBezTo>
                    <a:cubicBezTo>
                      <a:pt x="28" y="92"/>
                      <a:pt x="28" y="92"/>
                      <a:pt x="29" y="93"/>
                    </a:cubicBezTo>
                    <a:cubicBezTo>
                      <a:pt x="29" y="94"/>
                      <a:pt x="29" y="94"/>
                      <a:pt x="29" y="94"/>
                    </a:cubicBezTo>
                    <a:cubicBezTo>
                      <a:pt x="30" y="95"/>
                      <a:pt x="30" y="96"/>
                      <a:pt x="31" y="96"/>
                    </a:cubicBezTo>
                    <a:cubicBezTo>
                      <a:pt x="31" y="97"/>
                      <a:pt x="32" y="97"/>
                      <a:pt x="32" y="98"/>
                    </a:cubicBezTo>
                    <a:cubicBezTo>
                      <a:pt x="32" y="98"/>
                      <a:pt x="33" y="100"/>
                      <a:pt x="32" y="99"/>
                    </a:cubicBezTo>
                    <a:cubicBezTo>
                      <a:pt x="30" y="98"/>
                      <a:pt x="32" y="99"/>
                      <a:pt x="30" y="97"/>
                    </a:cubicBezTo>
                    <a:cubicBezTo>
                      <a:pt x="28" y="95"/>
                      <a:pt x="27" y="96"/>
                      <a:pt x="26" y="95"/>
                    </a:cubicBezTo>
                    <a:cubicBezTo>
                      <a:pt x="25" y="94"/>
                      <a:pt x="27" y="98"/>
                      <a:pt x="25" y="93"/>
                    </a:cubicBezTo>
                    <a:cubicBezTo>
                      <a:pt x="23" y="89"/>
                      <a:pt x="23" y="90"/>
                      <a:pt x="22" y="89"/>
                    </a:cubicBezTo>
                    <a:cubicBezTo>
                      <a:pt x="22" y="88"/>
                      <a:pt x="22" y="89"/>
                      <a:pt x="21" y="87"/>
                    </a:cubicBezTo>
                    <a:cubicBezTo>
                      <a:pt x="20" y="84"/>
                      <a:pt x="21" y="86"/>
                      <a:pt x="20" y="84"/>
                    </a:cubicBezTo>
                    <a:cubicBezTo>
                      <a:pt x="19" y="83"/>
                      <a:pt x="19" y="85"/>
                      <a:pt x="18" y="82"/>
                    </a:cubicBezTo>
                    <a:cubicBezTo>
                      <a:pt x="18" y="80"/>
                      <a:pt x="18" y="82"/>
                      <a:pt x="17" y="79"/>
                    </a:cubicBezTo>
                    <a:cubicBezTo>
                      <a:pt x="16" y="76"/>
                      <a:pt x="18" y="76"/>
                      <a:pt x="16" y="74"/>
                    </a:cubicBezTo>
                    <a:cubicBezTo>
                      <a:pt x="14" y="73"/>
                      <a:pt x="15" y="74"/>
                      <a:pt x="14" y="73"/>
                    </a:cubicBezTo>
                    <a:cubicBezTo>
                      <a:pt x="13" y="72"/>
                      <a:pt x="14" y="73"/>
                      <a:pt x="13" y="70"/>
                    </a:cubicBezTo>
                    <a:cubicBezTo>
                      <a:pt x="11" y="68"/>
                      <a:pt x="10" y="67"/>
                      <a:pt x="10" y="63"/>
                    </a:cubicBezTo>
                    <a:cubicBezTo>
                      <a:pt x="10" y="59"/>
                      <a:pt x="10" y="58"/>
                      <a:pt x="10" y="58"/>
                    </a:cubicBezTo>
                    <a:cubicBezTo>
                      <a:pt x="10" y="58"/>
                      <a:pt x="8" y="56"/>
                      <a:pt x="8" y="54"/>
                    </a:cubicBezTo>
                    <a:cubicBezTo>
                      <a:pt x="9" y="51"/>
                      <a:pt x="9" y="52"/>
                      <a:pt x="9" y="51"/>
                    </a:cubicBezTo>
                    <a:cubicBezTo>
                      <a:pt x="9" y="51"/>
                      <a:pt x="8" y="51"/>
                      <a:pt x="8" y="50"/>
                    </a:cubicBezTo>
                    <a:cubicBezTo>
                      <a:pt x="7" y="49"/>
                      <a:pt x="7" y="49"/>
                      <a:pt x="7" y="48"/>
                    </a:cubicBezTo>
                    <a:cubicBezTo>
                      <a:pt x="7" y="48"/>
                      <a:pt x="6" y="46"/>
                      <a:pt x="6" y="46"/>
                    </a:cubicBezTo>
                    <a:cubicBezTo>
                      <a:pt x="6" y="47"/>
                      <a:pt x="6" y="47"/>
                      <a:pt x="6" y="47"/>
                    </a:cubicBezTo>
                    <a:cubicBezTo>
                      <a:pt x="6" y="47"/>
                      <a:pt x="0" y="101"/>
                      <a:pt x="55" y="110"/>
                    </a:cubicBezTo>
                    <a:cubicBezTo>
                      <a:pt x="55" y="110"/>
                      <a:pt x="42" y="107"/>
                      <a:pt x="41" y="104"/>
                    </a:cubicBezTo>
                    <a:cubicBezTo>
                      <a:pt x="41" y="104"/>
                      <a:pt x="41" y="102"/>
                      <a:pt x="41" y="102"/>
                    </a:cubicBezTo>
                    <a:cubicBezTo>
                      <a:pt x="42" y="102"/>
                      <a:pt x="43" y="102"/>
                      <a:pt x="44" y="102"/>
                    </a:cubicBezTo>
                    <a:cubicBezTo>
                      <a:pt x="44" y="101"/>
                      <a:pt x="45" y="100"/>
                      <a:pt x="45" y="100"/>
                    </a:cubicBezTo>
                    <a:cubicBezTo>
                      <a:pt x="45" y="101"/>
                      <a:pt x="45" y="101"/>
                      <a:pt x="45" y="101"/>
                    </a:cubicBezTo>
                    <a:cubicBezTo>
                      <a:pt x="45" y="101"/>
                      <a:pt x="45" y="101"/>
                      <a:pt x="47" y="101"/>
                    </a:cubicBezTo>
                    <a:cubicBezTo>
                      <a:pt x="49" y="101"/>
                      <a:pt x="49" y="101"/>
                      <a:pt x="50" y="101"/>
                    </a:cubicBezTo>
                    <a:cubicBezTo>
                      <a:pt x="51" y="100"/>
                      <a:pt x="52" y="98"/>
                      <a:pt x="53" y="99"/>
                    </a:cubicBezTo>
                    <a:cubicBezTo>
                      <a:pt x="53" y="101"/>
                      <a:pt x="52" y="100"/>
                      <a:pt x="53" y="101"/>
                    </a:cubicBezTo>
                    <a:cubicBezTo>
                      <a:pt x="55" y="101"/>
                      <a:pt x="57" y="100"/>
                      <a:pt x="57" y="100"/>
                    </a:cubicBezTo>
                    <a:cubicBezTo>
                      <a:pt x="57" y="100"/>
                      <a:pt x="61" y="101"/>
                      <a:pt x="61" y="100"/>
                    </a:cubicBezTo>
                    <a:cubicBezTo>
                      <a:pt x="61" y="100"/>
                      <a:pt x="61" y="99"/>
                      <a:pt x="62" y="99"/>
                    </a:cubicBezTo>
                    <a:cubicBezTo>
                      <a:pt x="63" y="99"/>
                      <a:pt x="63" y="100"/>
                      <a:pt x="63" y="100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59" y="103"/>
                      <a:pt x="59" y="103"/>
                      <a:pt x="59" y="103"/>
                    </a:cubicBezTo>
                    <a:cubicBezTo>
                      <a:pt x="59" y="103"/>
                      <a:pt x="58" y="103"/>
                      <a:pt x="59" y="104"/>
                    </a:cubicBezTo>
                    <a:cubicBezTo>
                      <a:pt x="60" y="104"/>
                      <a:pt x="60" y="104"/>
                      <a:pt x="61" y="104"/>
                    </a:cubicBezTo>
                    <a:cubicBezTo>
                      <a:pt x="62" y="104"/>
                      <a:pt x="64" y="106"/>
                      <a:pt x="65" y="105"/>
                    </a:cubicBezTo>
                    <a:cubicBezTo>
                      <a:pt x="65" y="104"/>
                      <a:pt x="65" y="104"/>
                      <a:pt x="66" y="103"/>
                    </a:cubicBezTo>
                    <a:cubicBezTo>
                      <a:pt x="66" y="102"/>
                      <a:pt x="66" y="102"/>
                      <a:pt x="67" y="102"/>
                    </a:cubicBezTo>
                    <a:cubicBezTo>
                      <a:pt x="68" y="102"/>
                      <a:pt x="69" y="102"/>
                      <a:pt x="69" y="102"/>
                    </a:cubicBezTo>
                    <a:cubicBezTo>
                      <a:pt x="68" y="104"/>
                      <a:pt x="68" y="104"/>
                      <a:pt x="68" y="104"/>
                    </a:cubicBezTo>
                    <a:cubicBezTo>
                      <a:pt x="68" y="104"/>
                      <a:pt x="69" y="103"/>
                      <a:pt x="70" y="103"/>
                    </a:cubicBezTo>
                    <a:cubicBezTo>
                      <a:pt x="71" y="103"/>
                      <a:pt x="71" y="104"/>
                      <a:pt x="72" y="104"/>
                    </a:cubicBezTo>
                    <a:cubicBezTo>
                      <a:pt x="73" y="103"/>
                      <a:pt x="73" y="103"/>
                      <a:pt x="74" y="103"/>
                    </a:cubicBezTo>
                    <a:cubicBezTo>
                      <a:pt x="75" y="102"/>
                      <a:pt x="76" y="102"/>
                      <a:pt x="76" y="102"/>
                    </a:cubicBezTo>
                    <a:cubicBezTo>
                      <a:pt x="77" y="102"/>
                      <a:pt x="77" y="102"/>
                      <a:pt x="78" y="102"/>
                    </a:cubicBezTo>
                    <a:cubicBezTo>
                      <a:pt x="78" y="102"/>
                      <a:pt x="80" y="104"/>
                      <a:pt x="80" y="104"/>
                    </a:cubicBezTo>
                    <a:cubicBezTo>
                      <a:pt x="81" y="103"/>
                      <a:pt x="83" y="103"/>
                      <a:pt x="83" y="103"/>
                    </a:cubicBezTo>
                    <a:cubicBezTo>
                      <a:pt x="83" y="103"/>
                      <a:pt x="77" y="109"/>
                      <a:pt x="63" y="110"/>
                    </a:cubicBezTo>
                    <a:cubicBezTo>
                      <a:pt x="63" y="110"/>
                      <a:pt x="94" y="111"/>
                      <a:pt x="110" y="82"/>
                    </a:cubicBezTo>
                    <a:cubicBezTo>
                      <a:pt x="127" y="52"/>
                      <a:pt x="116" y="14"/>
                      <a:pt x="77" y="1"/>
                    </a:cubicBezTo>
                    <a:cubicBezTo>
                      <a:pt x="77" y="1"/>
                      <a:pt x="106" y="12"/>
                      <a:pt x="114" y="40"/>
                    </a:cubicBezTo>
                    <a:cubicBezTo>
                      <a:pt x="113" y="40"/>
                      <a:pt x="113" y="40"/>
                      <a:pt x="113" y="40"/>
                    </a:cubicBezTo>
                    <a:cubicBezTo>
                      <a:pt x="112" y="40"/>
                      <a:pt x="112" y="40"/>
                      <a:pt x="112" y="39"/>
                    </a:cubicBezTo>
                    <a:cubicBezTo>
                      <a:pt x="111" y="37"/>
                      <a:pt x="112" y="38"/>
                      <a:pt x="111" y="37"/>
                    </a:cubicBezTo>
                    <a:cubicBezTo>
                      <a:pt x="111" y="36"/>
                      <a:pt x="111" y="36"/>
                      <a:pt x="110" y="35"/>
                    </a:cubicBezTo>
                    <a:cubicBezTo>
                      <a:pt x="110" y="35"/>
                      <a:pt x="109" y="35"/>
                      <a:pt x="109" y="34"/>
                    </a:cubicBezTo>
                    <a:cubicBezTo>
                      <a:pt x="108" y="34"/>
                      <a:pt x="108" y="32"/>
                      <a:pt x="107" y="31"/>
                    </a:cubicBezTo>
                    <a:cubicBezTo>
                      <a:pt x="107" y="31"/>
                      <a:pt x="106" y="31"/>
                      <a:pt x="105" y="31"/>
                    </a:cubicBezTo>
                    <a:cubicBezTo>
                      <a:pt x="105" y="31"/>
                      <a:pt x="105" y="30"/>
                      <a:pt x="105" y="31"/>
                    </a:cubicBezTo>
                    <a:cubicBezTo>
                      <a:pt x="105" y="31"/>
                      <a:pt x="106" y="32"/>
                      <a:pt x="106" y="32"/>
                    </a:cubicBezTo>
                    <a:cubicBezTo>
                      <a:pt x="106" y="34"/>
                      <a:pt x="106" y="34"/>
                      <a:pt x="106" y="34"/>
                    </a:cubicBezTo>
                    <a:cubicBezTo>
                      <a:pt x="106" y="34"/>
                      <a:pt x="106" y="36"/>
                      <a:pt x="106" y="37"/>
                    </a:cubicBezTo>
                    <a:cubicBezTo>
                      <a:pt x="106" y="37"/>
                      <a:pt x="106" y="39"/>
                      <a:pt x="106" y="39"/>
                    </a:cubicBezTo>
                    <a:cubicBezTo>
                      <a:pt x="106" y="39"/>
                      <a:pt x="105" y="40"/>
                      <a:pt x="105" y="41"/>
                    </a:cubicBezTo>
                    <a:cubicBezTo>
                      <a:pt x="104" y="41"/>
                      <a:pt x="101" y="41"/>
                      <a:pt x="101" y="41"/>
                    </a:cubicBezTo>
                    <a:cubicBezTo>
                      <a:pt x="101" y="41"/>
                      <a:pt x="101" y="40"/>
                      <a:pt x="100" y="39"/>
                    </a:cubicBezTo>
                    <a:cubicBezTo>
                      <a:pt x="100" y="38"/>
                      <a:pt x="98" y="38"/>
                      <a:pt x="98" y="38"/>
                    </a:cubicBezTo>
                    <a:cubicBezTo>
                      <a:pt x="97" y="37"/>
                      <a:pt x="98" y="37"/>
                      <a:pt x="97" y="36"/>
                    </a:cubicBezTo>
                    <a:cubicBezTo>
                      <a:pt x="96" y="35"/>
                      <a:pt x="97" y="35"/>
                      <a:pt x="96" y="34"/>
                    </a:cubicBezTo>
                    <a:cubicBezTo>
                      <a:pt x="95" y="33"/>
                      <a:pt x="95" y="33"/>
                      <a:pt x="95" y="33"/>
                    </a:cubicBezTo>
                    <a:cubicBezTo>
                      <a:pt x="95" y="33"/>
                      <a:pt x="93" y="32"/>
                      <a:pt x="94" y="34"/>
                    </a:cubicBezTo>
                    <a:cubicBezTo>
                      <a:pt x="94" y="35"/>
                      <a:pt x="93" y="36"/>
                      <a:pt x="94" y="36"/>
                    </a:cubicBezTo>
                    <a:cubicBezTo>
                      <a:pt x="95" y="37"/>
                      <a:pt x="95" y="36"/>
                      <a:pt x="96" y="37"/>
                    </a:cubicBezTo>
                    <a:cubicBezTo>
                      <a:pt x="96" y="38"/>
                      <a:pt x="96" y="39"/>
                      <a:pt x="97" y="39"/>
                    </a:cubicBezTo>
                    <a:cubicBezTo>
                      <a:pt x="97" y="40"/>
                      <a:pt x="97" y="41"/>
                      <a:pt x="98" y="41"/>
                    </a:cubicBezTo>
                    <a:cubicBezTo>
                      <a:pt x="98" y="42"/>
                      <a:pt x="100" y="41"/>
                      <a:pt x="100" y="42"/>
                    </a:cubicBezTo>
                    <a:cubicBezTo>
                      <a:pt x="99" y="43"/>
                      <a:pt x="99" y="44"/>
                      <a:pt x="100" y="44"/>
                    </a:cubicBezTo>
                    <a:cubicBezTo>
                      <a:pt x="100" y="44"/>
                      <a:pt x="101" y="45"/>
                      <a:pt x="101" y="44"/>
                    </a:cubicBezTo>
                    <a:cubicBezTo>
                      <a:pt x="102" y="44"/>
                      <a:pt x="101" y="45"/>
                      <a:pt x="102" y="44"/>
                    </a:cubicBezTo>
                    <a:cubicBezTo>
                      <a:pt x="103" y="44"/>
                      <a:pt x="104" y="44"/>
                      <a:pt x="104" y="44"/>
                    </a:cubicBezTo>
                    <a:cubicBezTo>
                      <a:pt x="104" y="44"/>
                      <a:pt x="105" y="45"/>
                      <a:pt x="105" y="45"/>
                    </a:cubicBezTo>
                    <a:cubicBezTo>
                      <a:pt x="105" y="45"/>
                      <a:pt x="105" y="48"/>
                      <a:pt x="105" y="48"/>
                    </a:cubicBezTo>
                    <a:cubicBezTo>
                      <a:pt x="104" y="50"/>
                      <a:pt x="104" y="50"/>
                      <a:pt x="104" y="50"/>
                    </a:cubicBezTo>
                    <a:cubicBezTo>
                      <a:pt x="104" y="50"/>
                      <a:pt x="104" y="54"/>
                      <a:pt x="103" y="54"/>
                    </a:cubicBezTo>
                    <a:cubicBezTo>
                      <a:pt x="103" y="54"/>
                      <a:pt x="102" y="55"/>
                      <a:pt x="101" y="56"/>
                    </a:cubicBezTo>
                    <a:cubicBezTo>
                      <a:pt x="101" y="56"/>
                      <a:pt x="101" y="59"/>
                      <a:pt x="101" y="59"/>
                    </a:cubicBezTo>
                    <a:cubicBezTo>
                      <a:pt x="100" y="60"/>
                      <a:pt x="100" y="60"/>
                      <a:pt x="100" y="60"/>
                    </a:cubicBezTo>
                    <a:cubicBezTo>
                      <a:pt x="100" y="60"/>
                      <a:pt x="100" y="62"/>
                      <a:pt x="100" y="62"/>
                    </a:cubicBezTo>
                    <a:cubicBezTo>
                      <a:pt x="100" y="63"/>
                      <a:pt x="100" y="65"/>
                      <a:pt x="100" y="66"/>
                    </a:cubicBezTo>
                    <a:cubicBezTo>
                      <a:pt x="100" y="67"/>
                      <a:pt x="98" y="68"/>
                      <a:pt x="98" y="68"/>
                    </a:cubicBezTo>
                    <a:cubicBezTo>
                      <a:pt x="98" y="68"/>
                      <a:pt x="100" y="70"/>
                      <a:pt x="99" y="70"/>
                    </a:cubicBezTo>
                    <a:cubicBezTo>
                      <a:pt x="98" y="70"/>
                      <a:pt x="97" y="72"/>
                      <a:pt x="97" y="72"/>
                    </a:cubicBezTo>
                    <a:cubicBezTo>
                      <a:pt x="97" y="73"/>
                      <a:pt x="97" y="74"/>
                      <a:pt x="96" y="74"/>
                    </a:cubicBezTo>
                    <a:cubicBezTo>
                      <a:pt x="95" y="74"/>
                      <a:pt x="94" y="74"/>
                      <a:pt x="94" y="74"/>
                    </a:cubicBezTo>
                    <a:cubicBezTo>
                      <a:pt x="94" y="75"/>
                      <a:pt x="94" y="76"/>
                      <a:pt x="94" y="76"/>
                    </a:cubicBezTo>
                    <a:cubicBezTo>
                      <a:pt x="92" y="79"/>
                      <a:pt x="92" y="79"/>
                      <a:pt x="92" y="79"/>
                    </a:cubicBezTo>
                    <a:cubicBezTo>
                      <a:pt x="90" y="81"/>
                      <a:pt x="90" y="81"/>
                      <a:pt x="90" y="81"/>
                    </a:cubicBezTo>
                    <a:cubicBezTo>
                      <a:pt x="90" y="81"/>
                      <a:pt x="90" y="83"/>
                      <a:pt x="89" y="83"/>
                    </a:cubicBezTo>
                    <a:cubicBezTo>
                      <a:pt x="88" y="83"/>
                      <a:pt x="86" y="84"/>
                      <a:pt x="85" y="85"/>
                    </a:cubicBezTo>
                    <a:cubicBezTo>
                      <a:pt x="85" y="85"/>
                      <a:pt x="83" y="86"/>
                      <a:pt x="82" y="86"/>
                    </a:cubicBezTo>
                    <a:cubicBezTo>
                      <a:pt x="82" y="86"/>
                      <a:pt x="83" y="88"/>
                      <a:pt x="82" y="86"/>
                    </a:cubicBezTo>
                    <a:cubicBezTo>
                      <a:pt x="81" y="84"/>
                      <a:pt x="82" y="85"/>
                      <a:pt x="81" y="83"/>
                    </a:cubicBezTo>
                    <a:cubicBezTo>
                      <a:pt x="80" y="81"/>
                      <a:pt x="80" y="83"/>
                      <a:pt x="80" y="81"/>
                    </a:cubicBezTo>
                    <a:cubicBezTo>
                      <a:pt x="80" y="79"/>
                      <a:pt x="80" y="81"/>
                      <a:pt x="80" y="79"/>
                    </a:cubicBezTo>
                    <a:cubicBezTo>
                      <a:pt x="80" y="78"/>
                      <a:pt x="80" y="79"/>
                      <a:pt x="79" y="77"/>
                    </a:cubicBezTo>
                    <a:cubicBezTo>
                      <a:pt x="79" y="76"/>
                      <a:pt x="79" y="76"/>
                      <a:pt x="78" y="75"/>
                    </a:cubicBezTo>
                    <a:cubicBezTo>
                      <a:pt x="77" y="74"/>
                      <a:pt x="76" y="75"/>
                      <a:pt x="76" y="73"/>
                    </a:cubicBezTo>
                    <a:cubicBezTo>
                      <a:pt x="77" y="72"/>
                      <a:pt x="77" y="73"/>
                      <a:pt x="77" y="72"/>
                    </a:cubicBezTo>
                    <a:cubicBezTo>
                      <a:pt x="77" y="70"/>
                      <a:pt x="77" y="70"/>
                      <a:pt x="78" y="69"/>
                    </a:cubicBezTo>
                    <a:cubicBezTo>
                      <a:pt x="79" y="68"/>
                      <a:pt x="80" y="68"/>
                      <a:pt x="80" y="67"/>
                    </a:cubicBezTo>
                    <a:cubicBezTo>
                      <a:pt x="80" y="66"/>
                      <a:pt x="80" y="66"/>
                      <a:pt x="79" y="65"/>
                    </a:cubicBezTo>
                    <a:cubicBezTo>
                      <a:pt x="79" y="64"/>
                      <a:pt x="78" y="63"/>
                      <a:pt x="78" y="63"/>
                    </a:cubicBezTo>
                    <a:cubicBezTo>
                      <a:pt x="78" y="63"/>
                      <a:pt x="78" y="63"/>
                      <a:pt x="77" y="62"/>
                    </a:cubicBezTo>
                    <a:cubicBezTo>
                      <a:pt x="76" y="61"/>
                      <a:pt x="76" y="60"/>
                      <a:pt x="76" y="60"/>
                    </a:cubicBezTo>
                    <a:cubicBezTo>
                      <a:pt x="76" y="60"/>
                      <a:pt x="76" y="57"/>
                      <a:pt x="76" y="56"/>
                    </a:cubicBezTo>
                    <a:cubicBezTo>
                      <a:pt x="76" y="55"/>
                      <a:pt x="75" y="57"/>
                      <a:pt x="76" y="55"/>
                    </a:cubicBezTo>
                    <a:cubicBezTo>
                      <a:pt x="76" y="53"/>
                      <a:pt x="76" y="52"/>
                      <a:pt x="76" y="52"/>
                    </a:cubicBezTo>
                    <a:cubicBezTo>
                      <a:pt x="76" y="52"/>
                      <a:pt x="74" y="51"/>
                      <a:pt x="73" y="51"/>
                    </a:cubicBezTo>
                    <a:cubicBezTo>
                      <a:pt x="73" y="51"/>
                      <a:pt x="73" y="52"/>
                      <a:pt x="72" y="52"/>
                    </a:cubicBezTo>
                    <a:cubicBezTo>
                      <a:pt x="70" y="51"/>
                      <a:pt x="71" y="50"/>
                      <a:pt x="70" y="50"/>
                    </a:cubicBezTo>
                    <a:cubicBezTo>
                      <a:pt x="70" y="49"/>
                      <a:pt x="69" y="49"/>
                      <a:pt x="68" y="50"/>
                    </a:cubicBezTo>
                    <a:cubicBezTo>
                      <a:pt x="68" y="50"/>
                      <a:pt x="66" y="50"/>
                      <a:pt x="65" y="51"/>
                    </a:cubicBezTo>
                    <a:cubicBezTo>
                      <a:pt x="64" y="51"/>
                      <a:pt x="64" y="51"/>
                      <a:pt x="62" y="51"/>
                    </a:cubicBezTo>
                    <a:cubicBezTo>
                      <a:pt x="61" y="51"/>
                      <a:pt x="59" y="52"/>
                      <a:pt x="58" y="51"/>
                    </a:cubicBezTo>
                    <a:cubicBezTo>
                      <a:pt x="56" y="51"/>
                      <a:pt x="56" y="51"/>
                      <a:pt x="56" y="50"/>
                    </a:cubicBezTo>
                    <a:cubicBezTo>
                      <a:pt x="55" y="49"/>
                      <a:pt x="56" y="49"/>
                      <a:pt x="55" y="48"/>
                    </a:cubicBezTo>
                    <a:cubicBezTo>
                      <a:pt x="53" y="48"/>
                      <a:pt x="53" y="48"/>
                      <a:pt x="53" y="47"/>
                    </a:cubicBezTo>
                    <a:cubicBezTo>
                      <a:pt x="53" y="46"/>
                      <a:pt x="53" y="46"/>
                      <a:pt x="53" y="45"/>
                    </a:cubicBezTo>
                    <a:cubicBezTo>
                      <a:pt x="52" y="44"/>
                      <a:pt x="53" y="46"/>
                      <a:pt x="52" y="44"/>
                    </a:cubicBezTo>
                    <a:cubicBezTo>
                      <a:pt x="50" y="42"/>
                      <a:pt x="50" y="44"/>
                      <a:pt x="50" y="42"/>
                    </a:cubicBezTo>
                    <a:cubicBezTo>
                      <a:pt x="51" y="41"/>
                      <a:pt x="51" y="42"/>
                      <a:pt x="51" y="40"/>
                    </a:cubicBezTo>
                    <a:cubicBezTo>
                      <a:pt x="51" y="39"/>
                      <a:pt x="53" y="41"/>
                      <a:pt x="52" y="38"/>
                    </a:cubicBezTo>
                    <a:cubicBezTo>
                      <a:pt x="51" y="35"/>
                      <a:pt x="50" y="35"/>
                      <a:pt x="52" y="33"/>
                    </a:cubicBezTo>
                    <a:cubicBezTo>
                      <a:pt x="53" y="31"/>
                      <a:pt x="55" y="30"/>
                      <a:pt x="55" y="30"/>
                    </a:cubicBezTo>
                    <a:cubicBezTo>
                      <a:pt x="55" y="29"/>
                      <a:pt x="56" y="28"/>
                      <a:pt x="56" y="27"/>
                    </a:cubicBezTo>
                    <a:cubicBezTo>
                      <a:pt x="57" y="27"/>
                      <a:pt x="56" y="27"/>
                      <a:pt x="58" y="27"/>
                    </a:cubicBezTo>
                    <a:cubicBezTo>
                      <a:pt x="59" y="27"/>
                      <a:pt x="60" y="26"/>
                      <a:pt x="61" y="26"/>
                    </a:cubicBezTo>
                    <a:cubicBezTo>
                      <a:pt x="62" y="25"/>
                      <a:pt x="63" y="24"/>
                      <a:pt x="63" y="23"/>
                    </a:cubicBezTo>
                    <a:cubicBezTo>
                      <a:pt x="64" y="23"/>
                      <a:pt x="63" y="24"/>
                      <a:pt x="65" y="23"/>
                    </a:cubicBezTo>
                    <a:cubicBezTo>
                      <a:pt x="66" y="23"/>
                      <a:pt x="66" y="23"/>
                      <a:pt x="67" y="23"/>
                    </a:cubicBezTo>
                    <a:cubicBezTo>
                      <a:pt x="68" y="23"/>
                      <a:pt x="66" y="23"/>
                      <a:pt x="68" y="23"/>
                    </a:cubicBezTo>
                    <a:cubicBezTo>
                      <a:pt x="70" y="22"/>
                      <a:pt x="70" y="22"/>
                      <a:pt x="70" y="22"/>
                    </a:cubicBezTo>
                    <a:cubicBezTo>
                      <a:pt x="71" y="22"/>
                      <a:pt x="71" y="23"/>
                      <a:pt x="72" y="23"/>
                    </a:cubicBezTo>
                    <a:cubicBezTo>
                      <a:pt x="72" y="23"/>
                      <a:pt x="72" y="21"/>
                      <a:pt x="72" y="23"/>
                    </a:cubicBezTo>
                    <a:cubicBezTo>
                      <a:pt x="73" y="25"/>
                      <a:pt x="72" y="26"/>
                      <a:pt x="73" y="26"/>
                    </a:cubicBezTo>
                    <a:cubicBezTo>
                      <a:pt x="75" y="26"/>
                      <a:pt x="73" y="26"/>
                      <a:pt x="75" y="26"/>
                    </a:cubicBezTo>
                    <a:cubicBezTo>
                      <a:pt x="76" y="26"/>
                      <a:pt x="76" y="26"/>
                      <a:pt x="77" y="27"/>
                    </a:cubicBezTo>
                    <a:cubicBezTo>
                      <a:pt x="77" y="27"/>
                      <a:pt x="78" y="27"/>
                      <a:pt x="79" y="27"/>
                    </a:cubicBezTo>
                    <a:cubicBezTo>
                      <a:pt x="80" y="27"/>
                      <a:pt x="79" y="29"/>
                      <a:pt x="80" y="27"/>
                    </a:cubicBezTo>
                    <a:cubicBezTo>
                      <a:pt x="82" y="26"/>
                      <a:pt x="79" y="26"/>
                      <a:pt x="82" y="26"/>
                    </a:cubicBezTo>
                    <a:cubicBezTo>
                      <a:pt x="85" y="26"/>
                      <a:pt x="85" y="27"/>
                      <a:pt x="86" y="26"/>
                    </a:cubicBezTo>
                    <a:cubicBezTo>
                      <a:pt x="86" y="26"/>
                      <a:pt x="86" y="27"/>
                      <a:pt x="88" y="26"/>
                    </a:cubicBezTo>
                    <a:cubicBezTo>
                      <a:pt x="89" y="25"/>
                      <a:pt x="89" y="25"/>
                      <a:pt x="90" y="26"/>
                    </a:cubicBezTo>
                    <a:cubicBezTo>
                      <a:pt x="90" y="26"/>
                      <a:pt x="90" y="27"/>
                      <a:pt x="91" y="26"/>
                    </a:cubicBezTo>
                    <a:cubicBezTo>
                      <a:pt x="91" y="25"/>
                      <a:pt x="92" y="25"/>
                      <a:pt x="91" y="24"/>
                    </a:cubicBezTo>
                    <a:cubicBezTo>
                      <a:pt x="89" y="24"/>
                      <a:pt x="89" y="24"/>
                      <a:pt x="88" y="23"/>
                    </a:cubicBezTo>
                    <a:cubicBezTo>
                      <a:pt x="88" y="22"/>
                      <a:pt x="90" y="23"/>
                      <a:pt x="88" y="22"/>
                    </a:cubicBezTo>
                    <a:cubicBezTo>
                      <a:pt x="87" y="22"/>
                      <a:pt x="87" y="22"/>
                      <a:pt x="86" y="22"/>
                    </a:cubicBezTo>
                    <a:cubicBezTo>
                      <a:pt x="84" y="21"/>
                      <a:pt x="83" y="23"/>
                      <a:pt x="83" y="22"/>
                    </a:cubicBezTo>
                    <a:cubicBezTo>
                      <a:pt x="83" y="21"/>
                      <a:pt x="80" y="23"/>
                      <a:pt x="83" y="21"/>
                    </a:cubicBezTo>
                    <a:cubicBezTo>
                      <a:pt x="85" y="19"/>
                      <a:pt x="84" y="18"/>
                      <a:pt x="85" y="18"/>
                    </a:cubicBezTo>
                    <a:cubicBezTo>
                      <a:pt x="87" y="19"/>
                      <a:pt x="86" y="20"/>
                      <a:pt x="87" y="19"/>
                    </a:cubicBezTo>
                    <a:cubicBezTo>
                      <a:pt x="88" y="18"/>
                      <a:pt x="90" y="18"/>
                      <a:pt x="88" y="17"/>
                    </a:cubicBezTo>
                    <a:cubicBezTo>
                      <a:pt x="86" y="16"/>
                      <a:pt x="88" y="16"/>
                      <a:pt x="86" y="15"/>
                    </a:cubicBezTo>
                    <a:cubicBezTo>
                      <a:pt x="84" y="14"/>
                      <a:pt x="83" y="18"/>
                      <a:pt x="82" y="18"/>
                    </a:cubicBezTo>
                    <a:cubicBezTo>
                      <a:pt x="81" y="17"/>
                      <a:pt x="81" y="17"/>
                      <a:pt x="80" y="17"/>
                    </a:cubicBezTo>
                    <a:cubicBezTo>
                      <a:pt x="80" y="17"/>
                      <a:pt x="80" y="19"/>
                      <a:pt x="80" y="20"/>
                    </a:cubicBezTo>
                    <a:cubicBezTo>
                      <a:pt x="79" y="21"/>
                      <a:pt x="80" y="21"/>
                      <a:pt x="79" y="20"/>
                    </a:cubicBezTo>
                    <a:cubicBezTo>
                      <a:pt x="77" y="20"/>
                      <a:pt x="81" y="20"/>
                      <a:pt x="77" y="18"/>
                    </a:cubicBezTo>
                    <a:cubicBezTo>
                      <a:pt x="73" y="17"/>
                      <a:pt x="72" y="17"/>
                      <a:pt x="71" y="18"/>
                    </a:cubicBezTo>
                    <a:cubicBezTo>
                      <a:pt x="71" y="18"/>
                      <a:pt x="70" y="18"/>
                      <a:pt x="70" y="19"/>
                    </a:cubicBezTo>
                    <a:cubicBezTo>
                      <a:pt x="69" y="19"/>
                      <a:pt x="71" y="20"/>
                      <a:pt x="69" y="19"/>
                    </a:cubicBezTo>
                    <a:cubicBezTo>
                      <a:pt x="68" y="18"/>
                      <a:pt x="66" y="20"/>
                      <a:pt x="66" y="20"/>
                    </a:cubicBezTo>
                    <a:cubicBezTo>
                      <a:pt x="66" y="20"/>
                      <a:pt x="66" y="19"/>
                      <a:pt x="65" y="20"/>
                    </a:cubicBezTo>
                    <a:cubicBezTo>
                      <a:pt x="64" y="20"/>
                      <a:pt x="63" y="21"/>
                      <a:pt x="62" y="21"/>
                    </a:cubicBezTo>
                    <a:cubicBezTo>
                      <a:pt x="61" y="20"/>
                      <a:pt x="60" y="21"/>
                      <a:pt x="61" y="19"/>
                    </a:cubicBezTo>
                    <a:cubicBezTo>
                      <a:pt x="63" y="17"/>
                      <a:pt x="62" y="18"/>
                      <a:pt x="64" y="17"/>
                    </a:cubicBezTo>
                    <a:cubicBezTo>
                      <a:pt x="66" y="16"/>
                      <a:pt x="69" y="16"/>
                      <a:pt x="66" y="16"/>
                    </a:cubicBezTo>
                    <a:cubicBezTo>
                      <a:pt x="63" y="15"/>
                      <a:pt x="68" y="15"/>
                      <a:pt x="64" y="13"/>
                    </a:cubicBezTo>
                    <a:cubicBezTo>
                      <a:pt x="60" y="11"/>
                      <a:pt x="60" y="14"/>
                      <a:pt x="60" y="11"/>
                    </a:cubicBezTo>
                    <a:cubicBezTo>
                      <a:pt x="61" y="9"/>
                      <a:pt x="60" y="9"/>
                      <a:pt x="59" y="9"/>
                    </a:cubicBezTo>
                    <a:cubicBezTo>
                      <a:pt x="59" y="9"/>
                      <a:pt x="56" y="10"/>
                      <a:pt x="55" y="10"/>
                    </a:cubicBezTo>
                    <a:cubicBezTo>
                      <a:pt x="54" y="10"/>
                      <a:pt x="55" y="11"/>
                      <a:pt x="54" y="10"/>
                    </a:cubicBezTo>
                    <a:cubicBezTo>
                      <a:pt x="52" y="9"/>
                      <a:pt x="51" y="10"/>
                      <a:pt x="52" y="9"/>
                    </a:cubicBezTo>
                    <a:cubicBezTo>
                      <a:pt x="53" y="7"/>
                      <a:pt x="53" y="7"/>
                      <a:pt x="54" y="6"/>
                    </a:cubicBezTo>
                    <a:cubicBezTo>
                      <a:pt x="55" y="5"/>
                      <a:pt x="55" y="2"/>
                      <a:pt x="57" y="3"/>
                    </a:cubicBezTo>
                    <a:cubicBezTo>
                      <a:pt x="60" y="4"/>
                      <a:pt x="59" y="4"/>
                      <a:pt x="61" y="4"/>
                    </a:cubicBezTo>
                    <a:cubicBezTo>
                      <a:pt x="63" y="4"/>
                      <a:pt x="64" y="4"/>
                      <a:pt x="64" y="3"/>
                    </a:cubicBezTo>
                    <a:cubicBezTo>
                      <a:pt x="64" y="3"/>
                      <a:pt x="62" y="2"/>
                      <a:pt x="62" y="2"/>
                    </a:cubicBezTo>
                    <a:cubicBezTo>
                      <a:pt x="62" y="2"/>
                      <a:pt x="61" y="2"/>
                      <a:pt x="61" y="2"/>
                    </a:cubicBezTo>
                    <a:cubicBezTo>
                      <a:pt x="61" y="1"/>
                      <a:pt x="62" y="0"/>
                      <a:pt x="62" y="0"/>
                    </a:cubicBezTo>
                    <a:cubicBezTo>
                      <a:pt x="61" y="0"/>
                      <a:pt x="61" y="0"/>
                      <a:pt x="61" y="0"/>
                    </a:cubicBezTo>
                    <a:cubicBezTo>
                      <a:pt x="61" y="0"/>
                      <a:pt x="54" y="0"/>
                      <a:pt x="5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07" name="组合 106"/>
          <p:cNvGrpSpPr/>
          <p:nvPr/>
        </p:nvGrpSpPr>
        <p:grpSpPr>
          <a:xfrm>
            <a:off x="4054018" y="4873168"/>
            <a:ext cx="642736" cy="642736"/>
            <a:chOff x="4054018" y="4873168"/>
            <a:chExt cx="642736" cy="642736"/>
          </a:xfrm>
        </p:grpSpPr>
        <p:sp>
          <p:nvSpPr>
            <p:cNvPr id="8" name="Oval 3722"/>
            <p:cNvSpPr>
              <a:spLocks noChangeArrowheads="1"/>
            </p:cNvSpPr>
            <p:nvPr/>
          </p:nvSpPr>
          <p:spPr bwMode="auto">
            <a:xfrm>
              <a:off x="4054018" y="4873168"/>
              <a:ext cx="642736" cy="6427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4180427" y="4957442"/>
              <a:ext cx="389919" cy="474188"/>
              <a:chOff x="4187345" y="4696860"/>
              <a:chExt cx="389919" cy="474188"/>
            </a:xfrm>
          </p:grpSpPr>
          <p:sp>
            <p:nvSpPr>
              <p:cNvPr id="60" name="Freeform 3774"/>
              <p:cNvSpPr>
                <a:spLocks noEditPoints="1"/>
              </p:cNvSpPr>
              <p:nvPr/>
            </p:nvSpPr>
            <p:spPr bwMode="auto">
              <a:xfrm>
                <a:off x="4252753" y="4696860"/>
                <a:ext cx="217599" cy="221373"/>
              </a:xfrm>
              <a:custGeom>
                <a:avLst/>
                <a:gdLst>
                  <a:gd name="T0" fmla="*/ 137 w 173"/>
                  <a:gd name="T1" fmla="*/ 176 h 176"/>
                  <a:gd name="T2" fmla="*/ 119 w 173"/>
                  <a:gd name="T3" fmla="*/ 131 h 176"/>
                  <a:gd name="T4" fmla="*/ 55 w 173"/>
                  <a:gd name="T5" fmla="*/ 131 h 176"/>
                  <a:gd name="T6" fmla="*/ 36 w 173"/>
                  <a:gd name="T7" fmla="*/ 176 h 176"/>
                  <a:gd name="T8" fmla="*/ 0 w 173"/>
                  <a:gd name="T9" fmla="*/ 176 h 176"/>
                  <a:gd name="T10" fmla="*/ 74 w 173"/>
                  <a:gd name="T11" fmla="*/ 0 h 176"/>
                  <a:gd name="T12" fmla="*/ 100 w 173"/>
                  <a:gd name="T13" fmla="*/ 0 h 176"/>
                  <a:gd name="T14" fmla="*/ 173 w 173"/>
                  <a:gd name="T15" fmla="*/ 176 h 176"/>
                  <a:gd name="T16" fmla="*/ 137 w 173"/>
                  <a:gd name="T17" fmla="*/ 176 h 176"/>
                  <a:gd name="T18" fmla="*/ 85 w 173"/>
                  <a:gd name="T19" fmla="*/ 45 h 176"/>
                  <a:gd name="T20" fmla="*/ 67 w 173"/>
                  <a:gd name="T21" fmla="*/ 100 h 176"/>
                  <a:gd name="T22" fmla="*/ 104 w 173"/>
                  <a:gd name="T23" fmla="*/ 100 h 176"/>
                  <a:gd name="T24" fmla="*/ 85 w 173"/>
                  <a:gd name="T25" fmla="*/ 45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3" h="176">
                    <a:moveTo>
                      <a:pt x="137" y="176"/>
                    </a:moveTo>
                    <a:lnTo>
                      <a:pt x="119" y="131"/>
                    </a:lnTo>
                    <a:lnTo>
                      <a:pt x="55" y="131"/>
                    </a:lnTo>
                    <a:lnTo>
                      <a:pt x="36" y="176"/>
                    </a:lnTo>
                    <a:lnTo>
                      <a:pt x="0" y="176"/>
                    </a:lnTo>
                    <a:lnTo>
                      <a:pt x="74" y="0"/>
                    </a:lnTo>
                    <a:lnTo>
                      <a:pt x="100" y="0"/>
                    </a:lnTo>
                    <a:lnTo>
                      <a:pt x="173" y="176"/>
                    </a:lnTo>
                    <a:lnTo>
                      <a:pt x="137" y="176"/>
                    </a:lnTo>
                    <a:close/>
                    <a:moveTo>
                      <a:pt x="85" y="45"/>
                    </a:moveTo>
                    <a:lnTo>
                      <a:pt x="67" y="100"/>
                    </a:lnTo>
                    <a:lnTo>
                      <a:pt x="104" y="100"/>
                    </a:lnTo>
                    <a:lnTo>
                      <a:pt x="85" y="45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1" name="Freeform 3775"/>
              <p:cNvSpPr>
                <a:spLocks noEditPoints="1"/>
              </p:cNvSpPr>
              <p:nvPr/>
            </p:nvSpPr>
            <p:spPr bwMode="auto">
              <a:xfrm>
                <a:off x="4187345" y="4944645"/>
                <a:ext cx="143390" cy="222631"/>
              </a:xfrm>
              <a:custGeom>
                <a:avLst/>
                <a:gdLst>
                  <a:gd name="T0" fmla="*/ 20 w 48"/>
                  <a:gd name="T1" fmla="*/ 75 h 75"/>
                  <a:gd name="T2" fmla="*/ 0 w 48"/>
                  <a:gd name="T3" fmla="*/ 75 h 75"/>
                  <a:gd name="T4" fmla="*/ 0 w 48"/>
                  <a:gd name="T5" fmla="*/ 0 h 75"/>
                  <a:gd name="T6" fmla="*/ 15 w 48"/>
                  <a:gd name="T7" fmla="*/ 0 h 75"/>
                  <a:gd name="T8" fmla="*/ 35 w 48"/>
                  <a:gd name="T9" fmla="*/ 4 h 75"/>
                  <a:gd name="T10" fmla="*/ 44 w 48"/>
                  <a:gd name="T11" fmla="*/ 20 h 75"/>
                  <a:gd name="T12" fmla="*/ 36 w 48"/>
                  <a:gd name="T13" fmla="*/ 34 h 75"/>
                  <a:gd name="T14" fmla="*/ 48 w 48"/>
                  <a:gd name="T15" fmla="*/ 53 h 75"/>
                  <a:gd name="T16" fmla="*/ 20 w 48"/>
                  <a:gd name="T17" fmla="*/ 75 h 75"/>
                  <a:gd name="T18" fmla="*/ 19 w 48"/>
                  <a:gd name="T19" fmla="*/ 14 h 75"/>
                  <a:gd name="T20" fmla="*/ 14 w 48"/>
                  <a:gd name="T21" fmla="*/ 14 h 75"/>
                  <a:gd name="T22" fmla="*/ 14 w 48"/>
                  <a:gd name="T23" fmla="*/ 29 h 75"/>
                  <a:gd name="T24" fmla="*/ 18 w 48"/>
                  <a:gd name="T25" fmla="*/ 29 h 75"/>
                  <a:gd name="T26" fmla="*/ 30 w 48"/>
                  <a:gd name="T27" fmla="*/ 21 h 75"/>
                  <a:gd name="T28" fmla="*/ 19 w 48"/>
                  <a:gd name="T29" fmla="*/ 14 h 75"/>
                  <a:gd name="T30" fmla="*/ 20 w 48"/>
                  <a:gd name="T31" fmla="*/ 43 h 75"/>
                  <a:gd name="T32" fmla="*/ 14 w 48"/>
                  <a:gd name="T33" fmla="*/ 43 h 75"/>
                  <a:gd name="T34" fmla="*/ 14 w 48"/>
                  <a:gd name="T35" fmla="*/ 62 h 75"/>
                  <a:gd name="T36" fmla="*/ 21 w 48"/>
                  <a:gd name="T37" fmla="*/ 62 h 75"/>
                  <a:gd name="T38" fmla="*/ 34 w 48"/>
                  <a:gd name="T39" fmla="*/ 52 h 75"/>
                  <a:gd name="T40" fmla="*/ 20 w 48"/>
                  <a:gd name="T41" fmla="*/ 43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8" h="75">
                    <a:moveTo>
                      <a:pt x="20" y="75"/>
                    </a:moveTo>
                    <a:cubicBezTo>
                      <a:pt x="0" y="75"/>
                      <a:pt x="0" y="75"/>
                      <a:pt x="0" y="7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26" y="0"/>
                      <a:pt x="31" y="1"/>
                      <a:pt x="35" y="4"/>
                    </a:cubicBezTo>
                    <a:cubicBezTo>
                      <a:pt x="41" y="7"/>
                      <a:pt x="44" y="13"/>
                      <a:pt x="44" y="20"/>
                    </a:cubicBezTo>
                    <a:cubicBezTo>
                      <a:pt x="44" y="27"/>
                      <a:pt x="42" y="31"/>
                      <a:pt x="36" y="34"/>
                    </a:cubicBezTo>
                    <a:cubicBezTo>
                      <a:pt x="45" y="38"/>
                      <a:pt x="48" y="44"/>
                      <a:pt x="48" y="53"/>
                    </a:cubicBezTo>
                    <a:cubicBezTo>
                      <a:pt x="48" y="66"/>
                      <a:pt x="39" y="75"/>
                      <a:pt x="20" y="75"/>
                    </a:cubicBezTo>
                    <a:close/>
                    <a:moveTo>
                      <a:pt x="19" y="14"/>
                    </a:moveTo>
                    <a:cubicBezTo>
                      <a:pt x="14" y="14"/>
                      <a:pt x="14" y="14"/>
                      <a:pt x="14" y="14"/>
                    </a:cubicBezTo>
                    <a:cubicBezTo>
                      <a:pt x="14" y="29"/>
                      <a:pt x="14" y="29"/>
                      <a:pt x="14" y="29"/>
                    </a:cubicBezTo>
                    <a:cubicBezTo>
                      <a:pt x="18" y="29"/>
                      <a:pt x="18" y="29"/>
                      <a:pt x="18" y="29"/>
                    </a:cubicBezTo>
                    <a:cubicBezTo>
                      <a:pt x="27" y="29"/>
                      <a:pt x="30" y="27"/>
                      <a:pt x="30" y="21"/>
                    </a:cubicBezTo>
                    <a:cubicBezTo>
                      <a:pt x="30" y="16"/>
                      <a:pt x="27" y="14"/>
                      <a:pt x="19" y="14"/>
                    </a:cubicBezTo>
                    <a:close/>
                    <a:moveTo>
                      <a:pt x="20" y="43"/>
                    </a:moveTo>
                    <a:cubicBezTo>
                      <a:pt x="14" y="43"/>
                      <a:pt x="14" y="43"/>
                      <a:pt x="14" y="43"/>
                    </a:cubicBezTo>
                    <a:cubicBezTo>
                      <a:pt x="14" y="62"/>
                      <a:pt x="14" y="62"/>
                      <a:pt x="14" y="62"/>
                    </a:cubicBezTo>
                    <a:cubicBezTo>
                      <a:pt x="21" y="62"/>
                      <a:pt x="21" y="62"/>
                      <a:pt x="21" y="62"/>
                    </a:cubicBezTo>
                    <a:cubicBezTo>
                      <a:pt x="30" y="62"/>
                      <a:pt x="34" y="59"/>
                      <a:pt x="34" y="52"/>
                    </a:cubicBezTo>
                    <a:cubicBezTo>
                      <a:pt x="34" y="46"/>
                      <a:pt x="30" y="43"/>
                      <a:pt x="20" y="4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2" name="Freeform 3776"/>
              <p:cNvSpPr/>
              <p:nvPr/>
            </p:nvSpPr>
            <p:spPr bwMode="auto">
              <a:xfrm>
                <a:off x="4357148" y="4940871"/>
                <a:ext cx="220116" cy="230177"/>
              </a:xfrm>
              <a:custGeom>
                <a:avLst/>
                <a:gdLst>
                  <a:gd name="T0" fmla="*/ 39 w 74"/>
                  <a:gd name="T1" fmla="*/ 77 h 77"/>
                  <a:gd name="T2" fmla="*/ 0 w 74"/>
                  <a:gd name="T3" fmla="*/ 38 h 77"/>
                  <a:gd name="T4" fmla="*/ 39 w 74"/>
                  <a:gd name="T5" fmla="*/ 0 h 77"/>
                  <a:gd name="T6" fmla="*/ 74 w 74"/>
                  <a:gd name="T7" fmla="*/ 23 h 77"/>
                  <a:gd name="T8" fmla="*/ 58 w 74"/>
                  <a:gd name="T9" fmla="*/ 23 h 77"/>
                  <a:gd name="T10" fmla="*/ 39 w 74"/>
                  <a:gd name="T11" fmla="*/ 13 h 77"/>
                  <a:gd name="T12" fmla="*/ 14 w 74"/>
                  <a:gd name="T13" fmla="*/ 38 h 77"/>
                  <a:gd name="T14" fmla="*/ 39 w 74"/>
                  <a:gd name="T15" fmla="*/ 64 h 77"/>
                  <a:gd name="T16" fmla="*/ 58 w 74"/>
                  <a:gd name="T17" fmla="*/ 55 h 77"/>
                  <a:gd name="T18" fmla="*/ 74 w 74"/>
                  <a:gd name="T19" fmla="*/ 55 h 77"/>
                  <a:gd name="T20" fmla="*/ 39 w 74"/>
                  <a:gd name="T21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4" h="77">
                    <a:moveTo>
                      <a:pt x="39" y="77"/>
                    </a:moveTo>
                    <a:cubicBezTo>
                      <a:pt x="18" y="77"/>
                      <a:pt x="0" y="60"/>
                      <a:pt x="0" y="38"/>
                    </a:cubicBezTo>
                    <a:cubicBezTo>
                      <a:pt x="0" y="17"/>
                      <a:pt x="17" y="0"/>
                      <a:pt x="39" y="0"/>
                    </a:cubicBezTo>
                    <a:cubicBezTo>
                      <a:pt x="54" y="0"/>
                      <a:pt x="67" y="8"/>
                      <a:pt x="74" y="23"/>
                    </a:cubicBezTo>
                    <a:cubicBezTo>
                      <a:pt x="58" y="23"/>
                      <a:pt x="58" y="23"/>
                      <a:pt x="58" y="23"/>
                    </a:cubicBezTo>
                    <a:cubicBezTo>
                      <a:pt x="53" y="16"/>
                      <a:pt x="48" y="13"/>
                      <a:pt x="39" y="13"/>
                    </a:cubicBezTo>
                    <a:cubicBezTo>
                      <a:pt x="25" y="13"/>
                      <a:pt x="14" y="24"/>
                      <a:pt x="14" y="38"/>
                    </a:cubicBezTo>
                    <a:cubicBezTo>
                      <a:pt x="14" y="52"/>
                      <a:pt x="25" y="64"/>
                      <a:pt x="39" y="64"/>
                    </a:cubicBezTo>
                    <a:cubicBezTo>
                      <a:pt x="46" y="64"/>
                      <a:pt x="52" y="61"/>
                      <a:pt x="58" y="55"/>
                    </a:cubicBezTo>
                    <a:cubicBezTo>
                      <a:pt x="74" y="55"/>
                      <a:pt x="74" y="55"/>
                      <a:pt x="74" y="55"/>
                    </a:cubicBezTo>
                    <a:cubicBezTo>
                      <a:pt x="68" y="69"/>
                      <a:pt x="55" y="77"/>
                      <a:pt x="39" y="77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04" name="组合 103"/>
          <p:cNvGrpSpPr/>
          <p:nvPr/>
        </p:nvGrpSpPr>
        <p:grpSpPr>
          <a:xfrm>
            <a:off x="8470157" y="3209097"/>
            <a:ext cx="755938" cy="755938"/>
            <a:chOff x="8470157" y="3209097"/>
            <a:chExt cx="755938" cy="755938"/>
          </a:xfrm>
        </p:grpSpPr>
        <p:sp>
          <p:nvSpPr>
            <p:cNvPr id="29" name="Oval 3743"/>
            <p:cNvSpPr>
              <a:spLocks noChangeArrowheads="1"/>
            </p:cNvSpPr>
            <p:nvPr/>
          </p:nvSpPr>
          <p:spPr bwMode="auto">
            <a:xfrm>
              <a:off x="8470157" y="3209097"/>
              <a:ext cx="755938" cy="75593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91" name="组合 90"/>
            <p:cNvGrpSpPr/>
            <p:nvPr/>
          </p:nvGrpSpPr>
          <p:grpSpPr>
            <a:xfrm>
              <a:off x="8593421" y="3417263"/>
              <a:ext cx="509410" cy="339606"/>
              <a:chOff x="8609773" y="3176177"/>
              <a:chExt cx="509410" cy="339606"/>
            </a:xfrm>
          </p:grpSpPr>
          <p:sp>
            <p:nvSpPr>
              <p:cNvPr id="63" name="Freeform 3777"/>
              <p:cNvSpPr>
                <a:spLocks noEditPoints="1"/>
              </p:cNvSpPr>
              <p:nvPr/>
            </p:nvSpPr>
            <p:spPr bwMode="auto">
              <a:xfrm>
                <a:off x="8609773" y="3176177"/>
                <a:ext cx="509410" cy="339606"/>
              </a:xfrm>
              <a:custGeom>
                <a:avLst/>
                <a:gdLst>
                  <a:gd name="T0" fmla="*/ 0 w 405"/>
                  <a:gd name="T1" fmla="*/ 0 h 270"/>
                  <a:gd name="T2" fmla="*/ 0 w 405"/>
                  <a:gd name="T3" fmla="*/ 270 h 270"/>
                  <a:gd name="T4" fmla="*/ 405 w 405"/>
                  <a:gd name="T5" fmla="*/ 270 h 270"/>
                  <a:gd name="T6" fmla="*/ 405 w 405"/>
                  <a:gd name="T7" fmla="*/ 0 h 270"/>
                  <a:gd name="T8" fmla="*/ 0 w 405"/>
                  <a:gd name="T9" fmla="*/ 0 h 270"/>
                  <a:gd name="T10" fmla="*/ 379 w 405"/>
                  <a:gd name="T11" fmla="*/ 246 h 270"/>
                  <a:gd name="T12" fmla="*/ 26 w 405"/>
                  <a:gd name="T13" fmla="*/ 246 h 270"/>
                  <a:gd name="T14" fmla="*/ 26 w 405"/>
                  <a:gd name="T15" fmla="*/ 24 h 270"/>
                  <a:gd name="T16" fmla="*/ 379 w 405"/>
                  <a:gd name="T17" fmla="*/ 24 h 270"/>
                  <a:gd name="T18" fmla="*/ 379 w 405"/>
                  <a:gd name="T19" fmla="*/ 246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05" h="270">
                    <a:moveTo>
                      <a:pt x="0" y="0"/>
                    </a:moveTo>
                    <a:lnTo>
                      <a:pt x="0" y="270"/>
                    </a:lnTo>
                    <a:lnTo>
                      <a:pt x="405" y="270"/>
                    </a:lnTo>
                    <a:lnTo>
                      <a:pt x="405" y="0"/>
                    </a:lnTo>
                    <a:lnTo>
                      <a:pt x="0" y="0"/>
                    </a:lnTo>
                    <a:close/>
                    <a:moveTo>
                      <a:pt x="379" y="246"/>
                    </a:moveTo>
                    <a:lnTo>
                      <a:pt x="26" y="246"/>
                    </a:lnTo>
                    <a:lnTo>
                      <a:pt x="26" y="24"/>
                    </a:lnTo>
                    <a:lnTo>
                      <a:pt x="379" y="24"/>
                    </a:lnTo>
                    <a:lnTo>
                      <a:pt x="379" y="24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4" name="Freeform 3778"/>
              <p:cNvSpPr/>
              <p:nvPr/>
            </p:nvSpPr>
            <p:spPr bwMode="auto">
              <a:xfrm>
                <a:off x="8677694" y="3265481"/>
                <a:ext cx="47797" cy="152194"/>
              </a:xfrm>
              <a:custGeom>
                <a:avLst/>
                <a:gdLst>
                  <a:gd name="T0" fmla="*/ 17 w 38"/>
                  <a:gd name="T1" fmla="*/ 121 h 121"/>
                  <a:gd name="T2" fmla="*/ 17 w 38"/>
                  <a:gd name="T3" fmla="*/ 21 h 121"/>
                  <a:gd name="T4" fmla="*/ 0 w 38"/>
                  <a:gd name="T5" fmla="*/ 21 h 121"/>
                  <a:gd name="T6" fmla="*/ 0 w 38"/>
                  <a:gd name="T7" fmla="*/ 0 h 121"/>
                  <a:gd name="T8" fmla="*/ 38 w 38"/>
                  <a:gd name="T9" fmla="*/ 0 h 121"/>
                  <a:gd name="T10" fmla="*/ 38 w 38"/>
                  <a:gd name="T11" fmla="*/ 121 h 121"/>
                  <a:gd name="T12" fmla="*/ 17 w 38"/>
                  <a:gd name="T13" fmla="*/ 12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" h="121">
                    <a:moveTo>
                      <a:pt x="17" y="121"/>
                    </a:moveTo>
                    <a:lnTo>
                      <a:pt x="17" y="21"/>
                    </a:lnTo>
                    <a:lnTo>
                      <a:pt x="0" y="21"/>
                    </a:lnTo>
                    <a:lnTo>
                      <a:pt x="0" y="0"/>
                    </a:lnTo>
                    <a:lnTo>
                      <a:pt x="38" y="0"/>
                    </a:lnTo>
                    <a:lnTo>
                      <a:pt x="38" y="121"/>
                    </a:lnTo>
                    <a:lnTo>
                      <a:pt x="17" y="12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5" name="Freeform 3779"/>
              <p:cNvSpPr/>
              <p:nvPr/>
            </p:nvSpPr>
            <p:spPr bwMode="auto">
              <a:xfrm>
                <a:off x="8773287" y="3315794"/>
                <a:ext cx="101882" cy="101882"/>
              </a:xfrm>
              <a:custGeom>
                <a:avLst/>
                <a:gdLst>
                  <a:gd name="T0" fmla="*/ 52 w 81"/>
                  <a:gd name="T1" fmla="*/ 52 h 81"/>
                  <a:gd name="T2" fmla="*/ 52 w 81"/>
                  <a:gd name="T3" fmla="*/ 81 h 81"/>
                  <a:gd name="T4" fmla="*/ 31 w 81"/>
                  <a:gd name="T5" fmla="*/ 81 h 81"/>
                  <a:gd name="T6" fmla="*/ 31 w 81"/>
                  <a:gd name="T7" fmla="*/ 52 h 81"/>
                  <a:gd name="T8" fmla="*/ 0 w 81"/>
                  <a:gd name="T9" fmla="*/ 52 h 81"/>
                  <a:gd name="T10" fmla="*/ 0 w 81"/>
                  <a:gd name="T11" fmla="*/ 29 h 81"/>
                  <a:gd name="T12" fmla="*/ 31 w 81"/>
                  <a:gd name="T13" fmla="*/ 29 h 81"/>
                  <a:gd name="T14" fmla="*/ 31 w 81"/>
                  <a:gd name="T15" fmla="*/ 0 h 81"/>
                  <a:gd name="T16" fmla="*/ 52 w 81"/>
                  <a:gd name="T17" fmla="*/ 0 h 81"/>
                  <a:gd name="T18" fmla="*/ 52 w 81"/>
                  <a:gd name="T19" fmla="*/ 29 h 81"/>
                  <a:gd name="T20" fmla="*/ 81 w 81"/>
                  <a:gd name="T21" fmla="*/ 29 h 81"/>
                  <a:gd name="T22" fmla="*/ 81 w 81"/>
                  <a:gd name="T23" fmla="*/ 52 h 81"/>
                  <a:gd name="T24" fmla="*/ 52 w 81"/>
                  <a:gd name="T25" fmla="*/ 52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1" h="81">
                    <a:moveTo>
                      <a:pt x="52" y="52"/>
                    </a:moveTo>
                    <a:lnTo>
                      <a:pt x="52" y="81"/>
                    </a:lnTo>
                    <a:lnTo>
                      <a:pt x="31" y="81"/>
                    </a:lnTo>
                    <a:lnTo>
                      <a:pt x="31" y="52"/>
                    </a:lnTo>
                    <a:lnTo>
                      <a:pt x="0" y="52"/>
                    </a:lnTo>
                    <a:lnTo>
                      <a:pt x="0" y="29"/>
                    </a:lnTo>
                    <a:lnTo>
                      <a:pt x="31" y="29"/>
                    </a:lnTo>
                    <a:lnTo>
                      <a:pt x="31" y="0"/>
                    </a:lnTo>
                    <a:lnTo>
                      <a:pt x="52" y="0"/>
                    </a:lnTo>
                    <a:lnTo>
                      <a:pt x="52" y="29"/>
                    </a:lnTo>
                    <a:lnTo>
                      <a:pt x="81" y="29"/>
                    </a:lnTo>
                    <a:lnTo>
                      <a:pt x="81" y="52"/>
                    </a:lnTo>
                    <a:lnTo>
                      <a:pt x="52" y="52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6" name="Freeform 3780"/>
              <p:cNvSpPr/>
              <p:nvPr/>
            </p:nvSpPr>
            <p:spPr bwMode="auto">
              <a:xfrm>
                <a:off x="8951895" y="3262965"/>
                <a:ext cx="74142" cy="154710"/>
              </a:xfrm>
              <a:custGeom>
                <a:avLst/>
                <a:gdLst>
                  <a:gd name="T0" fmla="*/ 24 w 34"/>
                  <a:gd name="T1" fmla="*/ 34 h 52"/>
                  <a:gd name="T2" fmla="*/ 13 w 34"/>
                  <a:gd name="T3" fmla="*/ 44 h 52"/>
                  <a:gd name="T4" fmla="*/ 34 w 34"/>
                  <a:gd name="T5" fmla="*/ 44 h 52"/>
                  <a:gd name="T6" fmla="*/ 34 w 34"/>
                  <a:gd name="T7" fmla="*/ 52 h 52"/>
                  <a:gd name="T8" fmla="*/ 0 w 34"/>
                  <a:gd name="T9" fmla="*/ 52 h 52"/>
                  <a:gd name="T10" fmla="*/ 0 w 34"/>
                  <a:gd name="T11" fmla="*/ 44 h 52"/>
                  <a:gd name="T12" fmla="*/ 19 w 34"/>
                  <a:gd name="T13" fmla="*/ 27 h 52"/>
                  <a:gd name="T14" fmla="*/ 25 w 34"/>
                  <a:gd name="T15" fmla="*/ 17 h 52"/>
                  <a:gd name="T16" fmla="*/ 17 w 34"/>
                  <a:gd name="T17" fmla="*/ 9 h 52"/>
                  <a:gd name="T18" fmla="*/ 9 w 34"/>
                  <a:gd name="T19" fmla="*/ 19 h 52"/>
                  <a:gd name="T20" fmla="*/ 0 w 34"/>
                  <a:gd name="T21" fmla="*/ 19 h 52"/>
                  <a:gd name="T22" fmla="*/ 17 w 34"/>
                  <a:gd name="T23" fmla="*/ 0 h 52"/>
                  <a:gd name="T24" fmla="*/ 34 w 34"/>
                  <a:gd name="T25" fmla="*/ 17 h 52"/>
                  <a:gd name="T26" fmla="*/ 24 w 34"/>
                  <a:gd name="T27" fmla="*/ 34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" h="52">
                    <a:moveTo>
                      <a:pt x="24" y="34"/>
                    </a:moveTo>
                    <a:cubicBezTo>
                      <a:pt x="13" y="44"/>
                      <a:pt x="13" y="44"/>
                      <a:pt x="13" y="44"/>
                    </a:cubicBezTo>
                    <a:cubicBezTo>
                      <a:pt x="34" y="44"/>
                      <a:pt x="34" y="44"/>
                      <a:pt x="34" y="44"/>
                    </a:cubicBezTo>
                    <a:cubicBezTo>
                      <a:pt x="34" y="52"/>
                      <a:pt x="34" y="52"/>
                      <a:pt x="34" y="52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3" y="23"/>
                      <a:pt x="25" y="20"/>
                      <a:pt x="25" y="17"/>
                    </a:cubicBezTo>
                    <a:cubicBezTo>
                      <a:pt x="25" y="12"/>
                      <a:pt x="21" y="9"/>
                      <a:pt x="17" y="9"/>
                    </a:cubicBezTo>
                    <a:cubicBezTo>
                      <a:pt x="12" y="9"/>
                      <a:pt x="9" y="13"/>
                      <a:pt x="9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7"/>
                      <a:pt x="7" y="0"/>
                      <a:pt x="17" y="0"/>
                    </a:cubicBezTo>
                    <a:cubicBezTo>
                      <a:pt x="27" y="0"/>
                      <a:pt x="34" y="7"/>
                      <a:pt x="34" y="17"/>
                    </a:cubicBezTo>
                    <a:cubicBezTo>
                      <a:pt x="34" y="23"/>
                      <a:pt x="32" y="27"/>
                      <a:pt x="24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05" name="组合 104"/>
          <p:cNvGrpSpPr/>
          <p:nvPr/>
        </p:nvGrpSpPr>
        <p:grpSpPr>
          <a:xfrm>
            <a:off x="3631397" y="3674484"/>
            <a:ext cx="758455" cy="755938"/>
            <a:chOff x="3631397" y="3674484"/>
            <a:chExt cx="758455" cy="755938"/>
          </a:xfrm>
        </p:grpSpPr>
        <p:sp>
          <p:nvSpPr>
            <p:cNvPr id="17" name="Oval 3731"/>
            <p:cNvSpPr>
              <a:spLocks noChangeArrowheads="1"/>
            </p:cNvSpPr>
            <p:nvPr/>
          </p:nvSpPr>
          <p:spPr bwMode="auto">
            <a:xfrm>
              <a:off x="3631397" y="3674484"/>
              <a:ext cx="758455" cy="75593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3690514" y="3895228"/>
              <a:ext cx="640221" cy="314450"/>
              <a:chOff x="3675420" y="3667978"/>
              <a:chExt cx="640221" cy="314450"/>
            </a:xfrm>
          </p:grpSpPr>
          <p:sp>
            <p:nvSpPr>
              <p:cNvPr id="72" name="Freeform 3786"/>
              <p:cNvSpPr/>
              <p:nvPr/>
            </p:nvSpPr>
            <p:spPr bwMode="auto">
              <a:xfrm>
                <a:off x="3806231" y="3818914"/>
                <a:ext cx="381114" cy="163514"/>
              </a:xfrm>
              <a:custGeom>
                <a:avLst/>
                <a:gdLst>
                  <a:gd name="T0" fmla="*/ 63 w 128"/>
                  <a:gd name="T1" fmla="*/ 0 h 55"/>
                  <a:gd name="T2" fmla="*/ 0 w 128"/>
                  <a:gd name="T3" fmla="*/ 9 h 55"/>
                  <a:gd name="T4" fmla="*/ 0 w 128"/>
                  <a:gd name="T5" fmla="*/ 55 h 55"/>
                  <a:gd name="T6" fmla="*/ 64 w 128"/>
                  <a:gd name="T7" fmla="*/ 47 h 55"/>
                  <a:gd name="T8" fmla="*/ 64 w 128"/>
                  <a:gd name="T9" fmla="*/ 47 h 55"/>
                  <a:gd name="T10" fmla="*/ 117 w 128"/>
                  <a:gd name="T11" fmla="*/ 53 h 55"/>
                  <a:gd name="T12" fmla="*/ 128 w 128"/>
                  <a:gd name="T13" fmla="*/ 55 h 55"/>
                  <a:gd name="T14" fmla="*/ 128 w 128"/>
                  <a:gd name="T15" fmla="*/ 55 h 55"/>
                  <a:gd name="T16" fmla="*/ 128 w 128"/>
                  <a:gd name="T17" fmla="*/ 9 h 55"/>
                  <a:gd name="T18" fmla="*/ 128 w 128"/>
                  <a:gd name="T19" fmla="*/ 9 h 55"/>
                  <a:gd name="T20" fmla="*/ 121 w 128"/>
                  <a:gd name="T21" fmla="*/ 7 h 55"/>
                  <a:gd name="T22" fmla="*/ 63 w 128"/>
                  <a:gd name="T23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8" h="55">
                    <a:moveTo>
                      <a:pt x="63" y="0"/>
                    </a:moveTo>
                    <a:cubicBezTo>
                      <a:pt x="22" y="0"/>
                      <a:pt x="0" y="9"/>
                      <a:pt x="0" y="9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55"/>
                      <a:pt x="31" y="47"/>
                      <a:pt x="64" y="47"/>
                    </a:cubicBezTo>
                    <a:cubicBezTo>
                      <a:pt x="64" y="47"/>
                      <a:pt x="64" y="47"/>
                      <a:pt x="64" y="47"/>
                    </a:cubicBezTo>
                    <a:cubicBezTo>
                      <a:pt x="85" y="47"/>
                      <a:pt x="105" y="50"/>
                      <a:pt x="117" y="53"/>
                    </a:cubicBezTo>
                    <a:cubicBezTo>
                      <a:pt x="124" y="54"/>
                      <a:pt x="128" y="55"/>
                      <a:pt x="128" y="55"/>
                    </a:cubicBezTo>
                    <a:cubicBezTo>
                      <a:pt x="128" y="55"/>
                      <a:pt x="128" y="55"/>
                      <a:pt x="128" y="55"/>
                    </a:cubicBezTo>
                    <a:cubicBezTo>
                      <a:pt x="128" y="9"/>
                      <a:pt x="128" y="9"/>
                      <a:pt x="128" y="9"/>
                    </a:cubicBezTo>
                    <a:cubicBezTo>
                      <a:pt x="128" y="9"/>
                      <a:pt x="128" y="9"/>
                      <a:pt x="128" y="9"/>
                    </a:cubicBezTo>
                    <a:cubicBezTo>
                      <a:pt x="128" y="9"/>
                      <a:pt x="125" y="8"/>
                      <a:pt x="121" y="7"/>
                    </a:cubicBezTo>
                    <a:cubicBezTo>
                      <a:pt x="111" y="4"/>
                      <a:pt x="91" y="0"/>
                      <a:pt x="6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73" name="Freeform 3787"/>
              <p:cNvSpPr/>
              <p:nvPr/>
            </p:nvSpPr>
            <p:spPr bwMode="auto">
              <a:xfrm>
                <a:off x="3675420" y="3667978"/>
                <a:ext cx="640221" cy="303130"/>
              </a:xfrm>
              <a:custGeom>
                <a:avLst/>
                <a:gdLst>
                  <a:gd name="T0" fmla="*/ 193 w 215"/>
                  <a:gd name="T1" fmla="*/ 84 h 102"/>
                  <a:gd name="T2" fmla="*/ 192 w 215"/>
                  <a:gd name="T3" fmla="*/ 81 h 102"/>
                  <a:gd name="T4" fmla="*/ 192 w 215"/>
                  <a:gd name="T5" fmla="*/ 78 h 102"/>
                  <a:gd name="T6" fmla="*/ 193 w 215"/>
                  <a:gd name="T7" fmla="*/ 75 h 102"/>
                  <a:gd name="T8" fmla="*/ 191 w 215"/>
                  <a:gd name="T9" fmla="*/ 72 h 102"/>
                  <a:gd name="T10" fmla="*/ 191 w 215"/>
                  <a:gd name="T11" fmla="*/ 58 h 102"/>
                  <a:gd name="T12" fmla="*/ 215 w 215"/>
                  <a:gd name="T13" fmla="*/ 48 h 102"/>
                  <a:gd name="T14" fmla="*/ 191 w 215"/>
                  <a:gd name="T15" fmla="*/ 37 h 102"/>
                  <a:gd name="T16" fmla="*/ 190 w 215"/>
                  <a:gd name="T17" fmla="*/ 36 h 102"/>
                  <a:gd name="T18" fmla="*/ 189 w 215"/>
                  <a:gd name="T19" fmla="*/ 36 h 102"/>
                  <a:gd name="T20" fmla="*/ 108 w 215"/>
                  <a:gd name="T21" fmla="*/ 0 h 102"/>
                  <a:gd name="T22" fmla="*/ 0 w 215"/>
                  <a:gd name="T23" fmla="*/ 48 h 102"/>
                  <a:gd name="T24" fmla="*/ 37 w 215"/>
                  <a:gd name="T25" fmla="*/ 64 h 102"/>
                  <a:gd name="T26" fmla="*/ 37 w 215"/>
                  <a:gd name="T27" fmla="*/ 58 h 102"/>
                  <a:gd name="T28" fmla="*/ 107 w 215"/>
                  <a:gd name="T29" fmla="*/ 48 h 102"/>
                  <a:gd name="T30" fmla="*/ 171 w 215"/>
                  <a:gd name="T31" fmla="*/ 56 h 102"/>
                  <a:gd name="T32" fmla="*/ 179 w 215"/>
                  <a:gd name="T33" fmla="*/ 58 h 102"/>
                  <a:gd name="T34" fmla="*/ 179 w 215"/>
                  <a:gd name="T35" fmla="*/ 58 h 102"/>
                  <a:gd name="T36" fmla="*/ 179 w 215"/>
                  <a:gd name="T37" fmla="*/ 64 h 102"/>
                  <a:gd name="T38" fmla="*/ 189 w 215"/>
                  <a:gd name="T39" fmla="*/ 59 h 102"/>
                  <a:gd name="T40" fmla="*/ 189 w 215"/>
                  <a:gd name="T41" fmla="*/ 72 h 102"/>
                  <a:gd name="T42" fmla="*/ 187 w 215"/>
                  <a:gd name="T43" fmla="*/ 75 h 102"/>
                  <a:gd name="T44" fmla="*/ 188 w 215"/>
                  <a:gd name="T45" fmla="*/ 78 h 102"/>
                  <a:gd name="T46" fmla="*/ 188 w 215"/>
                  <a:gd name="T47" fmla="*/ 81 h 102"/>
                  <a:gd name="T48" fmla="*/ 187 w 215"/>
                  <a:gd name="T49" fmla="*/ 84 h 102"/>
                  <a:gd name="T50" fmla="*/ 184 w 215"/>
                  <a:gd name="T51" fmla="*/ 97 h 102"/>
                  <a:gd name="T52" fmla="*/ 190 w 215"/>
                  <a:gd name="T53" fmla="*/ 102 h 102"/>
                  <a:gd name="T54" fmla="*/ 190 w 215"/>
                  <a:gd name="T55" fmla="*/ 102 h 102"/>
                  <a:gd name="T56" fmla="*/ 190 w 215"/>
                  <a:gd name="T57" fmla="*/ 102 h 102"/>
                  <a:gd name="T58" fmla="*/ 196 w 215"/>
                  <a:gd name="T59" fmla="*/ 97 h 102"/>
                  <a:gd name="T60" fmla="*/ 193 w 215"/>
                  <a:gd name="T61" fmla="*/ 84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" h="102">
                    <a:moveTo>
                      <a:pt x="193" y="84"/>
                    </a:moveTo>
                    <a:cubicBezTo>
                      <a:pt x="193" y="83"/>
                      <a:pt x="193" y="82"/>
                      <a:pt x="192" y="81"/>
                    </a:cubicBezTo>
                    <a:cubicBezTo>
                      <a:pt x="192" y="78"/>
                      <a:pt x="192" y="78"/>
                      <a:pt x="192" y="78"/>
                    </a:cubicBezTo>
                    <a:cubicBezTo>
                      <a:pt x="193" y="78"/>
                      <a:pt x="193" y="76"/>
                      <a:pt x="193" y="75"/>
                    </a:cubicBezTo>
                    <a:cubicBezTo>
                      <a:pt x="193" y="74"/>
                      <a:pt x="192" y="72"/>
                      <a:pt x="191" y="72"/>
                    </a:cubicBezTo>
                    <a:cubicBezTo>
                      <a:pt x="191" y="58"/>
                      <a:pt x="191" y="58"/>
                      <a:pt x="191" y="58"/>
                    </a:cubicBezTo>
                    <a:cubicBezTo>
                      <a:pt x="215" y="48"/>
                      <a:pt x="215" y="48"/>
                      <a:pt x="215" y="48"/>
                    </a:cubicBezTo>
                    <a:cubicBezTo>
                      <a:pt x="191" y="37"/>
                      <a:pt x="191" y="37"/>
                      <a:pt x="191" y="37"/>
                    </a:cubicBezTo>
                    <a:cubicBezTo>
                      <a:pt x="191" y="36"/>
                      <a:pt x="190" y="36"/>
                      <a:pt x="190" y="36"/>
                    </a:cubicBezTo>
                    <a:cubicBezTo>
                      <a:pt x="190" y="36"/>
                      <a:pt x="190" y="36"/>
                      <a:pt x="189" y="36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58"/>
                      <a:pt x="37" y="58"/>
                      <a:pt x="37" y="58"/>
                    </a:cubicBezTo>
                    <a:cubicBezTo>
                      <a:pt x="37" y="58"/>
                      <a:pt x="62" y="48"/>
                      <a:pt x="107" y="48"/>
                    </a:cubicBezTo>
                    <a:cubicBezTo>
                      <a:pt x="138" y="48"/>
                      <a:pt x="160" y="53"/>
                      <a:pt x="171" y="56"/>
                    </a:cubicBezTo>
                    <a:cubicBezTo>
                      <a:pt x="176" y="57"/>
                      <a:pt x="179" y="58"/>
                      <a:pt x="179" y="58"/>
                    </a:cubicBezTo>
                    <a:cubicBezTo>
                      <a:pt x="179" y="58"/>
                      <a:pt x="179" y="58"/>
                      <a:pt x="179" y="58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89" y="59"/>
                      <a:pt x="189" y="59"/>
                      <a:pt x="189" y="59"/>
                    </a:cubicBezTo>
                    <a:cubicBezTo>
                      <a:pt x="189" y="72"/>
                      <a:pt x="189" y="72"/>
                      <a:pt x="189" y="72"/>
                    </a:cubicBezTo>
                    <a:cubicBezTo>
                      <a:pt x="188" y="72"/>
                      <a:pt x="187" y="74"/>
                      <a:pt x="187" y="75"/>
                    </a:cubicBezTo>
                    <a:cubicBezTo>
                      <a:pt x="187" y="76"/>
                      <a:pt x="187" y="78"/>
                      <a:pt x="188" y="78"/>
                    </a:cubicBezTo>
                    <a:cubicBezTo>
                      <a:pt x="188" y="81"/>
                      <a:pt x="188" y="81"/>
                      <a:pt x="188" y="81"/>
                    </a:cubicBezTo>
                    <a:cubicBezTo>
                      <a:pt x="187" y="82"/>
                      <a:pt x="187" y="83"/>
                      <a:pt x="187" y="84"/>
                    </a:cubicBezTo>
                    <a:cubicBezTo>
                      <a:pt x="186" y="93"/>
                      <a:pt x="185" y="96"/>
                      <a:pt x="184" y="97"/>
                    </a:cubicBezTo>
                    <a:cubicBezTo>
                      <a:pt x="184" y="99"/>
                      <a:pt x="186" y="102"/>
                      <a:pt x="190" y="102"/>
                    </a:cubicBezTo>
                    <a:cubicBezTo>
                      <a:pt x="190" y="102"/>
                      <a:pt x="190" y="102"/>
                      <a:pt x="190" y="102"/>
                    </a:cubicBezTo>
                    <a:cubicBezTo>
                      <a:pt x="190" y="102"/>
                      <a:pt x="190" y="102"/>
                      <a:pt x="190" y="102"/>
                    </a:cubicBezTo>
                    <a:cubicBezTo>
                      <a:pt x="194" y="102"/>
                      <a:pt x="196" y="99"/>
                      <a:pt x="196" y="97"/>
                    </a:cubicBezTo>
                    <a:cubicBezTo>
                      <a:pt x="194" y="96"/>
                      <a:pt x="194" y="93"/>
                      <a:pt x="193" y="8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75" name="TextBox 74"/>
          <p:cNvSpPr txBox="1"/>
          <p:nvPr/>
        </p:nvSpPr>
        <p:spPr>
          <a:xfrm>
            <a:off x="4771641" y="3842946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628783" y="4537287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628783" y="3394162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628783" y="2326552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771641" y="2801555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771641" y="5013240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3" name="Title 20"/>
          <p:cNvSpPr txBox="1"/>
          <p:nvPr/>
        </p:nvSpPr>
        <p:spPr>
          <a:xfrm>
            <a:off x="8906914" y="2078316"/>
            <a:ext cx="1770933" cy="707135"/>
          </a:xfrm>
          <a:prstGeom prst="rect">
            <a:avLst/>
          </a:prstGeom>
        </p:spPr>
        <p:txBody>
          <a:bodyPr vert="horz" wrap="square" lIns="128545" tIns="64271" rIns="128545" bIns="64271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4" name="Title 20"/>
          <p:cNvSpPr txBox="1"/>
          <p:nvPr/>
        </p:nvSpPr>
        <p:spPr>
          <a:xfrm>
            <a:off x="9592722" y="3263610"/>
            <a:ext cx="1740271" cy="707135"/>
          </a:xfrm>
          <a:prstGeom prst="rect">
            <a:avLst/>
          </a:prstGeom>
        </p:spPr>
        <p:txBody>
          <a:bodyPr vert="horz" wrap="square" lIns="128545" tIns="64271" rIns="128545" bIns="64271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6" name="Title 20"/>
          <p:cNvSpPr txBox="1"/>
          <p:nvPr/>
        </p:nvSpPr>
        <p:spPr>
          <a:xfrm>
            <a:off x="9072992" y="4363169"/>
            <a:ext cx="1720913" cy="707135"/>
          </a:xfrm>
          <a:prstGeom prst="rect">
            <a:avLst/>
          </a:prstGeom>
        </p:spPr>
        <p:txBody>
          <a:bodyPr vert="horz" wrap="square" lIns="128545" tIns="64271" rIns="128545" bIns="64271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7" name="Title 20"/>
          <p:cNvSpPr txBox="1"/>
          <p:nvPr/>
        </p:nvSpPr>
        <p:spPr>
          <a:xfrm>
            <a:off x="2279897" y="2570624"/>
            <a:ext cx="1691106" cy="707135"/>
          </a:xfrm>
          <a:prstGeom prst="rect">
            <a:avLst/>
          </a:prstGeom>
        </p:spPr>
        <p:txBody>
          <a:bodyPr vert="horz" wrap="square" lIns="128545" tIns="64271" rIns="128545" bIns="64271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r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8" name="Title 20"/>
          <p:cNvSpPr txBox="1"/>
          <p:nvPr/>
        </p:nvSpPr>
        <p:spPr>
          <a:xfrm>
            <a:off x="1592504" y="3755917"/>
            <a:ext cx="1746675" cy="707135"/>
          </a:xfrm>
          <a:prstGeom prst="rect">
            <a:avLst/>
          </a:prstGeom>
        </p:spPr>
        <p:txBody>
          <a:bodyPr vert="horz" wrap="square" lIns="128545" tIns="64271" rIns="128545" bIns="64271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r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0" name="Title 20"/>
          <p:cNvSpPr txBox="1"/>
          <p:nvPr/>
        </p:nvSpPr>
        <p:spPr>
          <a:xfrm>
            <a:off x="1947345" y="4855478"/>
            <a:ext cx="1859324" cy="707135"/>
          </a:xfrm>
          <a:prstGeom prst="rect">
            <a:avLst/>
          </a:prstGeom>
        </p:spPr>
        <p:txBody>
          <a:bodyPr vert="horz" wrap="square" lIns="128545" tIns="64271" rIns="128545" bIns="64271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r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1" name="TextBox 8"/>
          <p:cNvSpPr txBox="1"/>
          <p:nvPr/>
        </p:nvSpPr>
        <p:spPr>
          <a:xfrm>
            <a:off x="824036" y="233568"/>
            <a:ext cx="2807720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6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6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1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6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1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6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1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6" grpId="0"/>
      <p:bldP spid="87" grpId="0"/>
      <p:bldP spid="88" grpId="0"/>
      <p:bldP spid="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任意多边形 16"/>
          <p:cNvSpPr/>
          <p:nvPr/>
        </p:nvSpPr>
        <p:spPr bwMode="auto">
          <a:xfrm>
            <a:off x="-28563" y="1485696"/>
            <a:ext cx="5095644" cy="4261259"/>
          </a:xfrm>
          <a:custGeom>
            <a:avLst/>
            <a:gdLst>
              <a:gd name="connsiteX0" fmla="*/ 0 w 4511489"/>
              <a:gd name="connsiteY0" fmla="*/ 0 h 4261259"/>
              <a:gd name="connsiteX1" fmla="*/ 4511489 w 4511489"/>
              <a:gd name="connsiteY1" fmla="*/ 0 h 4261259"/>
              <a:gd name="connsiteX2" fmla="*/ 4511489 w 4511489"/>
              <a:gd name="connsiteY2" fmla="*/ 4261259 h 4261259"/>
              <a:gd name="connsiteX3" fmla="*/ 0 w 4511489"/>
              <a:gd name="connsiteY3" fmla="*/ 4261259 h 4261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11489" h="4261259">
                <a:moveTo>
                  <a:pt x="0" y="0"/>
                </a:moveTo>
                <a:lnTo>
                  <a:pt x="4511489" y="0"/>
                </a:lnTo>
                <a:lnTo>
                  <a:pt x="4511489" y="4261259"/>
                </a:lnTo>
                <a:lnTo>
                  <a:pt x="0" y="4261259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>
            <a:noAutofit/>
          </a:bodyPr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任意多边形 17"/>
          <p:cNvSpPr/>
          <p:nvPr/>
        </p:nvSpPr>
        <p:spPr bwMode="auto">
          <a:xfrm>
            <a:off x="10677846" y="1485696"/>
            <a:ext cx="2201183" cy="4261259"/>
          </a:xfrm>
          <a:custGeom>
            <a:avLst/>
            <a:gdLst>
              <a:gd name="connsiteX0" fmla="*/ 0 w 4511489"/>
              <a:gd name="connsiteY0" fmla="*/ 0 h 4261259"/>
              <a:gd name="connsiteX1" fmla="*/ 4511489 w 4511489"/>
              <a:gd name="connsiteY1" fmla="*/ 0 h 4261259"/>
              <a:gd name="connsiteX2" fmla="*/ 4511489 w 4511489"/>
              <a:gd name="connsiteY2" fmla="*/ 4261259 h 4261259"/>
              <a:gd name="connsiteX3" fmla="*/ 0 w 4511489"/>
              <a:gd name="connsiteY3" fmla="*/ 4261259 h 4261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11489" h="4261259">
                <a:moveTo>
                  <a:pt x="0" y="0"/>
                </a:moveTo>
                <a:lnTo>
                  <a:pt x="4511489" y="0"/>
                </a:lnTo>
                <a:lnTo>
                  <a:pt x="4511489" y="4261259"/>
                </a:lnTo>
                <a:lnTo>
                  <a:pt x="0" y="4261259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>
            <a:noAutofit/>
          </a:bodyPr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5" name="椭圆 44"/>
          <p:cNvSpPr/>
          <p:nvPr/>
        </p:nvSpPr>
        <p:spPr>
          <a:xfrm>
            <a:off x="4150043" y="2698106"/>
            <a:ext cx="1826210" cy="1826208"/>
          </a:xfrm>
          <a:prstGeom prst="ellipse">
            <a:avLst/>
          </a:prstGeom>
          <a:gradFill flip="none" rotWithShape="1">
            <a:gsLst>
              <a:gs pos="25000">
                <a:schemeClr val="bg1">
                  <a:shade val="67500"/>
                  <a:satMod val="115000"/>
                </a:schemeClr>
              </a:gs>
              <a:gs pos="62000">
                <a:schemeClr val="bg1"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>
            <a:solidFill>
              <a:schemeClr val="bg1"/>
            </a:solidFill>
          </a:ln>
          <a:effectLst>
            <a:outerShdw blurRad="254000" dist="127000" dir="30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6" name="MH_Others_1"/>
          <p:cNvSpPr txBox="1"/>
          <p:nvPr>
            <p:custDataLst>
              <p:tags r:id="rId1"/>
            </p:custDataLst>
          </p:nvPr>
        </p:nvSpPr>
        <p:spPr>
          <a:xfrm>
            <a:off x="4306399" y="3087989"/>
            <a:ext cx="1513499" cy="104644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altLang="zh-CN" sz="4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</a:p>
          <a:p>
            <a:pPr algn="ctr"/>
            <a:r>
              <a:rPr lang="en-US" altLang="zh-CN" sz="2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CHAPTER</a:t>
            </a:r>
            <a:endParaRPr lang="zh-CN" alt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535203" y="3256849"/>
            <a:ext cx="3184408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工作完成情况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6465353" y="3677850"/>
            <a:ext cx="14863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77946" y="3677850"/>
            <a:ext cx="14863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TextBox 11"/>
          <p:cNvSpPr txBox="1"/>
          <p:nvPr/>
        </p:nvSpPr>
        <p:spPr>
          <a:xfrm>
            <a:off x="6465353" y="3950681"/>
            <a:ext cx="14863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TextBox 11"/>
          <p:cNvSpPr txBox="1"/>
          <p:nvPr/>
        </p:nvSpPr>
        <p:spPr>
          <a:xfrm>
            <a:off x="8177946" y="3950681"/>
            <a:ext cx="14863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 advTm="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45" grpId="0" animBg="1"/>
      <p:bldP spid="46" grpId="0"/>
      <p:bldP spid="10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roup 127"/>
          <p:cNvGrpSpPr>
            <a:grpSpLocks noChangeAspect="1"/>
          </p:cNvGrpSpPr>
          <p:nvPr/>
        </p:nvGrpSpPr>
        <p:grpSpPr>
          <a:xfrm>
            <a:off x="4755854" y="2347520"/>
            <a:ext cx="3461861" cy="3488835"/>
            <a:chOff x="9134879" y="1164239"/>
            <a:chExt cx="3055938" cy="3079750"/>
          </a:xfrm>
        </p:grpSpPr>
        <p:sp>
          <p:nvSpPr>
            <p:cNvPr id="129" name="AutoShape 3"/>
            <p:cNvSpPr>
              <a:spLocks noChangeAspect="1" noChangeArrowheads="1" noTextEdit="1"/>
            </p:cNvSpPr>
            <p:nvPr/>
          </p:nvSpPr>
          <p:spPr bwMode="auto">
            <a:xfrm>
              <a:off x="9134879" y="1175351"/>
              <a:ext cx="3035300" cy="29718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105484" tIns="52741" rIns="105484" bIns="52741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0" name="Freeform 5"/>
            <p:cNvSpPr/>
            <p:nvPr/>
          </p:nvSpPr>
          <p:spPr bwMode="auto">
            <a:xfrm>
              <a:off x="9134879" y="1164239"/>
              <a:ext cx="3055938" cy="2982913"/>
            </a:xfrm>
            <a:custGeom>
              <a:avLst/>
              <a:gdLst/>
              <a:ahLst/>
              <a:cxnLst>
                <a:cxn ang="0">
                  <a:pos x="277" y="130"/>
                </a:cxn>
                <a:cxn ang="0">
                  <a:pos x="278" y="103"/>
                </a:cxn>
                <a:cxn ang="0">
                  <a:pos x="261" y="81"/>
                </a:cxn>
                <a:cxn ang="0">
                  <a:pos x="256" y="57"/>
                </a:cxn>
                <a:cxn ang="0">
                  <a:pos x="239" y="44"/>
                </a:cxn>
                <a:cxn ang="0">
                  <a:pos x="231" y="29"/>
                </a:cxn>
                <a:cxn ang="0">
                  <a:pos x="209" y="18"/>
                </a:cxn>
                <a:cxn ang="0">
                  <a:pos x="171" y="0"/>
                </a:cxn>
                <a:cxn ang="0">
                  <a:pos x="152" y="4"/>
                </a:cxn>
                <a:cxn ang="0">
                  <a:pos x="139" y="14"/>
                </a:cxn>
                <a:cxn ang="0">
                  <a:pos x="133" y="9"/>
                </a:cxn>
                <a:cxn ang="0">
                  <a:pos x="112" y="2"/>
                </a:cxn>
                <a:cxn ang="0">
                  <a:pos x="79" y="18"/>
                </a:cxn>
                <a:cxn ang="0">
                  <a:pos x="56" y="29"/>
                </a:cxn>
                <a:cxn ang="0">
                  <a:pos x="47" y="44"/>
                </a:cxn>
                <a:cxn ang="0">
                  <a:pos x="30" y="57"/>
                </a:cxn>
                <a:cxn ang="0">
                  <a:pos x="25" y="81"/>
                </a:cxn>
                <a:cxn ang="0">
                  <a:pos x="8" y="103"/>
                </a:cxn>
                <a:cxn ang="0">
                  <a:pos x="9" y="130"/>
                </a:cxn>
                <a:cxn ang="0">
                  <a:pos x="1" y="167"/>
                </a:cxn>
                <a:cxn ang="0">
                  <a:pos x="22" y="207"/>
                </a:cxn>
                <a:cxn ang="0">
                  <a:pos x="29" y="233"/>
                </a:cxn>
                <a:cxn ang="0">
                  <a:pos x="50" y="246"/>
                </a:cxn>
                <a:cxn ang="0">
                  <a:pos x="58" y="262"/>
                </a:cxn>
                <a:cxn ang="0">
                  <a:pos x="84" y="273"/>
                </a:cxn>
                <a:cxn ang="0">
                  <a:pos x="90" y="272"/>
                </a:cxn>
                <a:cxn ang="0">
                  <a:pos x="114" y="280"/>
                </a:cxn>
                <a:cxn ang="0">
                  <a:pos x="146" y="260"/>
                </a:cxn>
                <a:cxn ang="0">
                  <a:pos x="159" y="274"/>
                </a:cxn>
                <a:cxn ang="0">
                  <a:pos x="175" y="279"/>
                </a:cxn>
                <a:cxn ang="0">
                  <a:pos x="196" y="272"/>
                </a:cxn>
                <a:cxn ang="0">
                  <a:pos x="203" y="273"/>
                </a:cxn>
                <a:cxn ang="0">
                  <a:pos x="225" y="265"/>
                </a:cxn>
                <a:cxn ang="0">
                  <a:pos x="237" y="246"/>
                </a:cxn>
                <a:cxn ang="0">
                  <a:pos x="257" y="233"/>
                </a:cxn>
                <a:cxn ang="0">
                  <a:pos x="265" y="207"/>
                </a:cxn>
                <a:cxn ang="0">
                  <a:pos x="286" y="167"/>
                </a:cxn>
                <a:cxn ang="0">
                  <a:pos x="277" y="130"/>
                </a:cxn>
              </a:cxnLst>
              <a:rect l="0" t="0" r="r" b="b"/>
              <a:pathLst>
                <a:path w="287" h="280">
                  <a:moveTo>
                    <a:pt x="277" y="130"/>
                  </a:moveTo>
                  <a:cubicBezTo>
                    <a:pt x="281" y="122"/>
                    <a:pt x="281" y="112"/>
                    <a:pt x="278" y="103"/>
                  </a:cubicBezTo>
                  <a:cubicBezTo>
                    <a:pt x="275" y="93"/>
                    <a:pt x="269" y="85"/>
                    <a:pt x="261" y="81"/>
                  </a:cubicBezTo>
                  <a:cubicBezTo>
                    <a:pt x="262" y="73"/>
                    <a:pt x="261" y="64"/>
                    <a:pt x="256" y="57"/>
                  </a:cubicBezTo>
                  <a:cubicBezTo>
                    <a:pt x="252" y="51"/>
                    <a:pt x="246" y="46"/>
                    <a:pt x="239" y="44"/>
                  </a:cubicBezTo>
                  <a:cubicBezTo>
                    <a:pt x="238" y="38"/>
                    <a:pt x="235" y="33"/>
                    <a:pt x="231" y="29"/>
                  </a:cubicBezTo>
                  <a:cubicBezTo>
                    <a:pt x="225" y="22"/>
                    <a:pt x="217" y="19"/>
                    <a:pt x="209" y="18"/>
                  </a:cubicBezTo>
                  <a:cubicBezTo>
                    <a:pt x="201" y="7"/>
                    <a:pt x="187" y="0"/>
                    <a:pt x="171" y="0"/>
                  </a:cubicBezTo>
                  <a:cubicBezTo>
                    <a:pt x="164" y="0"/>
                    <a:pt x="158" y="1"/>
                    <a:pt x="152" y="4"/>
                  </a:cubicBezTo>
                  <a:cubicBezTo>
                    <a:pt x="146" y="7"/>
                    <a:pt x="142" y="10"/>
                    <a:pt x="139" y="14"/>
                  </a:cubicBezTo>
                  <a:cubicBezTo>
                    <a:pt x="137" y="12"/>
                    <a:pt x="135" y="11"/>
                    <a:pt x="133" y="9"/>
                  </a:cubicBezTo>
                  <a:cubicBezTo>
                    <a:pt x="127" y="4"/>
                    <a:pt x="120" y="2"/>
                    <a:pt x="112" y="2"/>
                  </a:cubicBezTo>
                  <a:cubicBezTo>
                    <a:pt x="100" y="2"/>
                    <a:pt x="89" y="8"/>
                    <a:pt x="79" y="18"/>
                  </a:cubicBezTo>
                  <a:cubicBezTo>
                    <a:pt x="71" y="18"/>
                    <a:pt x="62" y="22"/>
                    <a:pt x="56" y="29"/>
                  </a:cubicBezTo>
                  <a:cubicBezTo>
                    <a:pt x="52" y="33"/>
                    <a:pt x="49" y="38"/>
                    <a:pt x="47" y="44"/>
                  </a:cubicBezTo>
                  <a:cubicBezTo>
                    <a:pt x="40" y="46"/>
                    <a:pt x="34" y="51"/>
                    <a:pt x="30" y="57"/>
                  </a:cubicBezTo>
                  <a:cubicBezTo>
                    <a:pt x="26" y="64"/>
                    <a:pt x="24" y="73"/>
                    <a:pt x="25" y="81"/>
                  </a:cubicBezTo>
                  <a:cubicBezTo>
                    <a:pt x="17" y="85"/>
                    <a:pt x="11" y="93"/>
                    <a:pt x="8" y="103"/>
                  </a:cubicBezTo>
                  <a:cubicBezTo>
                    <a:pt x="5" y="112"/>
                    <a:pt x="6" y="122"/>
                    <a:pt x="9" y="130"/>
                  </a:cubicBezTo>
                  <a:cubicBezTo>
                    <a:pt x="0" y="143"/>
                    <a:pt x="0" y="161"/>
                    <a:pt x="1" y="167"/>
                  </a:cubicBezTo>
                  <a:cubicBezTo>
                    <a:pt x="2" y="185"/>
                    <a:pt x="10" y="199"/>
                    <a:pt x="22" y="207"/>
                  </a:cubicBezTo>
                  <a:cubicBezTo>
                    <a:pt x="21" y="216"/>
                    <a:pt x="24" y="225"/>
                    <a:pt x="29" y="233"/>
                  </a:cubicBezTo>
                  <a:cubicBezTo>
                    <a:pt x="35" y="240"/>
                    <a:pt x="42" y="245"/>
                    <a:pt x="50" y="246"/>
                  </a:cubicBezTo>
                  <a:cubicBezTo>
                    <a:pt x="51" y="252"/>
                    <a:pt x="54" y="258"/>
                    <a:pt x="58" y="262"/>
                  </a:cubicBezTo>
                  <a:cubicBezTo>
                    <a:pt x="65" y="269"/>
                    <a:pt x="74" y="273"/>
                    <a:pt x="84" y="273"/>
                  </a:cubicBezTo>
                  <a:cubicBezTo>
                    <a:pt x="86" y="273"/>
                    <a:pt x="88" y="273"/>
                    <a:pt x="90" y="272"/>
                  </a:cubicBezTo>
                  <a:cubicBezTo>
                    <a:pt x="98" y="278"/>
                    <a:pt x="106" y="280"/>
                    <a:pt x="114" y="280"/>
                  </a:cubicBezTo>
                  <a:cubicBezTo>
                    <a:pt x="127" y="280"/>
                    <a:pt x="139" y="273"/>
                    <a:pt x="146" y="260"/>
                  </a:cubicBezTo>
                  <a:cubicBezTo>
                    <a:pt x="149" y="266"/>
                    <a:pt x="153" y="271"/>
                    <a:pt x="159" y="274"/>
                  </a:cubicBezTo>
                  <a:cubicBezTo>
                    <a:pt x="164" y="277"/>
                    <a:pt x="169" y="279"/>
                    <a:pt x="175" y="279"/>
                  </a:cubicBezTo>
                  <a:cubicBezTo>
                    <a:pt x="183" y="279"/>
                    <a:pt x="190" y="277"/>
                    <a:pt x="196" y="272"/>
                  </a:cubicBezTo>
                  <a:cubicBezTo>
                    <a:pt x="198" y="273"/>
                    <a:pt x="201" y="273"/>
                    <a:pt x="203" y="273"/>
                  </a:cubicBezTo>
                  <a:cubicBezTo>
                    <a:pt x="211" y="273"/>
                    <a:pt x="219" y="270"/>
                    <a:pt x="225" y="265"/>
                  </a:cubicBezTo>
                  <a:cubicBezTo>
                    <a:pt x="231" y="260"/>
                    <a:pt x="235" y="254"/>
                    <a:pt x="237" y="246"/>
                  </a:cubicBezTo>
                  <a:cubicBezTo>
                    <a:pt x="245" y="245"/>
                    <a:pt x="252" y="240"/>
                    <a:pt x="257" y="233"/>
                  </a:cubicBezTo>
                  <a:cubicBezTo>
                    <a:pt x="263" y="225"/>
                    <a:pt x="265" y="216"/>
                    <a:pt x="265" y="207"/>
                  </a:cubicBezTo>
                  <a:cubicBezTo>
                    <a:pt x="276" y="199"/>
                    <a:pt x="284" y="185"/>
                    <a:pt x="286" y="167"/>
                  </a:cubicBezTo>
                  <a:cubicBezTo>
                    <a:pt x="287" y="156"/>
                    <a:pt x="285" y="141"/>
                    <a:pt x="277" y="13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vert="horz" wrap="square" lIns="105484" tIns="52741" rIns="105484" bIns="52741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1" name="Freeform 6"/>
            <p:cNvSpPr>
              <a:spLocks noEditPoints="1"/>
            </p:cNvSpPr>
            <p:nvPr/>
          </p:nvSpPr>
          <p:spPr bwMode="auto">
            <a:xfrm>
              <a:off x="9230129" y="1218214"/>
              <a:ext cx="2865438" cy="3025775"/>
            </a:xfrm>
            <a:custGeom>
              <a:avLst/>
              <a:gdLst/>
              <a:ahLst/>
              <a:cxnLst>
                <a:cxn ang="0">
                  <a:pos x="124" y="67"/>
                </a:cxn>
                <a:cxn ang="0">
                  <a:pos x="124" y="212"/>
                </a:cxn>
                <a:cxn ang="0">
                  <a:pos x="23" y="197"/>
                </a:cxn>
                <a:cxn ang="0">
                  <a:pos x="27" y="81"/>
                </a:cxn>
                <a:cxn ang="0">
                  <a:pos x="150" y="13"/>
                </a:cxn>
                <a:cxn ang="0">
                  <a:pos x="151" y="135"/>
                </a:cxn>
                <a:cxn ang="0">
                  <a:pos x="187" y="88"/>
                </a:cxn>
                <a:cxn ang="0">
                  <a:pos x="160" y="72"/>
                </a:cxn>
                <a:cxn ang="0">
                  <a:pos x="178" y="75"/>
                </a:cxn>
                <a:cxn ang="0">
                  <a:pos x="150" y="13"/>
                </a:cxn>
                <a:cxn ang="0">
                  <a:pos x="158" y="255"/>
                </a:cxn>
                <a:cxn ang="0">
                  <a:pos x="211" y="225"/>
                </a:cxn>
                <a:cxn ang="0">
                  <a:pos x="252" y="131"/>
                </a:cxn>
                <a:cxn ang="0">
                  <a:pos x="220" y="166"/>
                </a:cxn>
                <a:cxn ang="0">
                  <a:pos x="214" y="192"/>
                </a:cxn>
                <a:cxn ang="0">
                  <a:pos x="211" y="147"/>
                </a:cxn>
                <a:cxn ang="0">
                  <a:pos x="171" y="133"/>
                </a:cxn>
                <a:cxn ang="0">
                  <a:pos x="188" y="236"/>
                </a:cxn>
                <a:cxn ang="0">
                  <a:pos x="160" y="214"/>
                </a:cxn>
                <a:cxn ang="0">
                  <a:pos x="154" y="141"/>
                </a:cxn>
                <a:cxn ang="0">
                  <a:pos x="237" y="128"/>
                </a:cxn>
                <a:cxn ang="0">
                  <a:pos x="211" y="63"/>
                </a:cxn>
                <a:cxn ang="0">
                  <a:pos x="195" y="23"/>
                </a:cxn>
                <a:cxn ang="0">
                  <a:pos x="144" y="91"/>
                </a:cxn>
                <a:cxn ang="0">
                  <a:pos x="143" y="234"/>
                </a:cxn>
                <a:cxn ang="0">
                  <a:pos x="210" y="253"/>
                </a:cxn>
                <a:cxn ang="0">
                  <a:pos x="267" y="161"/>
                </a:cxn>
                <a:cxn ang="0">
                  <a:pos x="222" y="46"/>
                </a:cxn>
                <a:cxn ang="0">
                  <a:pos x="90" y="120"/>
                </a:cxn>
                <a:cxn ang="0">
                  <a:pos x="96" y="119"/>
                </a:cxn>
                <a:cxn ang="0">
                  <a:pos x="92" y="126"/>
                </a:cxn>
                <a:cxn ang="0">
                  <a:pos x="52" y="139"/>
                </a:cxn>
                <a:cxn ang="0">
                  <a:pos x="118" y="163"/>
                </a:cxn>
                <a:cxn ang="0">
                  <a:pos x="115" y="17"/>
                </a:cxn>
                <a:cxn ang="0">
                  <a:pos x="97" y="56"/>
                </a:cxn>
                <a:cxn ang="0">
                  <a:pos x="111" y="40"/>
                </a:cxn>
                <a:cxn ang="0">
                  <a:pos x="79" y="76"/>
                </a:cxn>
                <a:cxn ang="0">
                  <a:pos x="98" y="171"/>
                </a:cxn>
                <a:cxn ang="0">
                  <a:pos x="97" y="195"/>
                </a:cxn>
                <a:cxn ang="0">
                  <a:pos x="94" y="237"/>
                </a:cxn>
                <a:cxn ang="0">
                  <a:pos x="77" y="162"/>
                </a:cxn>
                <a:cxn ang="0">
                  <a:pos x="8" y="161"/>
                </a:cxn>
                <a:cxn ang="0">
                  <a:pos x="85" y="249"/>
                </a:cxn>
                <a:cxn ang="0">
                  <a:pos x="98" y="171"/>
                </a:cxn>
                <a:cxn ang="0">
                  <a:pos x="62" y="99"/>
                </a:cxn>
                <a:cxn ang="0">
                  <a:pos x="38" y="86"/>
                </a:cxn>
              </a:cxnLst>
              <a:rect l="0" t="0" r="r" b="b"/>
              <a:pathLst>
                <a:path w="269" h="284">
                  <a:moveTo>
                    <a:pt x="74" y="23"/>
                  </a:moveTo>
                  <a:cubicBezTo>
                    <a:pt x="85" y="9"/>
                    <a:pt x="103" y="0"/>
                    <a:pt x="119" y="12"/>
                  </a:cubicBezTo>
                  <a:cubicBezTo>
                    <a:pt x="136" y="25"/>
                    <a:pt x="135" y="50"/>
                    <a:pt x="124" y="67"/>
                  </a:cubicBezTo>
                  <a:cubicBezTo>
                    <a:pt x="135" y="81"/>
                    <a:pt x="134" y="105"/>
                    <a:pt x="121" y="117"/>
                  </a:cubicBezTo>
                  <a:cubicBezTo>
                    <a:pt x="132" y="130"/>
                    <a:pt x="133" y="153"/>
                    <a:pt x="123" y="167"/>
                  </a:cubicBezTo>
                  <a:cubicBezTo>
                    <a:pt x="135" y="179"/>
                    <a:pt x="135" y="200"/>
                    <a:pt x="124" y="212"/>
                  </a:cubicBezTo>
                  <a:cubicBezTo>
                    <a:pt x="149" y="245"/>
                    <a:pt x="113" y="284"/>
                    <a:pt x="84" y="257"/>
                  </a:cubicBezTo>
                  <a:cubicBezTo>
                    <a:pt x="67" y="263"/>
                    <a:pt x="49" y="251"/>
                    <a:pt x="49" y="233"/>
                  </a:cubicBezTo>
                  <a:cubicBezTo>
                    <a:pt x="31" y="233"/>
                    <a:pt x="18" y="215"/>
                    <a:pt x="23" y="197"/>
                  </a:cubicBezTo>
                  <a:cubicBezTo>
                    <a:pt x="9" y="191"/>
                    <a:pt x="2" y="176"/>
                    <a:pt x="1" y="161"/>
                  </a:cubicBezTo>
                  <a:cubicBezTo>
                    <a:pt x="0" y="149"/>
                    <a:pt x="3" y="134"/>
                    <a:pt x="12" y="126"/>
                  </a:cubicBezTo>
                  <a:cubicBezTo>
                    <a:pt x="0" y="111"/>
                    <a:pt x="9" y="86"/>
                    <a:pt x="27" y="81"/>
                  </a:cubicBezTo>
                  <a:cubicBezTo>
                    <a:pt x="21" y="66"/>
                    <a:pt x="30" y="47"/>
                    <a:pt x="47" y="46"/>
                  </a:cubicBezTo>
                  <a:cubicBezTo>
                    <a:pt x="46" y="33"/>
                    <a:pt x="61" y="20"/>
                    <a:pt x="74" y="23"/>
                  </a:cubicBezTo>
                  <a:close/>
                  <a:moveTo>
                    <a:pt x="150" y="13"/>
                  </a:moveTo>
                  <a:cubicBezTo>
                    <a:pt x="132" y="21"/>
                    <a:pt x="147" y="40"/>
                    <a:pt x="155" y="49"/>
                  </a:cubicBezTo>
                  <a:cubicBezTo>
                    <a:pt x="135" y="59"/>
                    <a:pt x="137" y="80"/>
                    <a:pt x="156" y="91"/>
                  </a:cubicBezTo>
                  <a:cubicBezTo>
                    <a:pt x="140" y="101"/>
                    <a:pt x="133" y="124"/>
                    <a:pt x="151" y="135"/>
                  </a:cubicBezTo>
                  <a:cubicBezTo>
                    <a:pt x="155" y="133"/>
                    <a:pt x="160" y="132"/>
                    <a:pt x="164" y="132"/>
                  </a:cubicBezTo>
                  <a:cubicBezTo>
                    <a:pt x="164" y="120"/>
                    <a:pt x="171" y="111"/>
                    <a:pt x="183" y="108"/>
                  </a:cubicBezTo>
                  <a:cubicBezTo>
                    <a:pt x="181" y="101"/>
                    <a:pt x="183" y="94"/>
                    <a:pt x="187" y="88"/>
                  </a:cubicBezTo>
                  <a:cubicBezTo>
                    <a:pt x="182" y="87"/>
                    <a:pt x="177" y="84"/>
                    <a:pt x="173" y="78"/>
                  </a:cubicBezTo>
                  <a:cubicBezTo>
                    <a:pt x="168" y="81"/>
                    <a:pt x="162" y="81"/>
                    <a:pt x="157" y="78"/>
                  </a:cubicBezTo>
                  <a:cubicBezTo>
                    <a:pt x="160" y="72"/>
                    <a:pt x="160" y="72"/>
                    <a:pt x="160" y="72"/>
                  </a:cubicBezTo>
                  <a:cubicBezTo>
                    <a:pt x="167" y="77"/>
                    <a:pt x="180" y="69"/>
                    <a:pt x="179" y="60"/>
                  </a:cubicBezTo>
                  <a:cubicBezTo>
                    <a:pt x="185" y="59"/>
                    <a:pt x="185" y="59"/>
                    <a:pt x="185" y="59"/>
                  </a:cubicBezTo>
                  <a:cubicBezTo>
                    <a:pt x="186" y="65"/>
                    <a:pt x="183" y="71"/>
                    <a:pt x="178" y="75"/>
                  </a:cubicBezTo>
                  <a:cubicBezTo>
                    <a:pt x="188" y="88"/>
                    <a:pt x="211" y="82"/>
                    <a:pt x="204" y="59"/>
                  </a:cubicBezTo>
                  <a:cubicBezTo>
                    <a:pt x="229" y="47"/>
                    <a:pt x="206" y="22"/>
                    <a:pt x="191" y="32"/>
                  </a:cubicBezTo>
                  <a:cubicBezTo>
                    <a:pt x="189" y="15"/>
                    <a:pt x="166" y="6"/>
                    <a:pt x="150" y="13"/>
                  </a:cubicBezTo>
                  <a:close/>
                  <a:moveTo>
                    <a:pt x="155" y="192"/>
                  </a:moveTo>
                  <a:cubicBezTo>
                    <a:pt x="136" y="197"/>
                    <a:pt x="135" y="223"/>
                    <a:pt x="151" y="231"/>
                  </a:cubicBezTo>
                  <a:cubicBezTo>
                    <a:pt x="148" y="241"/>
                    <a:pt x="149" y="250"/>
                    <a:pt x="158" y="255"/>
                  </a:cubicBezTo>
                  <a:cubicBezTo>
                    <a:pt x="168" y="261"/>
                    <a:pt x="176" y="256"/>
                    <a:pt x="183" y="249"/>
                  </a:cubicBezTo>
                  <a:cubicBezTo>
                    <a:pt x="191" y="253"/>
                    <a:pt x="199" y="253"/>
                    <a:pt x="206" y="248"/>
                  </a:cubicBezTo>
                  <a:cubicBezTo>
                    <a:pt x="214" y="241"/>
                    <a:pt x="213" y="234"/>
                    <a:pt x="211" y="225"/>
                  </a:cubicBezTo>
                  <a:cubicBezTo>
                    <a:pt x="230" y="232"/>
                    <a:pt x="246" y="212"/>
                    <a:pt x="237" y="194"/>
                  </a:cubicBezTo>
                  <a:cubicBezTo>
                    <a:pt x="253" y="188"/>
                    <a:pt x="259" y="177"/>
                    <a:pt x="261" y="161"/>
                  </a:cubicBezTo>
                  <a:cubicBezTo>
                    <a:pt x="262" y="151"/>
                    <a:pt x="260" y="137"/>
                    <a:pt x="252" y="131"/>
                  </a:cubicBezTo>
                  <a:cubicBezTo>
                    <a:pt x="248" y="133"/>
                    <a:pt x="245" y="134"/>
                    <a:pt x="241" y="135"/>
                  </a:cubicBezTo>
                  <a:cubicBezTo>
                    <a:pt x="236" y="144"/>
                    <a:pt x="228" y="150"/>
                    <a:pt x="218" y="149"/>
                  </a:cubicBezTo>
                  <a:cubicBezTo>
                    <a:pt x="216" y="154"/>
                    <a:pt x="217" y="161"/>
                    <a:pt x="220" y="166"/>
                  </a:cubicBezTo>
                  <a:cubicBezTo>
                    <a:pt x="226" y="163"/>
                    <a:pt x="234" y="165"/>
                    <a:pt x="241" y="169"/>
                  </a:cubicBezTo>
                  <a:cubicBezTo>
                    <a:pt x="237" y="174"/>
                    <a:pt x="237" y="174"/>
                    <a:pt x="237" y="174"/>
                  </a:cubicBezTo>
                  <a:cubicBezTo>
                    <a:pt x="224" y="166"/>
                    <a:pt x="212" y="176"/>
                    <a:pt x="214" y="192"/>
                  </a:cubicBezTo>
                  <a:cubicBezTo>
                    <a:pt x="208" y="192"/>
                    <a:pt x="208" y="192"/>
                    <a:pt x="208" y="192"/>
                  </a:cubicBezTo>
                  <a:cubicBezTo>
                    <a:pt x="207" y="184"/>
                    <a:pt x="208" y="176"/>
                    <a:pt x="214" y="170"/>
                  </a:cubicBezTo>
                  <a:cubicBezTo>
                    <a:pt x="210" y="163"/>
                    <a:pt x="210" y="154"/>
                    <a:pt x="211" y="147"/>
                  </a:cubicBezTo>
                  <a:cubicBezTo>
                    <a:pt x="202" y="143"/>
                    <a:pt x="197" y="134"/>
                    <a:pt x="198" y="124"/>
                  </a:cubicBezTo>
                  <a:cubicBezTo>
                    <a:pt x="192" y="123"/>
                    <a:pt x="188" y="119"/>
                    <a:pt x="185" y="114"/>
                  </a:cubicBezTo>
                  <a:cubicBezTo>
                    <a:pt x="175" y="116"/>
                    <a:pt x="170" y="124"/>
                    <a:pt x="171" y="133"/>
                  </a:cubicBezTo>
                  <a:cubicBezTo>
                    <a:pt x="189" y="140"/>
                    <a:pt x="193" y="161"/>
                    <a:pt x="182" y="176"/>
                  </a:cubicBezTo>
                  <a:cubicBezTo>
                    <a:pt x="195" y="186"/>
                    <a:pt x="195" y="206"/>
                    <a:pt x="184" y="218"/>
                  </a:cubicBezTo>
                  <a:cubicBezTo>
                    <a:pt x="189" y="223"/>
                    <a:pt x="190" y="230"/>
                    <a:pt x="188" y="236"/>
                  </a:cubicBezTo>
                  <a:cubicBezTo>
                    <a:pt x="182" y="234"/>
                    <a:pt x="182" y="234"/>
                    <a:pt x="182" y="234"/>
                  </a:cubicBezTo>
                  <a:cubicBezTo>
                    <a:pt x="185" y="221"/>
                    <a:pt x="173" y="216"/>
                    <a:pt x="163" y="220"/>
                  </a:cubicBezTo>
                  <a:cubicBezTo>
                    <a:pt x="160" y="214"/>
                    <a:pt x="160" y="214"/>
                    <a:pt x="160" y="214"/>
                  </a:cubicBezTo>
                  <a:cubicBezTo>
                    <a:pt x="166" y="212"/>
                    <a:pt x="173" y="211"/>
                    <a:pt x="179" y="214"/>
                  </a:cubicBezTo>
                  <a:cubicBezTo>
                    <a:pt x="191" y="203"/>
                    <a:pt x="185" y="182"/>
                    <a:pt x="171" y="179"/>
                  </a:cubicBezTo>
                  <a:cubicBezTo>
                    <a:pt x="195" y="157"/>
                    <a:pt x="173" y="131"/>
                    <a:pt x="154" y="141"/>
                  </a:cubicBezTo>
                  <a:cubicBezTo>
                    <a:pt x="135" y="152"/>
                    <a:pt x="139" y="182"/>
                    <a:pt x="155" y="192"/>
                  </a:cubicBezTo>
                  <a:close/>
                  <a:moveTo>
                    <a:pt x="231" y="86"/>
                  </a:moveTo>
                  <a:cubicBezTo>
                    <a:pt x="262" y="88"/>
                    <a:pt x="262" y="128"/>
                    <a:pt x="237" y="128"/>
                  </a:cubicBezTo>
                  <a:cubicBezTo>
                    <a:pt x="227" y="152"/>
                    <a:pt x="202" y="144"/>
                    <a:pt x="204" y="119"/>
                  </a:cubicBezTo>
                  <a:cubicBezTo>
                    <a:pt x="187" y="115"/>
                    <a:pt x="183" y="100"/>
                    <a:pt x="196" y="88"/>
                  </a:cubicBezTo>
                  <a:cubicBezTo>
                    <a:pt x="207" y="85"/>
                    <a:pt x="214" y="74"/>
                    <a:pt x="211" y="63"/>
                  </a:cubicBezTo>
                  <a:cubicBezTo>
                    <a:pt x="215" y="60"/>
                    <a:pt x="218" y="57"/>
                    <a:pt x="220" y="53"/>
                  </a:cubicBezTo>
                  <a:cubicBezTo>
                    <a:pt x="238" y="53"/>
                    <a:pt x="241" y="76"/>
                    <a:pt x="231" y="86"/>
                  </a:cubicBezTo>
                  <a:close/>
                  <a:moveTo>
                    <a:pt x="195" y="23"/>
                  </a:moveTo>
                  <a:cubicBezTo>
                    <a:pt x="188" y="6"/>
                    <a:pt x="163" y="0"/>
                    <a:pt x="147" y="7"/>
                  </a:cubicBezTo>
                  <a:cubicBezTo>
                    <a:pt x="128" y="16"/>
                    <a:pt x="134" y="34"/>
                    <a:pt x="145" y="47"/>
                  </a:cubicBezTo>
                  <a:cubicBezTo>
                    <a:pt x="132" y="57"/>
                    <a:pt x="132" y="80"/>
                    <a:pt x="144" y="91"/>
                  </a:cubicBezTo>
                  <a:cubicBezTo>
                    <a:pt x="131" y="103"/>
                    <a:pt x="131" y="128"/>
                    <a:pt x="145" y="139"/>
                  </a:cubicBezTo>
                  <a:cubicBezTo>
                    <a:pt x="131" y="152"/>
                    <a:pt x="131" y="177"/>
                    <a:pt x="143" y="190"/>
                  </a:cubicBezTo>
                  <a:cubicBezTo>
                    <a:pt x="131" y="200"/>
                    <a:pt x="131" y="225"/>
                    <a:pt x="143" y="234"/>
                  </a:cubicBezTo>
                  <a:cubicBezTo>
                    <a:pt x="141" y="245"/>
                    <a:pt x="145" y="255"/>
                    <a:pt x="154" y="261"/>
                  </a:cubicBezTo>
                  <a:cubicBezTo>
                    <a:pt x="165" y="267"/>
                    <a:pt x="176" y="265"/>
                    <a:pt x="185" y="257"/>
                  </a:cubicBezTo>
                  <a:cubicBezTo>
                    <a:pt x="193" y="260"/>
                    <a:pt x="203" y="259"/>
                    <a:pt x="210" y="253"/>
                  </a:cubicBezTo>
                  <a:cubicBezTo>
                    <a:pt x="216" y="248"/>
                    <a:pt x="219" y="241"/>
                    <a:pt x="219" y="233"/>
                  </a:cubicBezTo>
                  <a:cubicBezTo>
                    <a:pt x="237" y="233"/>
                    <a:pt x="250" y="215"/>
                    <a:pt x="245" y="197"/>
                  </a:cubicBezTo>
                  <a:cubicBezTo>
                    <a:pt x="259" y="191"/>
                    <a:pt x="266" y="176"/>
                    <a:pt x="267" y="161"/>
                  </a:cubicBezTo>
                  <a:cubicBezTo>
                    <a:pt x="268" y="149"/>
                    <a:pt x="266" y="134"/>
                    <a:pt x="256" y="126"/>
                  </a:cubicBezTo>
                  <a:cubicBezTo>
                    <a:pt x="269" y="111"/>
                    <a:pt x="260" y="86"/>
                    <a:pt x="241" y="81"/>
                  </a:cubicBezTo>
                  <a:cubicBezTo>
                    <a:pt x="247" y="66"/>
                    <a:pt x="238" y="47"/>
                    <a:pt x="222" y="46"/>
                  </a:cubicBezTo>
                  <a:cubicBezTo>
                    <a:pt x="222" y="33"/>
                    <a:pt x="208" y="20"/>
                    <a:pt x="195" y="23"/>
                  </a:cubicBezTo>
                  <a:close/>
                  <a:moveTo>
                    <a:pt x="70" y="116"/>
                  </a:moveTo>
                  <a:cubicBezTo>
                    <a:pt x="75" y="124"/>
                    <a:pt x="83" y="125"/>
                    <a:pt x="90" y="120"/>
                  </a:cubicBezTo>
                  <a:cubicBezTo>
                    <a:pt x="89" y="111"/>
                    <a:pt x="93" y="103"/>
                    <a:pt x="100" y="98"/>
                  </a:cubicBezTo>
                  <a:cubicBezTo>
                    <a:pt x="104" y="103"/>
                    <a:pt x="104" y="103"/>
                    <a:pt x="104" y="103"/>
                  </a:cubicBezTo>
                  <a:cubicBezTo>
                    <a:pt x="99" y="107"/>
                    <a:pt x="96" y="112"/>
                    <a:pt x="96" y="119"/>
                  </a:cubicBezTo>
                  <a:cubicBezTo>
                    <a:pt x="97" y="124"/>
                    <a:pt x="100" y="130"/>
                    <a:pt x="105" y="132"/>
                  </a:cubicBezTo>
                  <a:cubicBezTo>
                    <a:pt x="103" y="138"/>
                    <a:pt x="103" y="138"/>
                    <a:pt x="103" y="138"/>
                  </a:cubicBezTo>
                  <a:cubicBezTo>
                    <a:pt x="98" y="136"/>
                    <a:pt x="94" y="132"/>
                    <a:pt x="92" y="126"/>
                  </a:cubicBezTo>
                  <a:cubicBezTo>
                    <a:pt x="83" y="132"/>
                    <a:pt x="72" y="130"/>
                    <a:pt x="66" y="122"/>
                  </a:cubicBezTo>
                  <a:cubicBezTo>
                    <a:pt x="61" y="126"/>
                    <a:pt x="55" y="128"/>
                    <a:pt x="49" y="128"/>
                  </a:cubicBezTo>
                  <a:cubicBezTo>
                    <a:pt x="51" y="132"/>
                    <a:pt x="52" y="135"/>
                    <a:pt x="52" y="139"/>
                  </a:cubicBezTo>
                  <a:cubicBezTo>
                    <a:pt x="67" y="136"/>
                    <a:pt x="79" y="143"/>
                    <a:pt x="83" y="159"/>
                  </a:cubicBezTo>
                  <a:cubicBezTo>
                    <a:pt x="88" y="158"/>
                    <a:pt x="94" y="159"/>
                    <a:pt x="98" y="163"/>
                  </a:cubicBezTo>
                  <a:cubicBezTo>
                    <a:pt x="104" y="160"/>
                    <a:pt x="112" y="160"/>
                    <a:pt x="118" y="163"/>
                  </a:cubicBezTo>
                  <a:cubicBezTo>
                    <a:pt x="128" y="148"/>
                    <a:pt x="124" y="129"/>
                    <a:pt x="111" y="117"/>
                  </a:cubicBezTo>
                  <a:cubicBezTo>
                    <a:pt x="127" y="104"/>
                    <a:pt x="130" y="84"/>
                    <a:pt x="116" y="68"/>
                  </a:cubicBezTo>
                  <a:cubicBezTo>
                    <a:pt x="127" y="55"/>
                    <a:pt x="132" y="29"/>
                    <a:pt x="115" y="17"/>
                  </a:cubicBezTo>
                  <a:cubicBezTo>
                    <a:pt x="100" y="6"/>
                    <a:pt x="85" y="19"/>
                    <a:pt x="77" y="31"/>
                  </a:cubicBezTo>
                  <a:cubicBezTo>
                    <a:pt x="62" y="25"/>
                    <a:pt x="48" y="41"/>
                    <a:pt x="57" y="56"/>
                  </a:cubicBezTo>
                  <a:cubicBezTo>
                    <a:pt x="67" y="73"/>
                    <a:pt x="95" y="76"/>
                    <a:pt x="97" y="56"/>
                  </a:cubicBezTo>
                  <a:cubicBezTo>
                    <a:pt x="90" y="55"/>
                    <a:pt x="85" y="52"/>
                    <a:pt x="80" y="47"/>
                  </a:cubicBezTo>
                  <a:cubicBezTo>
                    <a:pt x="86" y="43"/>
                    <a:pt x="86" y="43"/>
                    <a:pt x="86" y="43"/>
                  </a:cubicBezTo>
                  <a:cubicBezTo>
                    <a:pt x="93" y="52"/>
                    <a:pt x="107" y="52"/>
                    <a:pt x="111" y="40"/>
                  </a:cubicBezTo>
                  <a:cubicBezTo>
                    <a:pt x="117" y="42"/>
                    <a:pt x="117" y="42"/>
                    <a:pt x="117" y="42"/>
                  </a:cubicBezTo>
                  <a:cubicBezTo>
                    <a:pt x="115" y="48"/>
                    <a:pt x="110" y="53"/>
                    <a:pt x="103" y="55"/>
                  </a:cubicBezTo>
                  <a:cubicBezTo>
                    <a:pt x="103" y="69"/>
                    <a:pt x="92" y="77"/>
                    <a:pt x="79" y="76"/>
                  </a:cubicBezTo>
                  <a:cubicBezTo>
                    <a:pt x="84" y="86"/>
                    <a:pt x="82" y="98"/>
                    <a:pt x="72" y="103"/>
                  </a:cubicBezTo>
                  <a:cubicBezTo>
                    <a:pt x="73" y="107"/>
                    <a:pt x="72" y="112"/>
                    <a:pt x="70" y="116"/>
                  </a:cubicBezTo>
                  <a:close/>
                  <a:moveTo>
                    <a:pt x="98" y="171"/>
                  </a:moveTo>
                  <a:cubicBezTo>
                    <a:pt x="86" y="160"/>
                    <a:pt x="73" y="165"/>
                    <a:pt x="77" y="181"/>
                  </a:cubicBezTo>
                  <a:cubicBezTo>
                    <a:pt x="59" y="189"/>
                    <a:pt x="61" y="209"/>
                    <a:pt x="79" y="211"/>
                  </a:cubicBezTo>
                  <a:cubicBezTo>
                    <a:pt x="81" y="202"/>
                    <a:pt x="88" y="197"/>
                    <a:pt x="97" y="195"/>
                  </a:cubicBezTo>
                  <a:cubicBezTo>
                    <a:pt x="98" y="201"/>
                    <a:pt x="98" y="201"/>
                    <a:pt x="98" y="201"/>
                  </a:cubicBezTo>
                  <a:cubicBezTo>
                    <a:pt x="81" y="205"/>
                    <a:pt x="82" y="225"/>
                    <a:pt x="96" y="231"/>
                  </a:cubicBezTo>
                  <a:cubicBezTo>
                    <a:pt x="94" y="237"/>
                    <a:pt x="94" y="237"/>
                    <a:pt x="94" y="237"/>
                  </a:cubicBezTo>
                  <a:cubicBezTo>
                    <a:pt x="86" y="234"/>
                    <a:pt x="80" y="227"/>
                    <a:pt x="79" y="218"/>
                  </a:cubicBezTo>
                  <a:cubicBezTo>
                    <a:pt x="56" y="215"/>
                    <a:pt x="51" y="189"/>
                    <a:pt x="69" y="177"/>
                  </a:cubicBezTo>
                  <a:cubicBezTo>
                    <a:pt x="69" y="171"/>
                    <a:pt x="72" y="165"/>
                    <a:pt x="77" y="162"/>
                  </a:cubicBezTo>
                  <a:cubicBezTo>
                    <a:pt x="73" y="142"/>
                    <a:pt x="55" y="143"/>
                    <a:pt x="43" y="149"/>
                  </a:cubicBezTo>
                  <a:cubicBezTo>
                    <a:pt x="48" y="139"/>
                    <a:pt x="47" y="126"/>
                    <a:pt x="31" y="125"/>
                  </a:cubicBezTo>
                  <a:cubicBezTo>
                    <a:pt x="13" y="125"/>
                    <a:pt x="6" y="145"/>
                    <a:pt x="8" y="161"/>
                  </a:cubicBezTo>
                  <a:cubicBezTo>
                    <a:pt x="9" y="177"/>
                    <a:pt x="16" y="188"/>
                    <a:pt x="31" y="194"/>
                  </a:cubicBezTo>
                  <a:cubicBezTo>
                    <a:pt x="25" y="214"/>
                    <a:pt x="37" y="230"/>
                    <a:pt x="57" y="225"/>
                  </a:cubicBezTo>
                  <a:cubicBezTo>
                    <a:pt x="54" y="245"/>
                    <a:pt x="67" y="256"/>
                    <a:pt x="85" y="249"/>
                  </a:cubicBezTo>
                  <a:cubicBezTo>
                    <a:pt x="111" y="276"/>
                    <a:pt x="141" y="242"/>
                    <a:pt x="116" y="212"/>
                  </a:cubicBezTo>
                  <a:cubicBezTo>
                    <a:pt x="127" y="202"/>
                    <a:pt x="130" y="184"/>
                    <a:pt x="119" y="172"/>
                  </a:cubicBezTo>
                  <a:cubicBezTo>
                    <a:pt x="113" y="166"/>
                    <a:pt x="104" y="166"/>
                    <a:pt x="98" y="171"/>
                  </a:cubicBezTo>
                  <a:close/>
                  <a:moveTo>
                    <a:pt x="18" y="122"/>
                  </a:moveTo>
                  <a:cubicBezTo>
                    <a:pt x="26" y="118"/>
                    <a:pt x="32" y="118"/>
                    <a:pt x="41" y="121"/>
                  </a:cubicBezTo>
                  <a:cubicBezTo>
                    <a:pt x="54" y="125"/>
                    <a:pt x="75" y="113"/>
                    <a:pt x="62" y="99"/>
                  </a:cubicBezTo>
                  <a:cubicBezTo>
                    <a:pt x="75" y="100"/>
                    <a:pt x="80" y="83"/>
                    <a:pt x="70" y="75"/>
                  </a:cubicBezTo>
                  <a:cubicBezTo>
                    <a:pt x="60" y="72"/>
                    <a:pt x="52" y="63"/>
                    <a:pt x="48" y="53"/>
                  </a:cubicBezTo>
                  <a:cubicBezTo>
                    <a:pt x="30" y="53"/>
                    <a:pt x="28" y="76"/>
                    <a:pt x="38" y="86"/>
                  </a:cubicBezTo>
                  <a:cubicBezTo>
                    <a:pt x="19" y="85"/>
                    <a:pt x="6" y="108"/>
                    <a:pt x="18" y="122"/>
                  </a:cubicBezTo>
                  <a:close/>
                </a:path>
              </a:pathLst>
            </a:custGeom>
            <a:solidFill>
              <a:schemeClr val="bg1"/>
            </a:solidFill>
            <a:ln w="27" cap="flat">
              <a:solidFill>
                <a:schemeClr val="bg1"/>
              </a:solidFill>
              <a:prstDash val="solid"/>
              <a:miter lim="800000"/>
            </a:ln>
          </p:spPr>
          <p:txBody>
            <a:bodyPr vert="horz" wrap="square" lIns="105484" tIns="52741" rIns="105484" bIns="52741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8766238" y="2825006"/>
            <a:ext cx="2729907" cy="967799"/>
            <a:chOff x="5822327" y="1627381"/>
            <a:chExt cx="2836263" cy="838959"/>
          </a:xfrm>
        </p:grpSpPr>
        <p:sp>
          <p:nvSpPr>
            <p:cNvPr id="133" name="Content Placeholder 2"/>
            <p:cNvSpPr txBox="1"/>
            <p:nvPr/>
          </p:nvSpPr>
          <p:spPr>
            <a:xfrm>
              <a:off x="5822327" y="1627381"/>
              <a:ext cx="1546605" cy="312274"/>
            </a:xfrm>
            <a:prstGeom prst="rect">
              <a:avLst/>
            </a:prstGeom>
          </p:spPr>
          <p:txBody>
            <a:bodyPr vert="horz" lIns="105484" tIns="52741" rIns="105484" bIns="52741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CN" altLang="en-US" smtClean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4" name="Content Placeholder 2"/>
            <p:cNvSpPr txBox="1"/>
            <p:nvPr/>
          </p:nvSpPr>
          <p:spPr>
            <a:xfrm>
              <a:off x="5846928" y="1885950"/>
              <a:ext cx="2811662" cy="580390"/>
            </a:xfrm>
            <a:prstGeom prst="rect">
              <a:avLst/>
            </a:prstGeom>
          </p:spPr>
          <p:txBody>
            <a:bodyPr vert="horz" lIns="105484" tIns="52741" rIns="105484" bIns="52741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8782465" y="5064761"/>
            <a:ext cx="2729907" cy="963919"/>
            <a:chOff x="5822327" y="1613612"/>
            <a:chExt cx="2836263" cy="835595"/>
          </a:xfrm>
        </p:grpSpPr>
        <p:sp>
          <p:nvSpPr>
            <p:cNvPr id="136" name="Content Placeholder 2"/>
            <p:cNvSpPr txBox="1"/>
            <p:nvPr/>
          </p:nvSpPr>
          <p:spPr>
            <a:xfrm>
              <a:off x="5822327" y="1613612"/>
              <a:ext cx="1529745" cy="312274"/>
            </a:xfrm>
            <a:prstGeom prst="rect">
              <a:avLst/>
            </a:prstGeom>
          </p:spPr>
          <p:txBody>
            <a:bodyPr vert="horz" lIns="105484" tIns="52741" rIns="105484" bIns="52741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CN" altLang="en-US" smtClean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7" name="Content Placeholder 2"/>
            <p:cNvSpPr txBox="1"/>
            <p:nvPr/>
          </p:nvSpPr>
          <p:spPr>
            <a:xfrm>
              <a:off x="5846928" y="1885950"/>
              <a:ext cx="2811662" cy="563257"/>
            </a:xfrm>
            <a:prstGeom prst="rect">
              <a:avLst/>
            </a:prstGeom>
          </p:spPr>
          <p:txBody>
            <a:bodyPr vert="horz" lIns="105484" tIns="52741" rIns="105484" bIns="52741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1772768" y="2825007"/>
            <a:ext cx="2666271" cy="967797"/>
            <a:chOff x="6238590" y="1613316"/>
            <a:chExt cx="2753009" cy="838957"/>
          </a:xfrm>
        </p:grpSpPr>
        <p:sp>
          <p:nvSpPr>
            <p:cNvPr id="139" name="Content Placeholder 2"/>
            <p:cNvSpPr txBox="1"/>
            <p:nvPr/>
          </p:nvSpPr>
          <p:spPr>
            <a:xfrm>
              <a:off x="6252657" y="1613316"/>
              <a:ext cx="1514900" cy="312274"/>
            </a:xfrm>
            <a:prstGeom prst="rect">
              <a:avLst/>
            </a:prstGeom>
          </p:spPr>
          <p:txBody>
            <a:bodyPr vert="horz" lIns="105484" tIns="52741" rIns="105484" bIns="52741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CN" altLang="en-US" smtClean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0" name="Content Placeholder 2"/>
            <p:cNvSpPr txBox="1"/>
            <p:nvPr/>
          </p:nvSpPr>
          <p:spPr>
            <a:xfrm>
              <a:off x="6238590" y="1885950"/>
              <a:ext cx="2753009" cy="566323"/>
            </a:xfrm>
            <a:prstGeom prst="rect">
              <a:avLst/>
            </a:prstGeom>
          </p:spPr>
          <p:txBody>
            <a:bodyPr vert="horz" lIns="105484" tIns="52741" rIns="105484" bIns="52741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1788998" y="5084927"/>
            <a:ext cx="2666271" cy="976716"/>
            <a:chOff x="6238590" y="1631082"/>
            <a:chExt cx="2753009" cy="846689"/>
          </a:xfrm>
        </p:grpSpPr>
        <p:sp>
          <p:nvSpPr>
            <p:cNvPr id="142" name="Content Placeholder 2"/>
            <p:cNvSpPr txBox="1"/>
            <p:nvPr/>
          </p:nvSpPr>
          <p:spPr>
            <a:xfrm>
              <a:off x="6242866" y="1631082"/>
              <a:ext cx="1726449" cy="312274"/>
            </a:xfrm>
            <a:prstGeom prst="rect">
              <a:avLst/>
            </a:prstGeom>
          </p:spPr>
          <p:txBody>
            <a:bodyPr vert="horz" lIns="105484" tIns="52741" rIns="105484" bIns="52741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CN" altLang="en-US" smtClean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3" name="Content Placeholder 2"/>
            <p:cNvSpPr txBox="1"/>
            <p:nvPr/>
          </p:nvSpPr>
          <p:spPr>
            <a:xfrm>
              <a:off x="6238590" y="1885950"/>
              <a:ext cx="2753009" cy="591821"/>
            </a:xfrm>
            <a:prstGeom prst="rect">
              <a:avLst/>
            </a:prstGeom>
          </p:spPr>
          <p:txBody>
            <a:bodyPr vert="horz" lIns="105484" tIns="52741" rIns="105484" bIns="52741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 flipV="1">
            <a:off x="7582735" y="4919596"/>
            <a:ext cx="1159700" cy="306793"/>
            <a:chOff x="7244862" y="2564012"/>
            <a:chExt cx="1005315" cy="299674"/>
          </a:xfrm>
        </p:grpSpPr>
        <p:cxnSp>
          <p:nvCxnSpPr>
            <p:cNvPr id="145" name="Straight Connector 144"/>
            <p:cNvCxnSpPr/>
            <p:nvPr/>
          </p:nvCxnSpPr>
          <p:spPr>
            <a:xfrm flipV="1">
              <a:off x="7244862" y="2564012"/>
              <a:ext cx="393895" cy="299674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  <a:headEnd type="oval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>
              <a:off x="7643056" y="2564012"/>
              <a:ext cx="607121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  <a:headEnd type="none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7" name="Group 146"/>
          <p:cNvGrpSpPr/>
          <p:nvPr/>
        </p:nvGrpSpPr>
        <p:grpSpPr>
          <a:xfrm flipH="1" flipV="1">
            <a:off x="4527713" y="4919591"/>
            <a:ext cx="1150986" cy="306793"/>
            <a:chOff x="7244862" y="2564012"/>
            <a:chExt cx="1005315" cy="299674"/>
          </a:xfrm>
        </p:grpSpPr>
        <p:cxnSp>
          <p:nvCxnSpPr>
            <p:cNvPr id="148" name="Straight Connector 147"/>
            <p:cNvCxnSpPr/>
            <p:nvPr/>
          </p:nvCxnSpPr>
          <p:spPr>
            <a:xfrm flipV="1">
              <a:off x="7244862" y="2564012"/>
              <a:ext cx="393895" cy="299674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  <a:headEnd type="oval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7643056" y="2564012"/>
              <a:ext cx="607121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  <a:headEnd type="none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0" name="Group 149"/>
          <p:cNvGrpSpPr/>
          <p:nvPr/>
        </p:nvGrpSpPr>
        <p:grpSpPr>
          <a:xfrm>
            <a:off x="7582730" y="2972338"/>
            <a:ext cx="1159700" cy="345697"/>
            <a:chOff x="7244862" y="2564012"/>
            <a:chExt cx="1005315" cy="299674"/>
          </a:xfrm>
        </p:grpSpPr>
        <p:cxnSp>
          <p:nvCxnSpPr>
            <p:cNvPr id="151" name="Straight Connector 150"/>
            <p:cNvCxnSpPr/>
            <p:nvPr/>
          </p:nvCxnSpPr>
          <p:spPr>
            <a:xfrm flipV="1">
              <a:off x="7244862" y="2564012"/>
              <a:ext cx="393895" cy="299674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  <a:headEnd type="oval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7643056" y="2564012"/>
              <a:ext cx="607121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  <a:headEnd type="none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Group 152"/>
          <p:cNvGrpSpPr/>
          <p:nvPr/>
        </p:nvGrpSpPr>
        <p:grpSpPr>
          <a:xfrm flipH="1">
            <a:off x="4527713" y="2972338"/>
            <a:ext cx="1150986" cy="345697"/>
            <a:chOff x="7244862" y="2564012"/>
            <a:chExt cx="1005315" cy="299674"/>
          </a:xfrm>
        </p:grpSpPr>
        <p:cxnSp>
          <p:nvCxnSpPr>
            <p:cNvPr id="154" name="Straight Connector 153"/>
            <p:cNvCxnSpPr/>
            <p:nvPr/>
          </p:nvCxnSpPr>
          <p:spPr>
            <a:xfrm flipV="1">
              <a:off x="7244862" y="2564012"/>
              <a:ext cx="393895" cy="299674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  <a:headEnd type="oval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>
              <a:off x="7643056" y="2564012"/>
              <a:ext cx="607121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  <a:headEnd type="none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8"/>
          <p:cNvSpPr txBox="1"/>
          <p:nvPr/>
        </p:nvSpPr>
        <p:spPr>
          <a:xfrm>
            <a:off x="824036" y="233568"/>
            <a:ext cx="2807720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44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6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6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6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6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9E7965BD-BA7C-4284-B303-3DF26FF20985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OUTPUT_FOLDER" val="C:\Users\Administrator\Desktop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PRESENTATION_TITLE" val="机械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NUMBER"/>
  <p:tag name="ID" val="553512"/>
  <p:tag name="MH_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NUMBER"/>
  <p:tag name="ID" val="553512"/>
  <p:tag name="MH_ORDER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NUMBER"/>
  <p:tag name="ID" val="553512"/>
  <p:tag name="MH_ORDER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NUMBER"/>
  <p:tag name="ID" val="553512"/>
  <p:tag name="MH_ORDER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4"/>
</p:tagLst>
</file>

<file path=ppt/theme/theme1.xml><?xml version="1.0" encoding="utf-8"?>
<a:theme xmlns:a="http://schemas.openxmlformats.org/drawingml/2006/main" name="www.2ppt.com">
  <a:themeElements>
    <a:clrScheme name="自定义 11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66CA3"/>
      </a:accent1>
      <a:accent2>
        <a:srgbClr val="46B9D0"/>
      </a:accent2>
      <a:accent3>
        <a:srgbClr val="166CA3"/>
      </a:accent3>
      <a:accent4>
        <a:srgbClr val="46B9D0"/>
      </a:accent4>
      <a:accent5>
        <a:srgbClr val="166CA3"/>
      </a:accent5>
      <a:accent6>
        <a:srgbClr val="46B9D0"/>
      </a:accent6>
      <a:hlink>
        <a:srgbClr val="166CA3"/>
      </a:hlink>
      <a:folHlink>
        <a:srgbClr val="46B9D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2528</Words>
  <Application>Microsoft Office PowerPoint</Application>
  <PresentationFormat>自定义</PresentationFormat>
  <Paragraphs>294</Paragraphs>
  <Slides>22</Slides>
  <Notes>22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4" baseType="lpstr">
      <vt:lpstr>FontAwesome</vt:lpstr>
      <vt:lpstr>Gill Sans</vt:lpstr>
      <vt:lpstr>Lato Regular</vt:lpstr>
      <vt:lpstr>League Gothic Regular</vt:lpstr>
      <vt:lpstr>Source Sans Pro ExtraLight</vt:lpstr>
      <vt:lpstr>宋体</vt:lpstr>
      <vt:lpstr>微软雅黑</vt:lpstr>
      <vt:lpstr>Arial</vt:lpstr>
      <vt:lpstr>Calibri</vt:lpstr>
      <vt:lpstr>Calibri Light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2016-12-18T08:45:00Z</dcterms:created>
  <dcterms:modified xsi:type="dcterms:W3CDTF">2023-01-10T11:19:58Z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02CD84E0D04641108A0EC1FAE8D1CC93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