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257" r:id="rId3"/>
    <p:sldId id="263" r:id="rId4"/>
    <p:sldId id="270" r:id="rId5"/>
    <p:sldId id="258" r:id="rId6"/>
    <p:sldId id="282" r:id="rId7"/>
    <p:sldId id="283" r:id="rId8"/>
    <p:sldId id="284" r:id="rId9"/>
    <p:sldId id="285" r:id="rId10"/>
    <p:sldId id="266" r:id="rId11"/>
    <p:sldId id="286" r:id="rId12"/>
  </p:sldIdLst>
  <p:sldSz cx="9144000" cy="6858000" type="screen4x3"/>
  <p:notesSz cx="7559675" cy="10691813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313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BC2DB13-5AC3-4E55-894F-4B4805B00BBC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0F205A-1AD8-45E0-9602-57D063B4945E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F205A-1AD8-45E0-9602-57D063B4945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3"/>
          <p:cNvSpPr/>
          <p:nvPr/>
        </p:nvSpPr>
        <p:spPr>
          <a:xfrm>
            <a:off x="2290763" y="1042989"/>
            <a:ext cx="196850" cy="2619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6656388" y="1042989"/>
            <a:ext cx="196850" cy="2619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8200" y="849600"/>
            <a:ext cx="3928500" cy="6480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6300" y="2228401"/>
            <a:ext cx="5529600" cy="2167200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2EB2-0702-45D6-A3B7-EBECC6D0400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/>
          <p:nvPr/>
        </p:nvGrpSpPr>
        <p:grpSpPr bwMode="auto">
          <a:xfrm>
            <a:off x="3651251" y="1106488"/>
            <a:ext cx="1841500" cy="2266950"/>
            <a:chOff x="4321175" y="4949825"/>
            <a:chExt cx="3271838" cy="3017838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903504" y="6701777"/>
              <a:ext cx="1128220" cy="1075687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6504281" y="6803216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461973" y="6807443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996582" y="6241070"/>
              <a:ext cx="1226940" cy="648794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6115045" y="6300243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137609" y="6304470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23247" y="6190350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532486" y="6883523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309664" y="6841256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092480" y="6801104"/>
              <a:ext cx="674112" cy="94888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6050173" y="6989190"/>
              <a:ext cx="504878" cy="720647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6007864" y="7175163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067096" y="6803216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6021968" y="6872957"/>
              <a:ext cx="490776" cy="272619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146072" y="7183616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354792" y="7371703"/>
              <a:ext cx="493595" cy="293752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6569154" y="7561903"/>
              <a:ext cx="231285" cy="150046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230688" y="6353077"/>
              <a:ext cx="169233" cy="323339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174277" y="6401683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6425305" y="6401683"/>
              <a:ext cx="166413" cy="319114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366075" y="6446064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811722" y="6492557"/>
              <a:ext cx="169233" cy="323339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6752489" y="6536937"/>
              <a:ext cx="282055" cy="234581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818888" y="5201311"/>
              <a:ext cx="1774125" cy="1325060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4893748" y="6708117"/>
              <a:ext cx="1133861" cy="1084139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4899389" y="6841256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3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4693488" y="6245297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756836" y="6281224"/>
              <a:ext cx="101540" cy="120459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299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4752720" y="6638377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5607346" y="6815896"/>
              <a:ext cx="234107" cy="133141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5392984" y="6885637"/>
              <a:ext cx="490776" cy="268392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5178622" y="6955376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4964260" y="7018776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012211" y="7202637"/>
              <a:ext cx="758727" cy="412099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065800" y="7390723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113750" y="7580923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4992466" y="6942696"/>
              <a:ext cx="157951" cy="213447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150417" y="6811670"/>
              <a:ext cx="660009" cy="957340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5361959" y="6999757"/>
              <a:ext cx="493595" cy="724872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5573499" y="7183616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4944517" y="6507350"/>
              <a:ext cx="163592" cy="327567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5074263" y="6507350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5136315" y="6458744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328112" y="6410137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460677" y="6410137"/>
              <a:ext cx="284876" cy="226127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4321175" y="5211878"/>
              <a:ext cx="1771305" cy="1341965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5328112" y="6955376"/>
              <a:ext cx="5641" cy="211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6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6543768" y="6600337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5277342" y="6435497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6146072" y="6980736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5892222" y="6995530"/>
              <a:ext cx="479494" cy="424779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5638373" y="7010323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5384523" y="7027230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5390164" y="7238563"/>
              <a:ext cx="727702" cy="665700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5392984" y="7458349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5384523" y="6980736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5390164" y="6995530"/>
              <a:ext cx="476672" cy="424779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5392984" y="7010323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2"/>
            <p:cNvSpPr/>
            <p:nvPr/>
          </p:nvSpPr>
          <p:spPr bwMode="auto">
            <a:xfrm>
              <a:off x="5395805" y="7027230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3"/>
            <p:cNvSpPr/>
            <p:nvPr/>
          </p:nvSpPr>
          <p:spPr bwMode="auto">
            <a:xfrm>
              <a:off x="5641192" y="7238563"/>
              <a:ext cx="730523" cy="665700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4"/>
            <p:cNvSpPr/>
            <p:nvPr/>
          </p:nvSpPr>
          <p:spPr bwMode="auto">
            <a:xfrm>
              <a:off x="5889401" y="7458349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6"/>
            <p:cNvSpPr/>
            <p:nvPr/>
          </p:nvSpPr>
          <p:spPr bwMode="auto">
            <a:xfrm>
              <a:off x="5424011" y="6496784"/>
              <a:ext cx="262310" cy="319112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7"/>
            <p:cNvSpPr/>
            <p:nvPr/>
          </p:nvSpPr>
          <p:spPr bwMode="auto">
            <a:xfrm>
              <a:off x="5424011" y="6496784"/>
              <a:ext cx="262310" cy="319112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8"/>
            <p:cNvSpPr/>
            <p:nvPr/>
          </p:nvSpPr>
          <p:spPr bwMode="auto">
            <a:xfrm>
              <a:off x="5649655" y="6496784"/>
              <a:ext cx="259491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9"/>
            <p:cNvSpPr/>
            <p:nvPr/>
          </p:nvSpPr>
          <p:spPr bwMode="auto">
            <a:xfrm>
              <a:off x="5649655" y="6496784"/>
              <a:ext cx="259491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10"/>
            <p:cNvSpPr/>
            <p:nvPr/>
          </p:nvSpPr>
          <p:spPr bwMode="auto">
            <a:xfrm>
              <a:off x="5872478" y="6496784"/>
              <a:ext cx="262312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1"/>
            <p:cNvSpPr/>
            <p:nvPr/>
          </p:nvSpPr>
          <p:spPr bwMode="auto">
            <a:xfrm>
              <a:off x="5872478" y="6496784"/>
              <a:ext cx="262312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2"/>
            <p:cNvSpPr/>
            <p:nvPr/>
          </p:nvSpPr>
          <p:spPr bwMode="auto">
            <a:xfrm>
              <a:off x="6098122" y="6496784"/>
              <a:ext cx="262312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3"/>
            <p:cNvSpPr/>
            <p:nvPr/>
          </p:nvSpPr>
          <p:spPr bwMode="auto">
            <a:xfrm>
              <a:off x="6098122" y="6496784"/>
              <a:ext cx="262312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1" name="Freeform 7"/>
          <p:cNvSpPr>
            <a:spLocks noEditPoints="1"/>
          </p:cNvSpPr>
          <p:nvPr/>
        </p:nvSpPr>
        <p:spPr bwMode="auto">
          <a:xfrm>
            <a:off x="2968626" y="3255964"/>
            <a:ext cx="3206750" cy="1703387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2" name="五角星 111"/>
          <p:cNvSpPr/>
          <p:nvPr/>
        </p:nvSpPr>
        <p:spPr>
          <a:xfrm>
            <a:off x="1617663" y="3929064"/>
            <a:ext cx="274637" cy="366712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3" name="五角星 112"/>
          <p:cNvSpPr/>
          <p:nvPr/>
        </p:nvSpPr>
        <p:spPr>
          <a:xfrm>
            <a:off x="7251700" y="3929064"/>
            <a:ext cx="274638" cy="366712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3722400"/>
            <a:ext cx="4770900" cy="770400"/>
          </a:xfrm>
        </p:spPr>
        <p:txBody>
          <a:bodyPr>
            <a:normAutofit/>
          </a:bodyPr>
          <a:lstStyle>
            <a:lvl1pPr algn="ctr">
              <a:defRPr sz="4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5180013"/>
            <a:ext cx="7886700" cy="5155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628D-A91D-44A0-938C-8834A8CE93C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>
            <a:off x="2290763" y="1212851"/>
            <a:ext cx="196850" cy="26352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6656388" y="1212851"/>
            <a:ext cx="196850" cy="26352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8200" y="1022400"/>
            <a:ext cx="3928500" cy="6480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6300" y="2246400"/>
            <a:ext cx="5529600" cy="1278000"/>
          </a:xfrm>
        </p:spPr>
        <p:txBody>
          <a:bodyPr>
            <a:normAutofit/>
          </a:bodyPr>
          <a:lstStyle>
            <a:lvl1pPr algn="ctr"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6300" y="3942000"/>
            <a:ext cx="5529600" cy="127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E2B3-F4DD-4B28-91E7-E4D22EEC7AB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363601"/>
            <a:ext cx="7886700" cy="8064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7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7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E1DB-507E-450F-82A7-AA1B1B530F3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>
            <a:off x="1347788" y="577851"/>
            <a:ext cx="6448425" cy="5607050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grpSp>
        <p:nvGrpSpPr>
          <p:cNvPr id="4" name="组合 114"/>
          <p:cNvGrpSpPr/>
          <p:nvPr/>
        </p:nvGrpSpPr>
        <p:grpSpPr bwMode="auto">
          <a:xfrm>
            <a:off x="3651251" y="831850"/>
            <a:ext cx="1841500" cy="2266950"/>
            <a:chOff x="4321175" y="4949825"/>
            <a:chExt cx="3271838" cy="3017838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903504" y="6701778"/>
              <a:ext cx="1128220" cy="1075685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6504281" y="6803218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461973" y="6807444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996582" y="6241071"/>
              <a:ext cx="1226940" cy="648792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6115045" y="6300245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137609" y="6304471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23247" y="6190352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532486" y="6883524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309664" y="6841258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092480" y="6801104"/>
              <a:ext cx="674112" cy="948887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6050173" y="6989191"/>
              <a:ext cx="504878" cy="720646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6007864" y="7175164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067096" y="6803218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6021968" y="6872957"/>
              <a:ext cx="490776" cy="27262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146072" y="7183618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354792" y="7371703"/>
              <a:ext cx="493595" cy="293754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6569154" y="7561903"/>
              <a:ext cx="231285" cy="150047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230688" y="635307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174277" y="6401685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6425305" y="6401685"/>
              <a:ext cx="166413" cy="319112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366075" y="6446064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811722" y="649255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6752489" y="6536938"/>
              <a:ext cx="282055" cy="234579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818888" y="5201312"/>
              <a:ext cx="1774125" cy="1325058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4893748" y="6708117"/>
              <a:ext cx="1133861" cy="1084140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4899389" y="6841258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4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4693488" y="6245298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756836" y="6281224"/>
              <a:ext cx="101540" cy="120461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300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4752720" y="6638378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5607346" y="6815898"/>
              <a:ext cx="234107" cy="133139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5392984" y="6885637"/>
              <a:ext cx="490776" cy="268394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5178622" y="6955378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4964260" y="7018778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012211" y="7202637"/>
              <a:ext cx="758727" cy="41210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065800" y="7390724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113750" y="7580924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4992466" y="6942698"/>
              <a:ext cx="157951" cy="213446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150417" y="6811671"/>
              <a:ext cx="660009" cy="957339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5361959" y="6999757"/>
              <a:ext cx="493595" cy="724874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5573499" y="7183618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4944517" y="6507351"/>
              <a:ext cx="163592" cy="327566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5074263" y="6507351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5136315" y="6458744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328112" y="6410138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460677" y="6410138"/>
              <a:ext cx="284876" cy="226126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4321175" y="5211878"/>
              <a:ext cx="1771305" cy="1341966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5328112" y="6955378"/>
              <a:ext cx="5641" cy="2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7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6543768" y="6600338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5277342" y="6435498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6146072" y="6980738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5892222" y="6995530"/>
              <a:ext cx="479494" cy="424780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5638373" y="7010324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5384523" y="7027231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5390164" y="7238564"/>
              <a:ext cx="727702" cy="665699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5392984" y="7458351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5384523" y="6980738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5390164" y="6995530"/>
              <a:ext cx="476672" cy="424780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5392984" y="7010324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2"/>
            <p:cNvSpPr/>
            <p:nvPr/>
          </p:nvSpPr>
          <p:spPr bwMode="auto">
            <a:xfrm>
              <a:off x="5395805" y="7027231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3"/>
            <p:cNvSpPr/>
            <p:nvPr/>
          </p:nvSpPr>
          <p:spPr bwMode="auto">
            <a:xfrm>
              <a:off x="5641192" y="7238564"/>
              <a:ext cx="730523" cy="665699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4"/>
            <p:cNvSpPr/>
            <p:nvPr/>
          </p:nvSpPr>
          <p:spPr bwMode="auto">
            <a:xfrm>
              <a:off x="5889401" y="7458351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6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7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8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9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10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1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2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3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1" name="Freeform 7"/>
          <p:cNvSpPr>
            <a:spLocks noEditPoints="1"/>
          </p:cNvSpPr>
          <p:nvPr/>
        </p:nvSpPr>
        <p:spPr bwMode="auto">
          <a:xfrm>
            <a:off x="2968626" y="2981325"/>
            <a:ext cx="3206750" cy="170338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3524401"/>
            <a:ext cx="5740200" cy="637200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FED-3D10-4918-882C-2B8F8CB9610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3265-837E-4E11-BB4C-0C9EDFE11E3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10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CC92-957A-43EA-97D9-EDBFEDED4DA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6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83F7-4447-492F-864B-447C1274454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/>
          <p:nvPr/>
        </p:nvGrpSpPr>
        <p:grpSpPr bwMode="auto">
          <a:xfrm>
            <a:off x="-108584" y="116841"/>
            <a:ext cx="9144000" cy="6686550"/>
            <a:chOff x="0" y="51608"/>
            <a:chExt cx="12191999" cy="6687034"/>
          </a:xfrm>
        </p:grpSpPr>
        <p:sp>
          <p:nvSpPr>
            <p:cNvPr id="8" name="Freeform 7"/>
            <p:cNvSpPr/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40000"/>
              </a:srgb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0" y="51608"/>
              <a:ext cx="12191999" cy="6575901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1" y="365125"/>
            <a:ext cx="78867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1" y="1322389"/>
            <a:ext cx="78867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l" fontAlgn="auto">
              <a:defRPr sz="10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ctr" fontAlgn="auto">
              <a:defRPr sz="10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normAutofit/>
          </a:bodyPr>
          <a:lstStyle>
            <a:lvl1pPr algn="r">
              <a:defRPr sz="1000">
                <a:solidFill>
                  <a:srgbClr val="929292"/>
                </a:solidFill>
              </a:defRPr>
            </a:lvl1pPr>
          </a:lstStyle>
          <a:p>
            <a:pPr>
              <a:defRPr/>
            </a:pPr>
            <a:fld id="{622A83F7-4447-492F-864B-447C1274454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algn="ctr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3548;&#20837;&#27468;&#26354;&#65306;Whatisinthebag&#65311;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5%20&#31532;4&#35838;&#26102;&#21442;&#32771;&#35838;&#20214;\&#21477;1.mp3" TargetMode="External"/><Relationship Id="rId1" Type="http://schemas.microsoft.com/office/2007/relationships/media" Target="file:///C:\Users\Administrator\Desktop\&#35838;&#20214;\Unit5%20&#31532;4&#35838;&#26102;&#21442;&#32771;&#35838;&#20214;\&#21477;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5%20&#31532;4&#35838;&#26102;&#21442;&#32771;&#35838;&#20214;\&#21477;2.mp3" TargetMode="External"/><Relationship Id="rId1" Type="http://schemas.microsoft.com/office/2007/relationships/media" Target="file:///C:\Users\Administrator\Desktop\&#35838;&#20214;\Unit5%20&#31532;4&#35838;&#26102;&#21442;&#32771;&#35838;&#20214;\&#21477;2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5%20&#31532;4&#35838;&#26102;&#21442;&#32771;&#35838;&#20214;\&#21477;3.mp3" TargetMode="External"/><Relationship Id="rId1" Type="http://schemas.microsoft.com/office/2007/relationships/media" Target="file:///C:\Users\Administrator\Desktop\&#35838;&#20214;\Unit5%20&#31532;4&#35838;&#26102;&#21442;&#32771;&#35838;&#20214;\&#21477;3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5%20&#31532;4&#35838;&#26102;&#21442;&#32771;&#35838;&#20214;\&#21477;4.mp3" TargetMode="External"/><Relationship Id="rId1" Type="http://schemas.microsoft.com/office/2007/relationships/media" Target="file:///C:\Users\Administrator\Desktop\&#35838;&#20214;\Unit5%20&#31532;4&#35838;&#26102;&#21442;&#32771;&#35838;&#20214;\&#21477;4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81139" y="3810031"/>
            <a:ext cx="5257920" cy="586299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6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Unit5 Our School</a:t>
            </a:r>
            <a:r>
              <a:rPr lang="en-US" altLang="zh-CN" sz="32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2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67199" y="533156"/>
            <a:ext cx="3273180" cy="559372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pPr algn="ctr"/>
            <a:r>
              <a:rPr lang="zh-CN" altLang="en-US" sz="3000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000" dirty="0">
              <a:solidFill>
                <a:schemeClr val="accent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5129" y="5541043"/>
            <a:ext cx="3433480" cy="520900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547240" y="329291"/>
            <a:ext cx="5520335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</a:rPr>
              <a:t>Look, read and write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121" y="1009716"/>
            <a:ext cx="7653879" cy="476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925230" y="4033822"/>
            <a:ext cx="529187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FF0000"/>
                </a:solidFill>
              </a:rPr>
              <a:t>B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925230" y="4487437"/>
            <a:ext cx="529187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FF0000"/>
                </a:solidFill>
              </a:rPr>
              <a:t>D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925230" y="4941053"/>
            <a:ext cx="529187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FF0000"/>
                </a:solidFill>
              </a:rPr>
              <a:t>C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925230" y="5394669"/>
            <a:ext cx="529187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FF0000"/>
                </a:solidFill>
              </a:rPr>
              <a:t>A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785550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1547240" y="329291"/>
            <a:ext cx="5520335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</a:rPr>
              <a:t>Look and write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14" y="1160921"/>
            <a:ext cx="7596760" cy="53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921200" y="3655808"/>
            <a:ext cx="1814352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>
                <a:solidFill>
                  <a:srgbClr val="FF0000"/>
                </a:solidFill>
              </a:rPr>
              <a:t>classroom</a:t>
            </a:r>
            <a:endParaRPr lang="zh-CN" altLang="en-US" sz="2100">
              <a:solidFill>
                <a:srgbClr val="FF0000"/>
              </a:solidFill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491532" y="3731411"/>
            <a:ext cx="1814352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>
                <a:solidFill>
                  <a:srgbClr val="FF0000"/>
                </a:solidFill>
              </a:rPr>
              <a:t>playground</a:t>
            </a:r>
            <a:endParaRPr lang="zh-CN" altLang="en-US" sz="2100">
              <a:solidFill>
                <a:srgbClr val="FF0000"/>
              </a:solidFill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197991" y="5999490"/>
            <a:ext cx="1814352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 dirty="0">
                <a:solidFill>
                  <a:srgbClr val="FF0000"/>
                </a:solidFill>
              </a:rPr>
              <a:t>Garden 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996798" y="5999490"/>
            <a:ext cx="1814352" cy="4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toilet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6491532" y="5979330"/>
            <a:ext cx="2271563" cy="48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 dirty="0">
                <a:solidFill>
                  <a:srgbClr val="FF0000"/>
                </a:solidFill>
              </a:rPr>
              <a:t>school gate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43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0064" y="782907"/>
            <a:ext cx="8503936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zh-CN" altLang="en-US" sz="3400">
                <a:ea typeface="宋体" panose="02010600030101010101" pitchFamily="2" charset="-122"/>
              </a:rPr>
              <a:t>歌曲欣赏：</a:t>
            </a:r>
            <a:r>
              <a:rPr lang="en-US" altLang="zh-CN" sz="3400">
                <a:ea typeface="宋体" panose="02010600030101010101" pitchFamily="2" charset="-122"/>
              </a:rPr>
              <a:t>What’s in the bag?</a:t>
            </a:r>
            <a:endParaRPr lang="zh-CN" altLang="en-US" sz="3400">
              <a:ea typeface="宋体" panose="02010600030101010101" pitchFamily="2" charset="-122"/>
            </a:endParaRPr>
          </a:p>
        </p:txBody>
      </p:sp>
      <p:pic>
        <p:nvPicPr>
          <p:cNvPr id="4099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0668" y="1523839"/>
            <a:ext cx="5822727" cy="433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7979" y="685569"/>
            <a:ext cx="7773156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700" dirty="0">
                <a:solidFill>
                  <a:srgbClr val="00FF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Review </a:t>
            </a:r>
            <a:endParaRPr lang="zh-CN" altLang="en-US" sz="4700" dirty="0">
              <a:solidFill>
                <a:srgbClr val="00FF00"/>
              </a:solidFill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866857" y="1828665"/>
            <a:ext cx="7635400" cy="37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问别人学校有什么设施时，用句型：</a:t>
            </a:r>
            <a:endParaRPr lang="en-US" altLang="zh-CN" sz="3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Is there a…?</a:t>
            </a:r>
          </a:p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回答用：</a:t>
            </a: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Yes, there is. / No, there isn’t.</a:t>
            </a:r>
          </a:p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当问的东西不是一个时，则用：</a:t>
            </a:r>
            <a:endParaRPr lang="en-US" altLang="zh-CN" sz="3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Are there…?</a:t>
            </a:r>
          </a:p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回答用：</a:t>
            </a: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Yes, there are. / No, there aren’t.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71642" y="1841345"/>
            <a:ext cx="7672359" cy="218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询问某处有某物用句型：</a:t>
            </a:r>
            <a:endParaRPr lang="en-US" altLang="zh-CN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What’s in…?</a:t>
            </a:r>
          </a:p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回答用：</a:t>
            </a:r>
            <a:endParaRPr lang="en-US" altLang="zh-CN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There is…/ There are…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523720" y="707305"/>
            <a:ext cx="762028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ea typeface="宋体" panose="02010600030101010101" pitchFamily="2" charset="-122"/>
              </a:rPr>
              <a:t>Ask and answer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1642" y="0"/>
            <a:ext cx="3252394" cy="7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837" y="1538934"/>
            <a:ext cx="6578707" cy="411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523720" y="404895"/>
            <a:ext cx="762028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ea typeface="宋体" panose="02010600030101010101" pitchFamily="2" charset="-122"/>
              </a:rPr>
              <a:t>Read a story</a:t>
            </a:r>
          </a:p>
        </p:txBody>
      </p:sp>
      <p:pic>
        <p:nvPicPr>
          <p:cNvPr id="9219" name="图片 3" descr="P42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9632" y="1317167"/>
            <a:ext cx="5723609" cy="55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1774034" y="1387729"/>
            <a:ext cx="2795446" cy="756026"/>
          </a:xfrm>
          <a:prstGeom prst="wedgeRoundRectCallout">
            <a:avLst>
              <a:gd name="adj1" fmla="val -10346"/>
              <a:gd name="adj2" fmla="val 897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Water! Water! Is there any water in it?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38" y="161453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23720" y="404895"/>
            <a:ext cx="762028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</a:rPr>
              <a:t>Read a story</a:t>
            </a:r>
          </a:p>
        </p:txBody>
      </p:sp>
      <p:pic>
        <p:nvPicPr>
          <p:cNvPr id="10243" name="图片 3" descr="P42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024" y="1223083"/>
            <a:ext cx="5293540" cy="563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5480016" y="631702"/>
            <a:ext cx="3250715" cy="1512053"/>
          </a:xfrm>
          <a:prstGeom prst="wedgeRoundRectCallout">
            <a:avLst>
              <a:gd name="adj1" fmla="val -38991"/>
              <a:gd name="adj2" fmla="val 8547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Oh, yes! There is a little water in it. But I can’t have it. How can I have it? How can I have it?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句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48" y="1236523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523720" y="404895"/>
            <a:ext cx="762028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</a:rPr>
              <a:t>Read a story</a:t>
            </a:r>
          </a:p>
        </p:txBody>
      </p:sp>
      <p:pic>
        <p:nvPicPr>
          <p:cNvPr id="11267" name="图片 3" descr="P42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5612" y="1305407"/>
            <a:ext cx="5098665" cy="555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6084800" y="1009716"/>
            <a:ext cx="2645931" cy="831629"/>
          </a:xfrm>
          <a:prstGeom prst="wedgeRoundRectCallout">
            <a:avLst>
              <a:gd name="adj1" fmla="val 3971"/>
              <a:gd name="adj2" fmla="val 10882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Ha! Ha! There are some stones here!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48" y="131212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523720" y="404895"/>
            <a:ext cx="762028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</a:rPr>
              <a:t>Read a story</a:t>
            </a:r>
          </a:p>
        </p:txBody>
      </p:sp>
      <p:pic>
        <p:nvPicPr>
          <p:cNvPr id="12291" name="图片 3" descr="P42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4417" y="1307086"/>
            <a:ext cx="5142344" cy="55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5706811" y="1765743"/>
            <a:ext cx="2795446" cy="756026"/>
          </a:xfrm>
          <a:prstGeom prst="wedgeRoundRectCallout">
            <a:avLst>
              <a:gd name="adj1" fmla="val 2765"/>
              <a:gd name="adj2" fmla="val 11693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Aha! Now I can have it! How nice!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句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35" y="1992550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ebf9bea6c7dcfe5b95d09071d7882b6c2fd4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主题27</Template>
  <TotalTime>0</TotalTime>
  <Words>197</Words>
  <Application>Microsoft Office PowerPoint</Application>
  <PresentationFormat>全屏显示(4:3)</PresentationFormat>
  <Paragraphs>36</Paragraphs>
  <Slides>11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黑体</vt:lpstr>
      <vt:lpstr>华文行楷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2023-01-16T19:22:23Z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4C9388BA05064B07BE880E9FC04F9265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