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87" r:id="rId2"/>
    <p:sldId id="797" r:id="rId3"/>
    <p:sldId id="985" r:id="rId4"/>
    <p:sldId id="988" r:id="rId5"/>
    <p:sldId id="989" r:id="rId6"/>
    <p:sldId id="990" r:id="rId7"/>
    <p:sldId id="992" r:id="rId8"/>
    <p:sldId id="993" r:id="rId9"/>
    <p:sldId id="994" r:id="rId10"/>
    <p:sldId id="995" r:id="rId11"/>
    <p:sldId id="996" r:id="rId12"/>
    <p:sldId id="997" r:id="rId13"/>
    <p:sldId id="998" r:id="rId14"/>
    <p:sldId id="999" r:id="rId15"/>
    <p:sldId id="1000" r:id="rId16"/>
    <p:sldId id="1001" r:id="rId17"/>
    <p:sldId id="772" r:id="rId18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028E9C-1F4F-4615-AF7F-5F8D08CE71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E89CFB-51EF-4C76-8949-76FAB5AF67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600EE7-27A5-4FB5-AF84-CBA9AD5466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143D63-3FDB-4596-8823-3EA685B3693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sp>
        <p:nvSpPr>
          <p:cNvPr id="11" name="五边形 10">
            <a:hlinkClick r:id="rId4" action="ppaction://hlinksldjump"/>
          </p:cNvPr>
          <p:cNvSpPr/>
          <p:nvPr userDrawn="1"/>
        </p:nvSpPr>
        <p:spPr bwMode="auto">
          <a:xfrm>
            <a:off x="-1260475" y="6334125"/>
            <a:ext cx="1144587" cy="498475"/>
          </a:xfrm>
          <a:prstGeom prst="homePlat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写作指导妙笔生花</a:t>
            </a:r>
          </a:p>
        </p:txBody>
      </p:sp>
      <p:sp>
        <p:nvSpPr>
          <p:cNvPr id="8" name="燕尾形 7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9" name="五边形 8"/>
          <p:cNvSpPr/>
          <p:nvPr userDrawn="1"/>
        </p:nvSpPr>
        <p:spPr>
          <a:xfrm>
            <a:off x="4643438" y="25400"/>
            <a:ext cx="4240212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HISTORY AND TRADITIONS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56736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  <p:bldP spid="11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2&#25945;&#21442;11.1(&#26368;&#26032;&#25945;&#26448;)&#65288;1-166&#65289;\&#22270;&#29255;&#65288;&#21464;&#22909;&#39068;&#33394;&#65289;\unit4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2019优化方案英语人教必修2教参11.1(最新教材)（1-166）\图片（变好颜色）\unit4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484784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525" y="5877272"/>
            <a:ext cx="91344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25" y="4005064"/>
            <a:ext cx="9134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4000" b="1" dirty="0"/>
              <a:t>Section </a:t>
            </a:r>
            <a:r>
              <a:rPr lang="en-US" altLang="zh-CN" sz="4000" b="1" dirty="0" smtClean="0"/>
              <a:t>Ⅴ  Writing</a:t>
            </a:r>
            <a:endParaRPr lang="zh-CN" altLang="zh-C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15900" y="1092200"/>
          <a:ext cx="8713788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文档" r:id="rId3" imgW="8716010" imgH="5001895" progId="Word.Document.12">
                  <p:embed/>
                </p:oleObj>
              </mc:Choice>
              <mc:Fallback>
                <p:oleObj name="文档" r:id="rId3" imgW="8716010" imgH="500189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92200"/>
                        <a:ext cx="8713788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250825" y="2165350"/>
          <a:ext cx="871378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文档" r:id="rId5" imgW="8716010" imgH="1120140" progId="Word.Document.12">
                  <p:embed/>
                </p:oleObj>
              </mc:Choice>
              <mc:Fallback>
                <p:oleObj name="文档" r:id="rId5" imgW="8716010" imgH="11201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65350"/>
                        <a:ext cx="8713788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50825" y="3822700"/>
          <a:ext cx="871378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文档" r:id="rId7" imgW="8716010" imgH="1120140" progId="Word.Document.12">
                  <p:embed/>
                </p:oleObj>
              </mc:Choice>
              <mc:Fallback>
                <p:oleObj name="文档" r:id="rId7" imgW="8716010" imgH="112014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822700"/>
                        <a:ext cx="8713788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95288" y="5445125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文档" r:id="rId9" imgW="8716010" imgH="594360" progId="Word.Document.12">
                  <p:embed/>
                </p:oleObj>
              </mc:Choice>
              <mc:Fallback>
                <p:oleObj name="文档" r:id="rId9" imgW="8716010" imgH="5943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45125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5900" y="1555750"/>
          <a:ext cx="8713788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716010" imgH="3749040" progId="Word.Document.12">
                  <p:embed/>
                </p:oleObj>
              </mc:Choice>
              <mc:Fallback>
                <p:oleObj name="文档" r:id="rId3" imgW="8716010" imgH="37490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55750"/>
                        <a:ext cx="8713788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15900" y="1335088"/>
          <a:ext cx="8713788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8716010" imgH="4542790" progId="Word.Document.12">
                  <p:embed/>
                </p:oleObj>
              </mc:Choice>
              <mc:Fallback>
                <p:oleObj name="文档" r:id="rId3" imgW="8716010" imgH="45427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35088"/>
                        <a:ext cx="8713788" cy="454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15900" y="892175"/>
          <a:ext cx="8713788" cy="534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716010" imgH="5346065" progId="Word.Document.12">
                  <p:embed/>
                </p:oleObj>
              </mc:Choice>
              <mc:Fallback>
                <p:oleObj name="文档" r:id="rId3" imgW="8716010" imgH="534606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92175"/>
                        <a:ext cx="8713788" cy="534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15900" y="1258888"/>
          <a:ext cx="8713788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716010" imgH="4342130" progId="Word.Document.12">
                  <p:embed/>
                </p:oleObj>
              </mc:Choice>
              <mc:Fallback>
                <p:oleObj name="文档" r:id="rId3" imgW="8716010" imgH="434213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58888"/>
                        <a:ext cx="8713788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15900" y="596900"/>
          <a:ext cx="8713788" cy="566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716010" imgH="5668010" progId="Word.Document.12">
                  <p:embed/>
                </p:oleObj>
              </mc:Choice>
              <mc:Fallback>
                <p:oleObj name="文档" r:id="rId3" imgW="8716010" imgH="56680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96900"/>
                        <a:ext cx="8713788" cy="566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989138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1600" y="3908425"/>
            <a:ext cx="3810000" cy="528638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" descr="E:\2019优化方案英语人教必修5教参3.15（1-190）\图片（变好颜色）\写作指导妙笔生花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125538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14313" y="1773238"/>
          <a:ext cx="8715375" cy="416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4" imgW="8716010" imgH="4161790" progId="Word.Document.12">
                  <p:embed/>
                </p:oleObj>
              </mc:Choice>
              <mc:Fallback>
                <p:oleObj name="文档" r:id="rId4" imgW="8716010" imgH="416179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73238"/>
                        <a:ext cx="8715375" cy="416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15900" y="15113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113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15900" y="1192213"/>
          <a:ext cx="8713788" cy="497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8716010" imgH="4975860" progId="Word.Document.12">
                  <p:embed/>
                </p:oleObj>
              </mc:Choice>
              <mc:Fallback>
                <p:oleObj name="文档" r:id="rId3" imgW="8716010" imgH="49758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92213"/>
                        <a:ext cx="8713788" cy="497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4463" y="930275"/>
          <a:ext cx="8856662" cy="530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8858885" imgH="5307965" progId="Word.Document.12">
                  <p:embed/>
                </p:oleObj>
              </mc:Choice>
              <mc:Fallback>
                <p:oleObj name="文档" r:id="rId3" imgW="8858885" imgH="530796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930275"/>
                        <a:ext cx="8856662" cy="530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15900" y="1214438"/>
          <a:ext cx="8713788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8716010" imgH="4808220" progId="Word.Document.12">
                  <p:embed/>
                </p:oleObj>
              </mc:Choice>
              <mc:Fallback>
                <p:oleObj name="文档" r:id="rId3" imgW="8716010" imgH="48082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14438"/>
                        <a:ext cx="8713788" cy="480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3868738" y="22050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22050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68738" y="27813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27813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51275" y="33575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3575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868738" y="39338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39338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868738" y="45085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45085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15900" y="15779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779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124075" y="32845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2845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241425" y="50133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50133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15900" y="1341438"/>
          <a:ext cx="8713788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文档" r:id="rId3" imgW="8716010" imgH="4610100" progId="Word.Document.12">
                  <p:embed/>
                </p:oleObj>
              </mc:Choice>
              <mc:Fallback>
                <p:oleObj name="文档" r:id="rId3" imgW="8716010" imgH="4610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41438"/>
                        <a:ext cx="8713788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755650" y="18446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427538" y="29972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9972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268538" y="47244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244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全屏显示(4:3)</PresentationFormat>
  <Paragraphs>4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楷体</vt:lpstr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2022-02-11T07:35:25Z</dcterms:created>
  <dcterms:modified xsi:type="dcterms:W3CDTF">2023-01-16T19:22:28Z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E317FCEE4DCC46D9B2356990FA175FBC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