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首页">
    <p:spTree>
      <p:nvGrpSpPr>
        <p:cNvPr id="1" name=""/>
        <p:cNvGrpSpPr/>
        <p:nvPr/>
      </p:nvGrpSpPr>
      <p:grpSpPr>
        <a:xfrm>
          <a:off x="0" y="0"/>
          <a:ext cx="0" cy="0"/>
          <a:chOff x="0" y="0"/>
          <a:chExt cx="0" cy="0"/>
        </a:xfrm>
      </p:grpSpPr>
      <p:sp>
        <p:nvSpPr>
          <p:cNvPr id="4" name="文本占位符 2"/>
          <p:cNvSpPr>
            <a:spLocks noGrp="1"/>
          </p:cNvSpPr>
          <p:nvPr>
            <p:ph idx="1" hasCustomPrompt="1"/>
          </p:nvPr>
        </p:nvSpPr>
        <p:spPr bwMode="auto">
          <a:xfrm>
            <a:off x="1292139" y="3469520"/>
            <a:ext cx="6333104" cy="773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2800"/>
            </a:lvl1pPr>
          </a:lstStyle>
          <a:p>
            <a:pPr lvl="0"/>
            <a:r>
              <a:rPr lang="zh-CN" altLang="en-US" dirty="0" smtClean="0"/>
              <a:t>小标题</a:t>
            </a:r>
          </a:p>
        </p:txBody>
      </p:sp>
      <p:sp>
        <p:nvSpPr>
          <p:cNvPr id="23" name="标题 22"/>
          <p:cNvSpPr>
            <a:spLocks noGrp="1"/>
          </p:cNvSpPr>
          <p:nvPr>
            <p:ph type="title" hasCustomPrompt="1"/>
          </p:nvPr>
        </p:nvSpPr>
        <p:spPr>
          <a:xfrm>
            <a:off x="685902" y="1717913"/>
            <a:ext cx="7545579" cy="1325880"/>
          </a:xfrm>
        </p:spPr>
        <p:txBody>
          <a:bodyPr/>
          <a:lstStyle>
            <a:lvl1pPr>
              <a:defRPr/>
            </a:lvl1pPr>
          </a:lstStyle>
          <a:p>
            <a:r>
              <a:rPr lang="zh-CN" altLang="en-US" dirty="0" smtClean="0"/>
              <a:t>标题</a:t>
            </a:r>
            <a:endParaRPr lang="zh-CN" altLang="en-US" dirty="0"/>
          </a:p>
        </p:txBody>
      </p:sp>
    </p:spTree>
  </p:cSld>
  <p:clrMapOvr>
    <a:masterClrMapping/>
  </p:clrMapOvr>
  <p:transition>
    <p:checke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内容">
    <p:spTree>
      <p:nvGrpSpPr>
        <p:cNvPr id="1" name=""/>
        <p:cNvGrpSpPr/>
        <p:nvPr/>
      </p:nvGrpSpPr>
      <p:grpSpPr>
        <a:xfrm>
          <a:off x="0" y="0"/>
          <a:ext cx="0" cy="0"/>
          <a:chOff x="0" y="0"/>
          <a:chExt cx="0" cy="0"/>
        </a:xfrm>
      </p:grpSpPr>
      <p:sp>
        <p:nvSpPr>
          <p:cNvPr id="2" name="标题 1"/>
          <p:cNvSpPr>
            <a:spLocks noGrp="1"/>
          </p:cNvSpPr>
          <p:nvPr>
            <p:ph type="title"/>
          </p:nvPr>
        </p:nvSpPr>
        <p:spPr>
          <a:xfrm>
            <a:off x="1293231" y="960830"/>
            <a:ext cx="6063164" cy="1325880"/>
          </a:xfrm>
        </p:spPr>
        <p:txBody>
          <a:bodyPr/>
          <a:lstStyle>
            <a:lvl1pPr>
              <a:defRPr sz="2800" b="1"/>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2094364" y="2430860"/>
            <a:ext cx="4785293" cy="822960"/>
          </a:xfrm>
        </p:spPr>
        <p:txBody>
          <a:bodyPr/>
          <a:lstStyle>
            <a:lvl1pPr algn="l">
              <a:defRPr sz="2400">
                <a:latin typeface="楷体" panose="02010609060101010101" pitchFamily="49" charset="-122"/>
                <a:ea typeface="楷体" panose="02010609060101010101" pitchFamily="49" charset="-122"/>
              </a:defRPr>
            </a:lvl1pPr>
            <a:lvl2pPr algn="l">
              <a:defRPr sz="1800">
                <a:latin typeface="楷体" panose="02010609060101010101" pitchFamily="49" charset="-122"/>
                <a:ea typeface="楷体" panose="02010609060101010101" pitchFamily="49" charset="-122"/>
              </a:defRPr>
            </a:lvl2pPr>
            <a:lvl3pPr algn="l">
              <a:defRPr sz="1800">
                <a:latin typeface="楷体" panose="02010609060101010101" pitchFamily="49" charset="-122"/>
                <a:ea typeface="楷体" panose="02010609060101010101" pitchFamily="49" charset="-122"/>
              </a:defRPr>
            </a:lvl3pPr>
            <a:lvl4pPr algn="l">
              <a:defRPr sz="1800">
                <a:latin typeface="楷体" panose="02010609060101010101" pitchFamily="49" charset="-122"/>
                <a:ea typeface="楷体" panose="02010609060101010101" pitchFamily="49" charset="-122"/>
              </a:defRPr>
            </a:lvl4pPr>
            <a:lvl5pPr algn="l">
              <a:defRPr sz="1800">
                <a:latin typeface="楷体" panose="02010609060101010101" pitchFamily="49" charset="-122"/>
                <a:ea typeface="楷体" panose="02010609060101010101" pitchFamily="49" charset="-122"/>
              </a:defRPr>
            </a:lvl5pPr>
          </a:lstStyle>
          <a:p>
            <a:pPr lvl="0"/>
            <a:r>
              <a:rPr lang="zh-CN" altLang="en-US" smtClean="0"/>
              <a:t>单击此处编辑母版文本样式</a:t>
            </a:r>
          </a:p>
        </p:txBody>
      </p:sp>
    </p:spTree>
  </p:cSld>
  <p:clrMapOvr>
    <a:masterClrMapping/>
  </p:clrMapOvr>
  <p:transition>
    <p:checke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空白">
    <p:spTree>
      <p:nvGrpSpPr>
        <p:cNvPr id="1" name=""/>
        <p:cNvGrpSpPr/>
        <p:nvPr/>
      </p:nvGrpSpPr>
      <p:grpSpPr>
        <a:xfrm>
          <a:off x="0" y="0"/>
          <a:ext cx="0" cy="0"/>
          <a:chOff x="0" y="0"/>
          <a:chExt cx="0" cy="0"/>
        </a:xfrm>
      </p:grpSpPr>
    </p:spTree>
  </p:cSld>
  <p:clrMapOvr>
    <a:masterClrMapping/>
  </p:clrMapOvr>
  <p:transition>
    <p:checke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尾页">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6356351"/>
            <a:ext cx="2057400" cy="365125"/>
          </a:xfrm>
          <a:prstGeom prst="rect">
            <a:avLst/>
          </a:prstGeom>
        </p:spPr>
        <p:txBody>
          <a:bodyPr/>
          <a:lstStyle/>
          <a:p>
            <a:fld id="{CCEF3226-CCD9-4315-A353-5419A6013B1C}" type="datetimeFigureOut">
              <a:rPr lang="zh-CN" altLang="en-US" smtClean="0"/>
              <a:t>2023-01-17</a:t>
            </a:fld>
            <a:endParaRPr lang="zh-CN"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A3EF845-FF6C-40F6-A395-99440F713232}" type="slidenum">
              <a:rPr lang="zh-CN" altLang="en-US" smtClean="0"/>
              <a:t>‹#›</a:t>
            </a:fld>
            <a:endParaRPr lang="zh-CN" altLang="en-US"/>
          </a:p>
        </p:txBody>
      </p:sp>
      <p:sp>
        <p:nvSpPr>
          <p:cNvPr id="7" name="内容占位符 6"/>
          <p:cNvSpPr>
            <a:spLocks noGrp="1"/>
          </p:cNvSpPr>
          <p:nvPr>
            <p:ph sz="quarter" idx="13" hasCustomPrompt="1"/>
          </p:nvPr>
        </p:nvSpPr>
        <p:spPr>
          <a:xfrm>
            <a:off x="2180564" y="2667020"/>
            <a:ext cx="5181600" cy="1676400"/>
          </a:xfrm>
        </p:spPr>
        <p:txBody>
          <a:bodyPr/>
          <a:lstStyle>
            <a:lvl1pPr>
              <a:defRPr sz="4400"/>
            </a:lvl1pPr>
          </a:lstStyle>
          <a:p>
            <a:pPr lvl="0"/>
            <a:r>
              <a:rPr lang="zh-CN" altLang="en-US" dirty="0" smtClean="0"/>
              <a:t>谢    谢</a:t>
            </a:r>
            <a:endParaRPr lang="zh-CN" altLang="en-US" dirty="0"/>
          </a:p>
        </p:txBody>
      </p:sp>
    </p:spTree>
  </p:cSld>
  <p:clrMapOvr>
    <a:masterClrMapping/>
  </p:clrMapOvr>
  <p:transition>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1371600" y="6248400"/>
            <a:ext cx="1905000" cy="457200"/>
          </a:xfrm>
          <a:prstGeom prst="rect">
            <a:avLst/>
          </a:prstGeom>
        </p:spPr>
        <p:txBody>
          <a:bodyPr/>
          <a:lstStyle>
            <a:lvl1pPr>
              <a:defRPr/>
            </a:lvl1pPr>
          </a:lstStyle>
          <a:p>
            <a:fld id="{CCEF3226-CCD9-4315-A353-5419A6013B1C}" type="datetimeFigureOut">
              <a:rPr lang="zh-CN" altLang="en-US" smtClean="0"/>
              <a:t>2023-01-17</a:t>
            </a:fld>
            <a:endParaRPr lang="zh-CN" altLang="en-US"/>
          </a:p>
        </p:txBody>
      </p:sp>
      <p:sp>
        <p:nvSpPr>
          <p:cNvPr id="6" name="页脚占位符 5"/>
          <p:cNvSpPr>
            <a:spLocks noGrp="1"/>
          </p:cNvSpPr>
          <p:nvPr>
            <p:ph type="ftr" sz="quarter" idx="11"/>
          </p:nvPr>
        </p:nvSpPr>
        <p:spPr>
          <a:xfrm>
            <a:off x="3556000" y="6248400"/>
            <a:ext cx="2895600" cy="457200"/>
          </a:xfrm>
          <a:prstGeom prst="rect">
            <a:avLst/>
          </a:prstGeom>
        </p:spPr>
        <p:txBody>
          <a:bodyPr/>
          <a:lstStyle>
            <a:lvl1pPr>
              <a:defRPr/>
            </a:lvl1pPr>
          </a:lstStyle>
          <a:p>
            <a:endParaRPr lang="zh-CN" altLang="en-US"/>
          </a:p>
        </p:txBody>
      </p:sp>
      <p:sp>
        <p:nvSpPr>
          <p:cNvPr id="7" name="灯片编号占位符 6"/>
          <p:cNvSpPr>
            <a:spLocks noGrp="1"/>
          </p:cNvSpPr>
          <p:nvPr>
            <p:ph type="sldNum" sz="quarter" idx="12"/>
          </p:nvPr>
        </p:nvSpPr>
        <p:spPr>
          <a:xfrm>
            <a:off x="6718300" y="6248400"/>
            <a:ext cx="1905000" cy="457200"/>
          </a:xfrm>
          <a:prstGeom prst="rect">
            <a:avLst/>
          </a:prstGeom>
        </p:spPr>
        <p:txBody>
          <a:bodyPr/>
          <a:lstStyle>
            <a:lvl1pPr>
              <a:defRPr/>
            </a:lvl1pPr>
          </a:lstStyle>
          <a:p>
            <a:fld id="{6A3EF845-FF6C-40F6-A395-99440F713232}" type="slidenum">
              <a:rPr lang="zh-CN" altLang="en-US" smtClean="0"/>
              <a:t>‹#›</a:t>
            </a:fld>
            <a:endParaRPr lang="zh-CN" altLang="en-US"/>
          </a:p>
        </p:txBody>
      </p:sp>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图片 7"/>
          <p:cNvPicPr>
            <a:picLocks noChangeAspect="1"/>
          </p:cNvPicPr>
          <p:nvPr/>
        </p:nvPicPr>
        <p:blipFill>
          <a:blip r:embed="rId8" cstate="print"/>
          <a:srcRect/>
          <a:stretch>
            <a:fillRect/>
          </a:stretch>
        </p:blipFill>
        <p:spPr bwMode="auto">
          <a:xfrm>
            <a:off x="-9525" y="0"/>
            <a:ext cx="91630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标题占位符 1"/>
          <p:cNvSpPr>
            <a:spLocks noGrp="1"/>
          </p:cNvSpPr>
          <p:nvPr>
            <p:ph type="title"/>
          </p:nvPr>
        </p:nvSpPr>
        <p:spPr bwMode="auto">
          <a:xfrm>
            <a:off x="3357563" y="1821180"/>
            <a:ext cx="2428875" cy="132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smtClean="0"/>
              <a:t>大</a:t>
            </a:r>
          </a:p>
        </p:txBody>
      </p:sp>
      <p:sp>
        <p:nvSpPr>
          <p:cNvPr id="1028" name="文本占位符 2"/>
          <p:cNvSpPr>
            <a:spLocks noGrp="1"/>
          </p:cNvSpPr>
          <p:nvPr>
            <p:ph type="body" idx="1"/>
          </p:nvPr>
        </p:nvSpPr>
        <p:spPr bwMode="auto">
          <a:xfrm>
            <a:off x="3422651" y="3381376"/>
            <a:ext cx="2298700" cy="82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smtClean="0"/>
              <a:t>小</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Lst>
  <p:transition>
    <p:checker dir="vert"/>
  </p:transition>
  <p:timing>
    <p:tnLst>
      <p:par>
        <p:cTn id="1" dur="indefinite" restart="never" nodeType="tmRoot"/>
      </p:par>
    </p:tnLst>
  </p:timing>
  <p:txStyles>
    <p:titleStyle>
      <a:lvl1pPr algn="ctr" rtl="0" eaLnBrk="1" fontAlgn="base" hangingPunct="1">
        <a:lnSpc>
          <a:spcPct val="90000"/>
        </a:lnSpc>
        <a:spcBef>
          <a:spcPct val="0"/>
        </a:spcBef>
        <a:spcAft>
          <a:spcPct val="0"/>
        </a:spcAft>
        <a:defRPr sz="4400" kern="1200">
          <a:solidFill>
            <a:schemeClr val="tx1"/>
          </a:solidFill>
          <a:latin typeface="楷体" panose="02010609060101010101" pitchFamily="49" charset="-122"/>
          <a:ea typeface="楷体" panose="02010609060101010101" pitchFamily="49" charset="-122"/>
          <a:cs typeface="+mj-cs"/>
        </a:defRPr>
      </a:lvl1pPr>
      <a:lvl2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2pPr>
      <a:lvl3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3pPr>
      <a:lvl4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4pPr>
      <a:lvl5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5pPr>
      <a:lvl6pPr marL="41148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6pPr>
      <a:lvl7pPr marL="82296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7pPr>
      <a:lvl8pPr marL="123444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8pPr>
      <a:lvl9pPr marL="164592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9pPr>
    </p:titleStyle>
    <p:bodyStyle>
      <a:lvl1pPr algn="ctr" rtl="0" eaLnBrk="1" fontAlgn="base" hangingPunct="1">
        <a:lnSpc>
          <a:spcPct val="90000"/>
        </a:lnSpc>
        <a:spcBef>
          <a:spcPts val="900"/>
        </a:spcBef>
        <a:spcAft>
          <a:spcPct val="0"/>
        </a:spcAft>
        <a:buFont typeface="Arial" panose="020B0604020202020204" pitchFamily="34" charset="0"/>
        <a:defRPr sz="2800" kern="1200">
          <a:solidFill>
            <a:schemeClr val="tx1"/>
          </a:solidFill>
          <a:latin typeface="楷体" panose="02010609060101010101" pitchFamily="49" charset="-122"/>
          <a:ea typeface="楷体" panose="02010609060101010101" pitchFamily="49" charset="-122"/>
          <a:cs typeface="+mn-cs"/>
        </a:defRPr>
      </a:lvl1pPr>
      <a:lvl2pPr marL="617220" indent="-205740" algn="l" rtl="0" eaLnBrk="1" fontAlgn="base" hangingPunct="1">
        <a:lnSpc>
          <a:spcPct val="90000"/>
        </a:lnSpc>
        <a:spcBef>
          <a:spcPts val="450"/>
        </a:spcBef>
        <a:spcAft>
          <a:spcPct val="0"/>
        </a:spcAft>
        <a:buFont typeface="Arial" panose="020B0604020202020204" pitchFamily="34" charset="0"/>
        <a:buChar char="•"/>
        <a:defRPr sz="2160" kern="1200">
          <a:solidFill>
            <a:schemeClr val="tx1"/>
          </a:solidFill>
          <a:latin typeface="+mn-lt"/>
          <a:ea typeface="+mn-ea"/>
          <a:cs typeface="+mn-cs"/>
        </a:defRPr>
      </a:lvl2pPr>
      <a:lvl3pPr marL="1028700" indent="-205740" algn="l" rtl="0" eaLnBrk="1" fontAlgn="base" hangingPunct="1">
        <a:lnSpc>
          <a:spcPct val="90000"/>
        </a:lnSpc>
        <a:spcBef>
          <a:spcPts val="450"/>
        </a:spcBef>
        <a:spcAft>
          <a:spcPct val="0"/>
        </a:spcAft>
        <a:buFont typeface="Arial" panose="020B0604020202020204" pitchFamily="34" charset="0"/>
        <a:buChar char="•"/>
        <a:defRPr sz="1800" kern="1200">
          <a:solidFill>
            <a:schemeClr val="tx1"/>
          </a:solidFill>
          <a:latin typeface="+mn-lt"/>
          <a:ea typeface="+mn-ea"/>
          <a:cs typeface="+mn-cs"/>
        </a:defRPr>
      </a:lvl3pPr>
      <a:lvl4pPr marL="144018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4pPr>
      <a:lvl5pPr marL="185166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zh-CN"/>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0" y="1556792"/>
            <a:ext cx="9144000" cy="1325880"/>
          </a:xfrm>
        </p:spPr>
        <p:txBody>
          <a:bodyPr/>
          <a:lstStyle/>
          <a:p>
            <a:r>
              <a:rPr lang="zh-CN" altLang="en-US" sz="6600" dirty="0" smtClean="0"/>
              <a:t>角的表示 </a:t>
            </a:r>
            <a:endParaRPr lang="zh-CN" altLang="en-US" sz="6600" dirty="0"/>
          </a:p>
        </p:txBody>
      </p:sp>
      <p:sp>
        <p:nvSpPr>
          <p:cNvPr id="4" name="矩形 3"/>
          <p:cNvSpPr/>
          <p:nvPr/>
        </p:nvSpPr>
        <p:spPr>
          <a:xfrm>
            <a:off x="0" y="4869160"/>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Text Box 4"/>
          <p:cNvSpPr txBox="1">
            <a:spLocks noChangeArrowheads="1"/>
          </p:cNvSpPr>
          <p:nvPr/>
        </p:nvSpPr>
        <p:spPr bwMode="auto">
          <a:xfrm>
            <a:off x="0" y="569913"/>
            <a:ext cx="9144000" cy="701675"/>
          </a:xfrm>
          <a:prstGeom prst="rect">
            <a:avLst/>
          </a:prstGeom>
          <a:noFill/>
          <a:ln w="9525">
            <a:noFill/>
            <a:miter lim="800000"/>
          </a:ln>
          <a:effectLst/>
        </p:spPr>
        <p:txBody>
          <a:bodyPr>
            <a:spAutoFit/>
          </a:bodyPr>
          <a:lstStyle/>
          <a:p>
            <a:pPr>
              <a:spcBef>
                <a:spcPct val="50000"/>
              </a:spcBef>
            </a:pPr>
            <a:r>
              <a:rPr kumimoji="1" lang="zh-CN" altLang="en-US" sz="4000" b="1" dirty="0">
                <a:solidFill>
                  <a:srgbClr val="CC3300"/>
                </a:solidFill>
                <a:latin typeface="Times New Roman" panose="02020603050405020304" pitchFamily="18" charset="0"/>
              </a:rPr>
              <a:t>平角及周角的定义</a:t>
            </a:r>
            <a:r>
              <a:rPr kumimoji="1" lang="en-US" altLang="zh-CN" sz="4000" b="1" dirty="0">
                <a:solidFill>
                  <a:srgbClr val="CC3300"/>
                </a:solidFill>
                <a:latin typeface="Times New Roman" panose="02020603050405020304" pitchFamily="18" charset="0"/>
              </a:rPr>
              <a:t>:</a:t>
            </a:r>
          </a:p>
        </p:txBody>
      </p:sp>
      <p:sp>
        <p:nvSpPr>
          <p:cNvPr id="112645" name="Text Box 5"/>
          <p:cNvSpPr txBox="1">
            <a:spLocks noChangeArrowheads="1"/>
          </p:cNvSpPr>
          <p:nvPr/>
        </p:nvSpPr>
        <p:spPr bwMode="auto">
          <a:xfrm>
            <a:off x="0" y="1560513"/>
            <a:ext cx="9144000" cy="1200329"/>
          </a:xfrm>
          <a:prstGeom prst="rect">
            <a:avLst/>
          </a:prstGeom>
          <a:noFill/>
          <a:ln w="9525">
            <a:noFill/>
            <a:miter lim="800000"/>
          </a:ln>
          <a:effectLst/>
        </p:spPr>
        <p:txBody>
          <a:bodyPr>
            <a:spAutoFit/>
          </a:bodyPr>
          <a:lstStyle/>
          <a:p>
            <a:pPr>
              <a:spcBef>
                <a:spcPts val="0"/>
              </a:spcBef>
            </a:pPr>
            <a:r>
              <a:rPr kumimoji="1" lang="zh-CN" altLang="en-US" sz="3600" b="1" dirty="0" smtClean="0">
                <a:latin typeface="+mn-ea"/>
                <a:ea typeface="+mn-ea"/>
              </a:rPr>
              <a:t>    一</a:t>
            </a:r>
            <a:r>
              <a:rPr kumimoji="1" lang="zh-CN" altLang="en-US" sz="3600" b="1" dirty="0">
                <a:latin typeface="+mn-ea"/>
                <a:ea typeface="+mn-ea"/>
              </a:rPr>
              <a:t>条射线绕它的端点</a:t>
            </a:r>
            <a:r>
              <a:rPr kumimoji="1" lang="zh-CN" altLang="en-US" sz="3600" b="1" dirty="0" smtClean="0">
                <a:latin typeface="+mn-ea"/>
                <a:ea typeface="+mn-ea"/>
              </a:rPr>
              <a:t>旋转，当</a:t>
            </a:r>
            <a:r>
              <a:rPr kumimoji="1" lang="zh-CN" altLang="en-US" sz="3600" b="1" dirty="0">
                <a:latin typeface="+mn-ea"/>
                <a:ea typeface="+mn-ea"/>
              </a:rPr>
              <a:t>终边与始边成一条直线</a:t>
            </a:r>
            <a:r>
              <a:rPr kumimoji="1" lang="zh-CN" altLang="en-US" sz="3600" b="1" dirty="0" smtClean="0">
                <a:latin typeface="+mn-ea"/>
                <a:ea typeface="+mn-ea"/>
              </a:rPr>
              <a:t>时，所</a:t>
            </a:r>
            <a:r>
              <a:rPr kumimoji="1" lang="zh-CN" altLang="en-US" sz="3600" b="1" dirty="0">
                <a:latin typeface="+mn-ea"/>
                <a:ea typeface="+mn-ea"/>
              </a:rPr>
              <a:t>成的角叫做</a:t>
            </a:r>
            <a:r>
              <a:rPr kumimoji="1" lang="zh-CN" altLang="en-US" sz="3600" b="1" dirty="0" smtClean="0">
                <a:solidFill>
                  <a:srgbClr val="FF0000"/>
                </a:solidFill>
                <a:latin typeface="+mn-ea"/>
                <a:ea typeface="+mn-ea"/>
              </a:rPr>
              <a:t>平角</a:t>
            </a:r>
            <a:r>
              <a:rPr kumimoji="1" lang="zh-CN" altLang="en-US" sz="3600" b="1" dirty="0" smtClean="0">
                <a:latin typeface="+mn-ea"/>
                <a:ea typeface="+mn-ea"/>
              </a:rPr>
              <a:t>。</a:t>
            </a:r>
            <a:endParaRPr kumimoji="1" lang="en-US" altLang="zh-CN" sz="3600" b="1" dirty="0">
              <a:latin typeface="+mn-ea"/>
              <a:ea typeface="+mn-ea"/>
            </a:endParaRPr>
          </a:p>
        </p:txBody>
      </p:sp>
      <p:sp>
        <p:nvSpPr>
          <p:cNvPr id="112646" name="Line 6"/>
          <p:cNvSpPr>
            <a:spLocks noChangeShapeType="1"/>
          </p:cNvSpPr>
          <p:nvPr/>
        </p:nvSpPr>
        <p:spPr bwMode="auto">
          <a:xfrm>
            <a:off x="1417638" y="3340100"/>
            <a:ext cx="3095625" cy="0"/>
          </a:xfrm>
          <a:prstGeom prst="line">
            <a:avLst/>
          </a:prstGeom>
          <a:noFill/>
          <a:ln w="38100">
            <a:solidFill>
              <a:srgbClr val="000000"/>
            </a:solidFill>
            <a:round/>
          </a:ln>
        </p:spPr>
        <p:txBody>
          <a:bodyPr/>
          <a:lstStyle/>
          <a:p>
            <a:endParaRPr lang="zh-CN" altLang="en-US"/>
          </a:p>
        </p:txBody>
      </p:sp>
      <p:sp>
        <p:nvSpPr>
          <p:cNvPr id="112647" name="Line 7"/>
          <p:cNvSpPr>
            <a:spLocks noChangeShapeType="1"/>
          </p:cNvSpPr>
          <p:nvPr/>
        </p:nvSpPr>
        <p:spPr bwMode="auto">
          <a:xfrm flipV="1">
            <a:off x="2786063" y="3238500"/>
            <a:ext cx="0" cy="98425"/>
          </a:xfrm>
          <a:prstGeom prst="line">
            <a:avLst/>
          </a:prstGeom>
          <a:noFill/>
          <a:ln w="28575">
            <a:solidFill>
              <a:srgbClr val="000000"/>
            </a:solidFill>
            <a:round/>
          </a:ln>
        </p:spPr>
        <p:txBody>
          <a:bodyPr/>
          <a:lstStyle/>
          <a:p>
            <a:endParaRPr lang="zh-CN" altLang="en-US"/>
          </a:p>
        </p:txBody>
      </p:sp>
      <p:sp>
        <p:nvSpPr>
          <p:cNvPr id="112648" name="Line 8"/>
          <p:cNvSpPr>
            <a:spLocks noChangeShapeType="1"/>
          </p:cNvSpPr>
          <p:nvPr/>
        </p:nvSpPr>
        <p:spPr bwMode="auto">
          <a:xfrm>
            <a:off x="3505200" y="3267075"/>
            <a:ext cx="0" cy="98425"/>
          </a:xfrm>
          <a:prstGeom prst="line">
            <a:avLst/>
          </a:prstGeom>
          <a:noFill/>
          <a:ln w="28575">
            <a:solidFill>
              <a:srgbClr val="000000"/>
            </a:solidFill>
            <a:round/>
          </a:ln>
        </p:spPr>
        <p:txBody>
          <a:bodyPr/>
          <a:lstStyle/>
          <a:p>
            <a:endParaRPr lang="zh-CN" altLang="en-US"/>
          </a:p>
        </p:txBody>
      </p:sp>
      <p:sp>
        <p:nvSpPr>
          <p:cNvPr id="112649" name="Line 9"/>
          <p:cNvSpPr>
            <a:spLocks noChangeShapeType="1"/>
          </p:cNvSpPr>
          <p:nvPr/>
        </p:nvSpPr>
        <p:spPr bwMode="auto">
          <a:xfrm>
            <a:off x="1993900" y="3224213"/>
            <a:ext cx="0" cy="98425"/>
          </a:xfrm>
          <a:prstGeom prst="line">
            <a:avLst/>
          </a:prstGeom>
          <a:noFill/>
          <a:ln w="38100">
            <a:solidFill>
              <a:srgbClr val="000000"/>
            </a:solidFill>
            <a:round/>
          </a:ln>
        </p:spPr>
        <p:txBody>
          <a:bodyPr/>
          <a:lstStyle/>
          <a:p>
            <a:endParaRPr lang="zh-CN" altLang="en-US"/>
          </a:p>
        </p:txBody>
      </p:sp>
      <p:sp>
        <p:nvSpPr>
          <p:cNvPr id="112650" name="Arc 10"/>
          <p:cNvSpPr/>
          <p:nvPr/>
        </p:nvSpPr>
        <p:spPr bwMode="auto">
          <a:xfrm flipV="1">
            <a:off x="2641600" y="3051175"/>
            <a:ext cx="287338" cy="277813"/>
          </a:xfrm>
          <a:custGeom>
            <a:avLst/>
            <a:gdLst>
              <a:gd name="G0" fmla="+- 21600 0 0"/>
              <a:gd name="G1" fmla="+- 730 0 0"/>
              <a:gd name="G2" fmla="+- 21600 0 0"/>
              <a:gd name="T0" fmla="*/ 43191 w 43191"/>
              <a:gd name="T1" fmla="*/ 1337 h 22330"/>
              <a:gd name="T2" fmla="*/ 12 w 43191"/>
              <a:gd name="T3" fmla="*/ 0 h 22330"/>
              <a:gd name="T4" fmla="*/ 21600 w 43191"/>
              <a:gd name="T5" fmla="*/ 730 h 22330"/>
            </a:gdLst>
            <a:ahLst/>
            <a:cxnLst>
              <a:cxn ang="0">
                <a:pos x="T0" y="T1"/>
              </a:cxn>
              <a:cxn ang="0">
                <a:pos x="T2" y="T3"/>
              </a:cxn>
              <a:cxn ang="0">
                <a:pos x="T4" y="T5"/>
              </a:cxn>
            </a:cxnLst>
            <a:rect l="0" t="0" r="r" b="b"/>
            <a:pathLst>
              <a:path w="43191" h="22330" fill="none" extrusionOk="0">
                <a:moveTo>
                  <a:pt x="43191" y="1337"/>
                </a:moveTo>
                <a:cubicBezTo>
                  <a:pt x="42862" y="13025"/>
                  <a:pt x="33292" y="22329"/>
                  <a:pt x="21600" y="22330"/>
                </a:cubicBezTo>
                <a:cubicBezTo>
                  <a:pt x="9670" y="22330"/>
                  <a:pt x="0" y="12659"/>
                  <a:pt x="0" y="730"/>
                </a:cubicBezTo>
                <a:cubicBezTo>
                  <a:pt x="-1" y="486"/>
                  <a:pt x="4" y="243"/>
                  <a:pt x="12" y="0"/>
                </a:cubicBezTo>
              </a:path>
              <a:path w="43191" h="22330" stroke="0" extrusionOk="0">
                <a:moveTo>
                  <a:pt x="43191" y="1337"/>
                </a:moveTo>
                <a:cubicBezTo>
                  <a:pt x="42862" y="13025"/>
                  <a:pt x="33292" y="22329"/>
                  <a:pt x="21600" y="22330"/>
                </a:cubicBezTo>
                <a:cubicBezTo>
                  <a:pt x="9670" y="22330"/>
                  <a:pt x="0" y="12659"/>
                  <a:pt x="0" y="730"/>
                </a:cubicBezTo>
                <a:cubicBezTo>
                  <a:pt x="-1" y="486"/>
                  <a:pt x="4" y="243"/>
                  <a:pt x="12" y="0"/>
                </a:cubicBezTo>
                <a:lnTo>
                  <a:pt x="21600" y="730"/>
                </a:lnTo>
                <a:close/>
              </a:path>
            </a:pathLst>
          </a:custGeom>
          <a:noFill/>
          <a:ln w="38100">
            <a:solidFill>
              <a:srgbClr val="000000"/>
            </a:solidFill>
            <a:round/>
            <a:tailEnd type="arrow" w="med" len="med"/>
          </a:ln>
        </p:spPr>
        <p:txBody>
          <a:bodyPr/>
          <a:lstStyle/>
          <a:p>
            <a:endParaRPr lang="zh-CN" altLang="en-US"/>
          </a:p>
        </p:txBody>
      </p:sp>
      <p:sp>
        <p:nvSpPr>
          <p:cNvPr id="112651" name="Rectangle 11"/>
          <p:cNvSpPr>
            <a:spLocks noChangeArrowheads="1"/>
          </p:cNvSpPr>
          <p:nvPr/>
        </p:nvSpPr>
        <p:spPr bwMode="auto">
          <a:xfrm>
            <a:off x="-1" y="3903663"/>
            <a:ext cx="9144001" cy="1200329"/>
          </a:xfrm>
          <a:prstGeom prst="rect">
            <a:avLst/>
          </a:prstGeom>
          <a:noFill/>
          <a:ln w="9525">
            <a:noFill/>
            <a:miter lim="800000"/>
          </a:ln>
          <a:effectLst/>
        </p:spPr>
        <p:txBody>
          <a:bodyPr wrap="square">
            <a:spAutoFit/>
          </a:bodyPr>
          <a:lstStyle/>
          <a:p>
            <a:pPr>
              <a:spcBef>
                <a:spcPts val="0"/>
              </a:spcBef>
            </a:pPr>
            <a:r>
              <a:rPr kumimoji="1" lang="zh-CN" altLang="en-US" sz="3600" b="1" dirty="0" smtClean="0">
                <a:latin typeface="宋体" panose="02010600030101010101" pitchFamily="2" charset="-122"/>
              </a:rPr>
              <a:t>    终</a:t>
            </a:r>
            <a:r>
              <a:rPr kumimoji="1" lang="zh-CN" altLang="en-US" sz="3600" b="1" dirty="0">
                <a:latin typeface="宋体" panose="02010600030101010101" pitchFamily="2" charset="-122"/>
              </a:rPr>
              <a:t>边继续</a:t>
            </a:r>
            <a:r>
              <a:rPr kumimoji="1" lang="zh-CN" altLang="en-US" sz="3600" b="1" dirty="0" smtClean="0">
                <a:latin typeface="宋体" panose="02010600030101010101" pitchFamily="2" charset="-122"/>
              </a:rPr>
              <a:t>旋转，当</a:t>
            </a:r>
            <a:r>
              <a:rPr kumimoji="1" lang="zh-CN" altLang="en-US" sz="3600" b="1" dirty="0">
                <a:latin typeface="宋体" panose="02010600030101010101" pitchFamily="2" charset="-122"/>
              </a:rPr>
              <a:t>它又和始边重合</a:t>
            </a:r>
            <a:r>
              <a:rPr kumimoji="1" lang="zh-CN" altLang="en-US" sz="3600" b="1" dirty="0" smtClean="0">
                <a:latin typeface="宋体" panose="02010600030101010101" pitchFamily="2" charset="-122"/>
              </a:rPr>
              <a:t>时，所</a:t>
            </a:r>
            <a:r>
              <a:rPr kumimoji="1" lang="zh-CN" altLang="en-US" sz="3600" b="1" dirty="0">
                <a:latin typeface="宋体" panose="02010600030101010101" pitchFamily="2" charset="-122"/>
              </a:rPr>
              <a:t>成的角叫</a:t>
            </a:r>
            <a:r>
              <a:rPr kumimoji="1" lang="zh-CN" altLang="en-US" sz="3600" b="1" dirty="0" smtClean="0">
                <a:solidFill>
                  <a:srgbClr val="FF0000"/>
                </a:solidFill>
                <a:latin typeface="宋体" panose="02010600030101010101" pitchFamily="2" charset="-122"/>
              </a:rPr>
              <a:t>周角</a:t>
            </a:r>
            <a:r>
              <a:rPr kumimoji="1" lang="zh-CN" altLang="en-US" sz="3600" b="1" dirty="0" smtClean="0">
                <a:latin typeface="宋体" panose="02010600030101010101" pitchFamily="2" charset="-122"/>
              </a:rPr>
              <a:t>。</a:t>
            </a:r>
            <a:endParaRPr kumimoji="1" lang="en-US" altLang="zh-CN" sz="3600" b="1" dirty="0">
              <a:latin typeface="宋体" panose="02010600030101010101" pitchFamily="2" charset="-122"/>
            </a:endParaRPr>
          </a:p>
        </p:txBody>
      </p:sp>
      <p:sp>
        <p:nvSpPr>
          <p:cNvPr id="112652" name="Line 12"/>
          <p:cNvSpPr>
            <a:spLocks noChangeShapeType="1"/>
          </p:cNvSpPr>
          <p:nvPr/>
        </p:nvSpPr>
        <p:spPr bwMode="auto">
          <a:xfrm>
            <a:off x="4268788" y="5640388"/>
            <a:ext cx="2376487" cy="0"/>
          </a:xfrm>
          <a:prstGeom prst="line">
            <a:avLst/>
          </a:prstGeom>
          <a:noFill/>
          <a:ln w="38100">
            <a:solidFill>
              <a:srgbClr val="000000"/>
            </a:solidFill>
            <a:round/>
          </a:ln>
        </p:spPr>
        <p:txBody>
          <a:bodyPr/>
          <a:lstStyle/>
          <a:p>
            <a:endParaRPr lang="zh-CN" altLang="en-US"/>
          </a:p>
        </p:txBody>
      </p:sp>
      <p:sp>
        <p:nvSpPr>
          <p:cNvPr id="112653" name="Line 13"/>
          <p:cNvSpPr>
            <a:spLocks noChangeShapeType="1"/>
          </p:cNvSpPr>
          <p:nvPr/>
        </p:nvSpPr>
        <p:spPr bwMode="auto">
          <a:xfrm>
            <a:off x="5492750" y="5568950"/>
            <a:ext cx="0" cy="98425"/>
          </a:xfrm>
          <a:prstGeom prst="line">
            <a:avLst/>
          </a:prstGeom>
          <a:noFill/>
          <a:ln w="57150">
            <a:solidFill>
              <a:srgbClr val="000000"/>
            </a:solidFill>
            <a:round/>
          </a:ln>
        </p:spPr>
        <p:txBody>
          <a:bodyPr/>
          <a:lstStyle/>
          <a:p>
            <a:endParaRPr lang="zh-CN" altLang="en-US"/>
          </a:p>
        </p:txBody>
      </p:sp>
      <p:sp>
        <p:nvSpPr>
          <p:cNvPr id="112654" name="Arc 14"/>
          <p:cNvSpPr/>
          <p:nvPr/>
        </p:nvSpPr>
        <p:spPr bwMode="auto">
          <a:xfrm>
            <a:off x="4052888" y="5424488"/>
            <a:ext cx="342900" cy="396875"/>
          </a:xfrm>
          <a:custGeom>
            <a:avLst/>
            <a:gdLst>
              <a:gd name="G0" fmla="+- 21600 0 0"/>
              <a:gd name="G1" fmla="+- 21600 0 0"/>
              <a:gd name="G2" fmla="+- 21600 0 0"/>
              <a:gd name="T0" fmla="*/ 42619 w 43200"/>
              <a:gd name="T1" fmla="*/ 26578 h 43200"/>
              <a:gd name="T2" fmla="*/ 4320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42618" y="26577"/>
                </a:moveTo>
                <a:cubicBezTo>
                  <a:pt x="40311" y="36320"/>
                  <a:pt x="31611" y="43199"/>
                  <a:pt x="21600" y="43200"/>
                </a:cubicBezTo>
                <a:cubicBezTo>
                  <a:pt x="9670" y="43200"/>
                  <a:pt x="0" y="33529"/>
                  <a:pt x="0" y="21600"/>
                </a:cubicBezTo>
                <a:cubicBezTo>
                  <a:pt x="0" y="9670"/>
                  <a:pt x="9670" y="0"/>
                  <a:pt x="21600" y="0"/>
                </a:cubicBezTo>
                <a:cubicBezTo>
                  <a:pt x="33529" y="-1"/>
                  <a:pt x="43199" y="9670"/>
                  <a:pt x="43200" y="21599"/>
                </a:cubicBezTo>
              </a:path>
              <a:path w="43200" h="43200" stroke="0" extrusionOk="0">
                <a:moveTo>
                  <a:pt x="42618" y="26577"/>
                </a:moveTo>
                <a:cubicBezTo>
                  <a:pt x="40311" y="36320"/>
                  <a:pt x="31611" y="43199"/>
                  <a:pt x="21600" y="43200"/>
                </a:cubicBezTo>
                <a:cubicBezTo>
                  <a:pt x="9670" y="43200"/>
                  <a:pt x="0" y="33529"/>
                  <a:pt x="0" y="21600"/>
                </a:cubicBezTo>
                <a:cubicBezTo>
                  <a:pt x="0" y="9670"/>
                  <a:pt x="9670" y="0"/>
                  <a:pt x="21600" y="0"/>
                </a:cubicBezTo>
                <a:cubicBezTo>
                  <a:pt x="33529" y="-1"/>
                  <a:pt x="43199" y="9670"/>
                  <a:pt x="43200" y="21599"/>
                </a:cubicBezTo>
                <a:lnTo>
                  <a:pt x="21600" y="21600"/>
                </a:lnTo>
                <a:close/>
              </a:path>
            </a:pathLst>
          </a:custGeom>
          <a:noFill/>
          <a:ln w="38100">
            <a:solidFill>
              <a:srgbClr val="000000"/>
            </a:solidFill>
            <a:round/>
            <a:headEnd type="triangle" w="med" len="med"/>
          </a:ln>
        </p:spPr>
        <p:txBody>
          <a:bodyPr/>
          <a:lstStyle/>
          <a:p>
            <a:endParaRPr lang="zh-CN" altLang="en-US"/>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112645"/>
                                        </p:tgtEl>
                                        <p:attrNameLst>
                                          <p:attrName>style.visibility</p:attrName>
                                        </p:attrNameLst>
                                      </p:cBhvr>
                                      <p:to>
                                        <p:strVal val="visible"/>
                                      </p:to>
                                    </p:set>
                                    <p:anim calcmode="lin" valueType="num">
                                      <p:cBhvr>
                                        <p:cTn id="11" dur="500" fill="hold"/>
                                        <p:tgtEl>
                                          <p:spTgt spid="112645"/>
                                        </p:tgtEl>
                                        <p:attrNameLst>
                                          <p:attrName>ppt_w</p:attrName>
                                        </p:attrNameLst>
                                      </p:cBhvr>
                                      <p:tavLst>
                                        <p:tav tm="0">
                                          <p:val>
                                            <p:fltVal val="0"/>
                                          </p:val>
                                        </p:tav>
                                        <p:tav tm="100000">
                                          <p:val>
                                            <p:strVal val="#ppt_w"/>
                                          </p:val>
                                        </p:tav>
                                      </p:tavLst>
                                    </p:anim>
                                    <p:anim calcmode="lin" valueType="num">
                                      <p:cBhvr>
                                        <p:cTn id="12" dur="500" fill="hold"/>
                                        <p:tgtEl>
                                          <p:spTgt spid="112645"/>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46"/>
                                        </p:tgtEl>
                                        <p:attrNameLst>
                                          <p:attrName>style.visibility</p:attrName>
                                        </p:attrNameLst>
                                      </p:cBhvr>
                                      <p:to>
                                        <p:strVal val="visible"/>
                                      </p:to>
                                    </p:set>
                                    <p:animEffect transition="in" filter="blinds(horizontal)">
                                      <p:cBhvr>
                                        <p:cTn id="17" dur="500"/>
                                        <p:tgtEl>
                                          <p:spTgt spid="112646"/>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12647"/>
                                        </p:tgtEl>
                                        <p:attrNameLst>
                                          <p:attrName>style.visibility</p:attrName>
                                        </p:attrNameLst>
                                      </p:cBhvr>
                                      <p:to>
                                        <p:strVal val="visible"/>
                                      </p:to>
                                    </p:set>
                                    <p:animEffect transition="in" filter="blinds(horizontal)">
                                      <p:cBhvr>
                                        <p:cTn id="20" dur="500"/>
                                        <p:tgtEl>
                                          <p:spTgt spid="112647"/>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12648"/>
                                        </p:tgtEl>
                                        <p:attrNameLst>
                                          <p:attrName>style.visibility</p:attrName>
                                        </p:attrNameLst>
                                      </p:cBhvr>
                                      <p:to>
                                        <p:strVal val="visible"/>
                                      </p:to>
                                    </p:set>
                                    <p:animEffect transition="in" filter="blinds(horizontal)">
                                      <p:cBhvr>
                                        <p:cTn id="23" dur="500"/>
                                        <p:tgtEl>
                                          <p:spTgt spid="11264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12649"/>
                                        </p:tgtEl>
                                        <p:attrNameLst>
                                          <p:attrName>style.visibility</p:attrName>
                                        </p:attrNameLst>
                                      </p:cBhvr>
                                      <p:to>
                                        <p:strVal val="visible"/>
                                      </p:to>
                                    </p:set>
                                    <p:animEffect transition="in" filter="blinds(horizontal)">
                                      <p:cBhvr>
                                        <p:cTn id="26" dur="500"/>
                                        <p:tgtEl>
                                          <p:spTgt spid="11264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12650"/>
                                        </p:tgtEl>
                                        <p:attrNameLst>
                                          <p:attrName>style.visibility</p:attrName>
                                        </p:attrNameLst>
                                      </p:cBhvr>
                                      <p:to>
                                        <p:strVal val="visible"/>
                                      </p:to>
                                    </p:set>
                                    <p:animEffect transition="in" filter="blinds(horizontal)">
                                      <p:cBhvr>
                                        <p:cTn id="29" dur="500"/>
                                        <p:tgtEl>
                                          <p:spTgt spid="112650"/>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12651"/>
                                        </p:tgtEl>
                                        <p:attrNameLst>
                                          <p:attrName>style.visibility</p:attrName>
                                        </p:attrNameLst>
                                      </p:cBhvr>
                                      <p:to>
                                        <p:strVal val="visible"/>
                                      </p:to>
                                    </p:set>
                                    <p:animEffect transition="in" filter="blinds(horizontal)">
                                      <p:cBhvr>
                                        <p:cTn id="34" dur="500"/>
                                        <p:tgtEl>
                                          <p:spTgt spid="112651"/>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12652"/>
                                        </p:tgtEl>
                                        <p:attrNameLst>
                                          <p:attrName>style.visibility</p:attrName>
                                        </p:attrNameLst>
                                      </p:cBhvr>
                                      <p:to>
                                        <p:strVal val="visible"/>
                                      </p:to>
                                    </p:set>
                                    <p:animEffect transition="in" filter="blinds(horizontal)">
                                      <p:cBhvr>
                                        <p:cTn id="39" dur="500"/>
                                        <p:tgtEl>
                                          <p:spTgt spid="112652"/>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12653"/>
                                        </p:tgtEl>
                                        <p:attrNameLst>
                                          <p:attrName>style.visibility</p:attrName>
                                        </p:attrNameLst>
                                      </p:cBhvr>
                                      <p:to>
                                        <p:strVal val="visible"/>
                                      </p:to>
                                    </p:set>
                                    <p:animEffect transition="in" filter="blinds(horizontal)">
                                      <p:cBhvr>
                                        <p:cTn id="42" dur="500"/>
                                        <p:tgtEl>
                                          <p:spTgt spid="112653"/>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112654"/>
                                        </p:tgtEl>
                                        <p:attrNameLst>
                                          <p:attrName>style.visibility</p:attrName>
                                        </p:attrNameLst>
                                      </p:cBhvr>
                                      <p:to>
                                        <p:strVal val="visible"/>
                                      </p:to>
                                    </p:set>
                                    <p:animEffect transition="in" filter="blinds(horizontal)">
                                      <p:cBhvr>
                                        <p:cTn id="45" dur="500"/>
                                        <p:tgtEl>
                                          <p:spTgt spid="112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autoUpdateAnimBg="0"/>
      <p:bldP spid="112645" grpId="0" autoUpdateAnimBg="0"/>
      <p:bldP spid="112646" grpId="0" animBg="1"/>
      <p:bldP spid="112647" grpId="0" animBg="1"/>
      <p:bldP spid="112648" grpId="0" animBg="1"/>
      <p:bldP spid="112649" grpId="0" animBg="1"/>
      <p:bldP spid="112650" grpId="0" animBg="1"/>
      <p:bldP spid="112651" grpId="0"/>
      <p:bldP spid="112652" grpId="0" animBg="1"/>
      <p:bldP spid="112653" grpId="0" animBg="1"/>
      <p:bldP spid="1126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323850" y="1246615"/>
            <a:ext cx="2251075" cy="914400"/>
          </a:xfrm>
          <a:prstGeom prst="rect">
            <a:avLst/>
          </a:prstGeom>
          <a:noFill/>
          <a:ln w="9525">
            <a:noFill/>
            <a:miter lim="800000"/>
          </a:ln>
          <a:effectLst/>
        </p:spPr>
        <p:txBody>
          <a:bodyPr wrap="none">
            <a:spAutoFit/>
          </a:bodyPr>
          <a:lstStyle/>
          <a:p>
            <a:r>
              <a:rPr lang="zh-CN" altLang="en-US" sz="5400" b="1" dirty="0">
                <a:solidFill>
                  <a:srgbClr val="FF3300"/>
                </a:solidFill>
                <a:latin typeface="Arial" panose="020B0604020202020204" pitchFamily="34" charset="0"/>
                <a:ea typeface="隶书" panose="02010509060101010101" pitchFamily="49" charset="-122"/>
              </a:rPr>
              <a:t>说明：</a:t>
            </a:r>
          </a:p>
        </p:txBody>
      </p:sp>
      <p:sp>
        <p:nvSpPr>
          <p:cNvPr id="113667" name="Text Box 3"/>
          <p:cNvSpPr txBox="1">
            <a:spLocks noChangeArrowheads="1"/>
          </p:cNvSpPr>
          <p:nvPr/>
        </p:nvSpPr>
        <p:spPr bwMode="auto">
          <a:xfrm>
            <a:off x="472505" y="2576940"/>
            <a:ext cx="8064500" cy="1190625"/>
          </a:xfrm>
          <a:prstGeom prst="rect">
            <a:avLst/>
          </a:prstGeom>
          <a:noFill/>
          <a:ln w="9525">
            <a:noFill/>
            <a:miter lim="800000"/>
          </a:ln>
          <a:effectLst/>
        </p:spPr>
        <p:txBody>
          <a:bodyPr>
            <a:spAutoFit/>
          </a:bodyPr>
          <a:lstStyle/>
          <a:p>
            <a:pPr>
              <a:spcBef>
                <a:spcPts val="0"/>
              </a:spcBef>
            </a:pPr>
            <a:r>
              <a:rPr lang="zh-CN" altLang="en-US" sz="3600" b="1" dirty="0" smtClean="0">
                <a:latin typeface="隶书" panose="02010509060101010101" pitchFamily="49" charset="-122"/>
                <a:ea typeface="隶书" panose="02010509060101010101" pitchFamily="49" charset="-122"/>
              </a:rPr>
              <a:t>    在</a:t>
            </a:r>
            <a:r>
              <a:rPr lang="zh-CN" altLang="en-US" sz="3600" b="1" dirty="0">
                <a:latin typeface="隶书" panose="02010509060101010101" pitchFamily="49" charset="-122"/>
                <a:ea typeface="隶书" panose="02010509060101010101" pitchFamily="49" charset="-122"/>
              </a:rPr>
              <a:t>不做特别说明的情况</a:t>
            </a:r>
            <a:r>
              <a:rPr lang="zh-CN" altLang="en-US" sz="3600" b="1" dirty="0" smtClean="0">
                <a:latin typeface="隶书" panose="02010509060101010101" pitchFamily="49" charset="-122"/>
                <a:ea typeface="隶书" panose="02010509060101010101" pitchFamily="49" charset="-122"/>
              </a:rPr>
              <a:t>下，我们</a:t>
            </a:r>
            <a:r>
              <a:rPr lang="zh-CN" altLang="en-US" sz="3600" b="1" dirty="0">
                <a:latin typeface="隶书" panose="02010509060101010101" pitchFamily="49" charset="-122"/>
                <a:ea typeface="隶书" panose="02010509060101010101" pitchFamily="49" charset="-122"/>
              </a:rPr>
              <a:t>说的角都指不大于平角的</a:t>
            </a:r>
            <a:r>
              <a:rPr lang="zh-CN" altLang="en-US" sz="3600" b="1" dirty="0" smtClean="0">
                <a:latin typeface="隶书" panose="02010509060101010101" pitchFamily="49" charset="-122"/>
                <a:ea typeface="隶书" panose="02010509060101010101" pitchFamily="49" charset="-122"/>
              </a:rPr>
              <a:t>角。</a:t>
            </a:r>
            <a:endParaRPr lang="zh-CN" altLang="en-US" sz="3600" b="1" dirty="0">
              <a:latin typeface="隶书" panose="02010509060101010101" pitchFamily="49" charset="-122"/>
              <a:ea typeface="隶书" panose="02010509060101010101" pitchFamily="49" charset="-122"/>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3667"/>
                                        </p:tgtEl>
                                        <p:attrNameLst>
                                          <p:attrName>style.visibility</p:attrName>
                                        </p:attrNameLst>
                                      </p:cBhvr>
                                      <p:to>
                                        <p:strVal val="visible"/>
                                      </p:to>
                                    </p:set>
                                    <p:animEffect transition="in" filter="blinds(horizontal)">
                                      <p:cBhvr>
                                        <p:cTn id="7" dur="500"/>
                                        <p:tgtEl>
                                          <p:spTgt spid="1136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79425" y="0"/>
            <a:ext cx="6870700" cy="685800"/>
          </a:xfrm>
        </p:spPr>
        <p:txBody>
          <a:bodyPr/>
          <a:lstStyle/>
          <a:p>
            <a:pPr algn="l"/>
            <a:r>
              <a:rPr lang="zh-CN" altLang="en-US" sz="4000" b="1" dirty="0"/>
              <a:t>牛刀小试</a:t>
            </a:r>
          </a:p>
        </p:txBody>
      </p:sp>
      <p:sp>
        <p:nvSpPr>
          <p:cNvPr id="41987" name="Rectangle 3"/>
          <p:cNvSpPr>
            <a:spLocks noGrp="1" noChangeArrowheads="1"/>
          </p:cNvSpPr>
          <p:nvPr>
            <p:ph idx="1"/>
          </p:nvPr>
        </p:nvSpPr>
        <p:spPr>
          <a:xfrm>
            <a:off x="277812" y="1789113"/>
            <a:ext cx="8353569" cy="2381105"/>
          </a:xfrm>
        </p:spPr>
        <p:txBody>
          <a:bodyPr/>
          <a:lstStyle/>
          <a:p>
            <a:r>
              <a:rPr lang="zh-CN" altLang="en-US" b="1" dirty="0"/>
              <a:t>把图中的角表示成下列形式：</a:t>
            </a:r>
          </a:p>
          <a:p>
            <a:r>
              <a:rPr lang="zh-CN" altLang="en-US" b="1" dirty="0"/>
              <a:t>①∠</a:t>
            </a:r>
            <a:r>
              <a:rPr lang="en-US" altLang="zh-CN" b="1" dirty="0">
                <a:latin typeface="Times New Roman" panose="02020603050405020304" pitchFamily="18" charset="0"/>
                <a:cs typeface="Times New Roman" panose="02020603050405020304" pitchFamily="18" charset="0"/>
              </a:rPr>
              <a:t>APO</a:t>
            </a:r>
            <a:r>
              <a:rPr lang="en-US" altLang="zh-CN" b="1" dirty="0"/>
              <a:t> ②∠</a:t>
            </a:r>
            <a:r>
              <a:rPr lang="en-US" altLang="zh-CN" b="1" dirty="0">
                <a:latin typeface="Times New Roman" panose="02020603050405020304" pitchFamily="18" charset="0"/>
                <a:cs typeface="Times New Roman" panose="02020603050405020304" pitchFamily="18" charset="0"/>
              </a:rPr>
              <a:t>AOP</a:t>
            </a:r>
            <a:r>
              <a:rPr lang="en-US" altLang="zh-CN" b="1" dirty="0"/>
              <a:t> ③∠</a:t>
            </a:r>
            <a:r>
              <a:rPr lang="en-US" altLang="zh-CN" b="1" dirty="0">
                <a:latin typeface="Times New Roman" panose="02020603050405020304" pitchFamily="18" charset="0"/>
                <a:cs typeface="Times New Roman" panose="02020603050405020304" pitchFamily="18" charset="0"/>
              </a:rPr>
              <a:t>OPC  </a:t>
            </a:r>
            <a:r>
              <a:rPr lang="en-US" altLang="zh-CN" b="1" dirty="0"/>
              <a:t>④∠</a:t>
            </a:r>
            <a:r>
              <a:rPr lang="en-US" altLang="zh-CN" b="1" dirty="0">
                <a:latin typeface="Times New Roman" panose="02020603050405020304" pitchFamily="18" charset="0"/>
                <a:cs typeface="Times New Roman" panose="02020603050405020304" pitchFamily="18" charset="0"/>
              </a:rPr>
              <a:t>O</a:t>
            </a:r>
            <a:r>
              <a:rPr lang="en-US" altLang="zh-CN" b="1" dirty="0"/>
              <a:t> ⑤∠</a:t>
            </a:r>
            <a:r>
              <a:rPr lang="en-US" altLang="zh-CN" b="1" dirty="0">
                <a:latin typeface="Times New Roman" panose="02020603050405020304" pitchFamily="18" charset="0"/>
                <a:cs typeface="Times New Roman" panose="02020603050405020304" pitchFamily="18" charset="0"/>
              </a:rPr>
              <a:t>COP</a:t>
            </a:r>
            <a:r>
              <a:rPr lang="en-US" altLang="zh-CN" b="1" dirty="0"/>
              <a:t> ⑥∠</a:t>
            </a:r>
            <a:r>
              <a:rPr lang="en-US" altLang="zh-CN" b="1" dirty="0">
                <a:latin typeface="Times New Roman" panose="02020603050405020304" pitchFamily="18" charset="0"/>
                <a:cs typeface="Times New Roman" panose="02020603050405020304" pitchFamily="18" charset="0"/>
              </a:rPr>
              <a:t>P</a:t>
            </a:r>
          </a:p>
          <a:p>
            <a:r>
              <a:rPr lang="zh-CN" altLang="en-US" b="1" dirty="0"/>
              <a:t>其中正确的</a:t>
            </a:r>
            <a:r>
              <a:rPr lang="zh-CN" altLang="en-US" b="1" dirty="0" smtClean="0"/>
              <a:t>有（把你认为正确的序号都填上。）</a:t>
            </a:r>
            <a:endParaRPr lang="zh-CN" altLang="en-US" b="1" dirty="0"/>
          </a:p>
        </p:txBody>
      </p:sp>
      <p:sp>
        <p:nvSpPr>
          <p:cNvPr id="41989" name="Line 5"/>
          <p:cNvSpPr>
            <a:spLocks noChangeShapeType="1"/>
          </p:cNvSpPr>
          <p:nvPr/>
        </p:nvSpPr>
        <p:spPr bwMode="auto">
          <a:xfrm>
            <a:off x="397020" y="3740872"/>
            <a:ext cx="3455987" cy="0"/>
          </a:xfrm>
          <a:prstGeom prst="line">
            <a:avLst/>
          </a:prstGeom>
          <a:noFill/>
          <a:ln w="9525">
            <a:solidFill>
              <a:schemeClr val="tx1"/>
            </a:solidFill>
            <a:round/>
          </a:ln>
          <a:effectLst/>
        </p:spPr>
        <p:txBody>
          <a:bodyPr/>
          <a:lstStyle/>
          <a:p>
            <a:endParaRPr lang="zh-CN" altLang="en-US"/>
          </a:p>
        </p:txBody>
      </p:sp>
      <p:grpSp>
        <p:nvGrpSpPr>
          <p:cNvPr id="42002" name="Group 18"/>
          <p:cNvGrpSpPr/>
          <p:nvPr/>
        </p:nvGrpSpPr>
        <p:grpSpPr bwMode="auto">
          <a:xfrm>
            <a:off x="3769736" y="3395806"/>
            <a:ext cx="3400425" cy="2339975"/>
            <a:chOff x="2043" y="2846"/>
            <a:chExt cx="2142" cy="1474"/>
          </a:xfrm>
        </p:grpSpPr>
        <p:sp>
          <p:nvSpPr>
            <p:cNvPr id="41990" name="Line 6"/>
            <p:cNvSpPr>
              <a:spLocks noChangeShapeType="1"/>
            </p:cNvSpPr>
            <p:nvPr/>
          </p:nvSpPr>
          <p:spPr bwMode="auto">
            <a:xfrm flipH="1">
              <a:off x="2320" y="3217"/>
              <a:ext cx="1451" cy="816"/>
            </a:xfrm>
            <a:prstGeom prst="line">
              <a:avLst/>
            </a:prstGeom>
            <a:noFill/>
            <a:ln w="28575">
              <a:solidFill>
                <a:schemeClr val="tx1"/>
              </a:solidFill>
              <a:round/>
            </a:ln>
            <a:effectLst/>
          </p:spPr>
          <p:txBody>
            <a:bodyPr/>
            <a:lstStyle/>
            <a:p>
              <a:endParaRPr lang="zh-CN" altLang="en-US"/>
            </a:p>
          </p:txBody>
        </p:sp>
        <p:sp>
          <p:nvSpPr>
            <p:cNvPr id="41991" name="Line 7"/>
            <p:cNvSpPr>
              <a:spLocks noChangeShapeType="1"/>
            </p:cNvSpPr>
            <p:nvPr/>
          </p:nvSpPr>
          <p:spPr bwMode="auto">
            <a:xfrm flipV="1">
              <a:off x="2314" y="3947"/>
              <a:ext cx="1724" cy="90"/>
            </a:xfrm>
            <a:prstGeom prst="line">
              <a:avLst/>
            </a:prstGeom>
            <a:noFill/>
            <a:ln w="28575">
              <a:solidFill>
                <a:schemeClr val="tx1"/>
              </a:solidFill>
              <a:round/>
            </a:ln>
            <a:effectLst/>
          </p:spPr>
          <p:txBody>
            <a:bodyPr/>
            <a:lstStyle/>
            <a:p>
              <a:endParaRPr lang="zh-CN" altLang="en-US"/>
            </a:p>
          </p:txBody>
        </p:sp>
        <p:sp>
          <p:nvSpPr>
            <p:cNvPr id="41992" name="Text Box 8"/>
            <p:cNvSpPr txBox="1">
              <a:spLocks noChangeArrowheads="1"/>
            </p:cNvSpPr>
            <p:nvPr/>
          </p:nvSpPr>
          <p:spPr bwMode="auto">
            <a:xfrm>
              <a:off x="2043" y="3903"/>
              <a:ext cx="274" cy="368"/>
            </a:xfrm>
            <a:prstGeom prst="rect">
              <a:avLst/>
            </a:prstGeom>
            <a:noFill/>
            <a:ln w="9525">
              <a:noFill/>
              <a:miter lim="800000"/>
            </a:ln>
            <a:effectLst/>
          </p:spPr>
          <p:txBody>
            <a:bodyPr wrap="none">
              <a:spAutoFit/>
            </a:bodyPr>
            <a:lstStyle/>
            <a:p>
              <a:r>
                <a:rPr lang="en-US" altLang="zh-CN" sz="3200" b="1" dirty="0">
                  <a:latin typeface="Times New Roman" panose="02020603050405020304" pitchFamily="18" charset="0"/>
                  <a:cs typeface="Times New Roman" panose="02020603050405020304" pitchFamily="18" charset="0"/>
                </a:rPr>
                <a:t>P</a:t>
              </a:r>
            </a:p>
          </p:txBody>
        </p:sp>
        <p:sp>
          <p:nvSpPr>
            <p:cNvPr id="41993" name="Text Box 9"/>
            <p:cNvSpPr txBox="1">
              <a:spLocks noChangeArrowheads="1"/>
            </p:cNvSpPr>
            <p:nvPr/>
          </p:nvSpPr>
          <p:spPr bwMode="auto">
            <a:xfrm>
              <a:off x="3870" y="3955"/>
              <a:ext cx="315" cy="365"/>
            </a:xfrm>
            <a:prstGeom prst="rect">
              <a:avLst/>
            </a:prstGeom>
            <a:noFill/>
            <a:ln w="9525">
              <a:noFill/>
              <a:miter lim="800000"/>
            </a:ln>
            <a:effectLst/>
          </p:spPr>
          <p:txBody>
            <a:bodyPr wrap="none">
              <a:spAutoFit/>
            </a:bodyPr>
            <a:lstStyle/>
            <a:p>
              <a:r>
                <a:rPr lang="en-US" altLang="zh-CN" sz="3200" b="1" dirty="0">
                  <a:latin typeface="Times New Roman" panose="02020603050405020304" pitchFamily="18" charset="0"/>
                  <a:cs typeface="Times New Roman" panose="02020603050405020304" pitchFamily="18" charset="0"/>
                </a:rPr>
                <a:t>O</a:t>
              </a:r>
            </a:p>
          </p:txBody>
        </p:sp>
        <p:sp>
          <p:nvSpPr>
            <p:cNvPr id="41994" name="Text Box 10"/>
            <p:cNvSpPr txBox="1">
              <a:spLocks noChangeArrowheads="1"/>
            </p:cNvSpPr>
            <p:nvPr/>
          </p:nvSpPr>
          <p:spPr bwMode="auto">
            <a:xfrm>
              <a:off x="2996" y="3178"/>
              <a:ext cx="301" cy="365"/>
            </a:xfrm>
            <a:prstGeom prst="rect">
              <a:avLst/>
            </a:prstGeom>
            <a:noFill/>
            <a:ln w="9525">
              <a:noFill/>
              <a:miter lim="800000"/>
            </a:ln>
            <a:effectLst/>
          </p:spPr>
          <p:txBody>
            <a:bodyPr wrap="none">
              <a:spAutoFit/>
            </a:bodyPr>
            <a:lstStyle/>
            <a:p>
              <a:r>
                <a:rPr lang="en-US" altLang="zh-CN" sz="3200" b="1" dirty="0">
                  <a:latin typeface="Times New Roman" panose="02020603050405020304" pitchFamily="18" charset="0"/>
                  <a:cs typeface="Times New Roman" panose="02020603050405020304" pitchFamily="18" charset="0"/>
                </a:rPr>
                <a:t>A</a:t>
              </a:r>
            </a:p>
          </p:txBody>
        </p:sp>
        <p:sp>
          <p:nvSpPr>
            <p:cNvPr id="41995" name="Text Box 11"/>
            <p:cNvSpPr txBox="1">
              <a:spLocks noChangeArrowheads="1"/>
            </p:cNvSpPr>
            <p:nvPr/>
          </p:nvSpPr>
          <p:spPr bwMode="auto">
            <a:xfrm>
              <a:off x="3631" y="2846"/>
              <a:ext cx="278" cy="327"/>
            </a:xfrm>
            <a:prstGeom prst="rect">
              <a:avLst/>
            </a:prstGeom>
            <a:noFill/>
            <a:ln w="9525">
              <a:noFill/>
              <a:miter lim="800000"/>
            </a:ln>
            <a:effectLst/>
          </p:spPr>
          <p:txBody>
            <a:bodyPr wrap="none">
              <a:spAutoFit/>
            </a:bodyPr>
            <a:lstStyle/>
            <a:p>
              <a:r>
                <a:rPr lang="en-US" altLang="zh-CN" sz="2800" b="1" dirty="0">
                  <a:latin typeface="Times New Roman" panose="02020603050405020304" pitchFamily="18" charset="0"/>
                  <a:cs typeface="Times New Roman" panose="02020603050405020304" pitchFamily="18" charset="0"/>
                </a:rPr>
                <a:t>C</a:t>
              </a:r>
            </a:p>
          </p:txBody>
        </p:sp>
        <p:sp>
          <p:nvSpPr>
            <p:cNvPr id="41996" name="Line 12"/>
            <p:cNvSpPr>
              <a:spLocks noChangeShapeType="1"/>
            </p:cNvSpPr>
            <p:nvPr/>
          </p:nvSpPr>
          <p:spPr bwMode="auto">
            <a:xfrm>
              <a:off x="3235" y="3501"/>
              <a:ext cx="0" cy="0"/>
            </a:xfrm>
            <a:prstGeom prst="line">
              <a:avLst/>
            </a:prstGeom>
            <a:noFill/>
            <a:ln w="9525">
              <a:solidFill>
                <a:schemeClr val="tx1"/>
              </a:solidFill>
              <a:round/>
            </a:ln>
            <a:effectLst/>
          </p:spPr>
          <p:txBody>
            <a:bodyPr/>
            <a:lstStyle/>
            <a:p>
              <a:endParaRPr lang="zh-CN" altLang="en-US"/>
            </a:p>
          </p:txBody>
        </p:sp>
        <p:sp>
          <p:nvSpPr>
            <p:cNvPr id="41997" name="Oval 13"/>
            <p:cNvSpPr>
              <a:spLocks noChangeArrowheads="1"/>
            </p:cNvSpPr>
            <p:nvPr/>
          </p:nvSpPr>
          <p:spPr bwMode="auto">
            <a:xfrm>
              <a:off x="3190" y="3501"/>
              <a:ext cx="45" cy="45"/>
            </a:xfrm>
            <a:prstGeom prst="ellipse">
              <a:avLst/>
            </a:prstGeom>
            <a:solidFill>
              <a:schemeClr val="accent1"/>
            </a:solidFill>
            <a:ln w="9525">
              <a:solidFill>
                <a:schemeClr val="tx1"/>
              </a:solidFill>
              <a:round/>
            </a:ln>
            <a:effectLst/>
          </p:spPr>
          <p:txBody>
            <a:bodyPr wrap="none" anchor="ctr"/>
            <a:lstStyle/>
            <a:p>
              <a:endParaRPr lang="zh-CN" altLang="en-US"/>
            </a:p>
          </p:txBody>
        </p:sp>
      </p:grpSp>
      <p:sp>
        <p:nvSpPr>
          <p:cNvPr id="42000" name="Text Box 16"/>
          <p:cNvSpPr txBox="1">
            <a:spLocks noChangeArrowheads="1"/>
          </p:cNvSpPr>
          <p:nvPr/>
        </p:nvSpPr>
        <p:spPr bwMode="auto">
          <a:xfrm>
            <a:off x="454170" y="3178897"/>
            <a:ext cx="3260725" cy="519112"/>
          </a:xfrm>
          <a:prstGeom prst="rect">
            <a:avLst/>
          </a:prstGeom>
          <a:noFill/>
          <a:ln w="9525">
            <a:noFill/>
            <a:miter lim="800000"/>
          </a:ln>
          <a:effectLst/>
        </p:spPr>
        <p:txBody>
          <a:bodyPr>
            <a:spAutoFit/>
          </a:bodyPr>
          <a:lstStyle/>
          <a:p>
            <a:r>
              <a:rPr lang="en-US" altLang="zh-CN" sz="2800" b="1" dirty="0">
                <a:latin typeface="Arial" panose="020B0604020202020204" pitchFamily="34" charset="0"/>
              </a:rPr>
              <a:t>① ③ ⑥</a:t>
            </a:r>
          </a:p>
        </p:txBody>
      </p:sp>
      <p:sp>
        <p:nvSpPr>
          <p:cNvPr id="42003" name="Text Box 19"/>
          <p:cNvSpPr txBox="1">
            <a:spLocks noChangeArrowheads="1"/>
          </p:cNvSpPr>
          <p:nvPr/>
        </p:nvSpPr>
        <p:spPr bwMode="auto">
          <a:xfrm>
            <a:off x="468313" y="620713"/>
            <a:ext cx="2232025" cy="762000"/>
          </a:xfrm>
          <a:prstGeom prst="rect">
            <a:avLst/>
          </a:prstGeom>
          <a:noFill/>
          <a:ln w="9525">
            <a:noFill/>
            <a:miter lim="800000"/>
          </a:ln>
          <a:effectLst/>
        </p:spPr>
        <p:txBody>
          <a:bodyPr>
            <a:spAutoFit/>
          </a:bodyPr>
          <a:lstStyle/>
          <a:p>
            <a:pPr>
              <a:spcBef>
                <a:spcPct val="50000"/>
              </a:spcBef>
            </a:pPr>
            <a:r>
              <a:rPr lang="zh-CN" altLang="en-US" sz="4400" dirty="0" smtClean="0">
                <a:solidFill>
                  <a:srgbClr val="FF0000"/>
                </a:solidFill>
                <a:latin typeface="隶书" panose="02010509060101010101" pitchFamily="49" charset="-122"/>
                <a:ea typeface="隶书" panose="02010509060101010101" pitchFamily="49" charset="-122"/>
              </a:rPr>
              <a:t>练习</a:t>
            </a:r>
            <a:r>
              <a:rPr lang="en-US" altLang="zh-CN" sz="4400" dirty="0" smtClean="0">
                <a:solidFill>
                  <a:srgbClr val="FF0000"/>
                </a:solidFill>
                <a:latin typeface="隶书" panose="02010509060101010101" pitchFamily="49" charset="-122"/>
                <a:ea typeface="隶书" panose="02010509060101010101" pitchFamily="49" charset="-122"/>
              </a:rPr>
              <a:t>1</a:t>
            </a:r>
            <a:endParaRPr lang="en-US" altLang="zh-CN" sz="4400" dirty="0">
              <a:solidFill>
                <a:srgbClr val="FF0000"/>
              </a:solidFill>
              <a:latin typeface="隶书" panose="02010509060101010101" pitchFamily="49" charset="-122"/>
              <a:ea typeface="隶书" panose="02010509060101010101" pitchFamily="49" charset="-122"/>
            </a:endParaRP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2000">
                                            <p:txEl>
                                              <p:pRg st="0" end="0"/>
                                            </p:txEl>
                                          </p:spTgt>
                                        </p:tgtEl>
                                        <p:attrNameLst>
                                          <p:attrName>style.visibility</p:attrName>
                                        </p:attrNameLst>
                                      </p:cBhvr>
                                      <p:to>
                                        <p:strVal val="visible"/>
                                      </p:to>
                                    </p:set>
                                    <p:animEffect transition="in" filter="slide(fromBottom)">
                                      <p:cBhvr>
                                        <p:cTn id="7" dur="500"/>
                                        <p:tgtEl>
                                          <p:spTgt spid="420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74073" y="949748"/>
            <a:ext cx="8423564" cy="1077218"/>
          </a:xfrm>
          <a:prstGeom prst="rect">
            <a:avLst/>
          </a:prstGeom>
          <a:noFill/>
          <a:ln w="9525">
            <a:noFill/>
            <a:miter lim="800000"/>
          </a:ln>
          <a:effectLst/>
        </p:spPr>
        <p:txBody>
          <a:bodyPr wrap="square">
            <a:spAutoFit/>
          </a:bodyPr>
          <a:lstStyle/>
          <a:p>
            <a:r>
              <a:rPr lang="zh-CN" altLang="en-US" sz="3200" dirty="0" smtClean="0">
                <a:latin typeface="隶书" panose="02010509060101010101" pitchFamily="49" charset="-122"/>
                <a:ea typeface="隶书" panose="02010509060101010101" pitchFamily="49" charset="-122"/>
              </a:rPr>
              <a:t>    将</a:t>
            </a:r>
            <a:r>
              <a:rPr lang="zh-CN" altLang="en-US" sz="3200" dirty="0">
                <a:latin typeface="隶书" panose="02010509060101010101" pitchFamily="49" charset="-122"/>
                <a:ea typeface="隶书" panose="02010509060101010101" pitchFamily="49" charset="-122"/>
              </a:rPr>
              <a:t>图中的角用不同的方法表示</a:t>
            </a:r>
            <a:r>
              <a:rPr lang="zh-CN" altLang="en-US" sz="3200" dirty="0" smtClean="0">
                <a:latin typeface="隶书" panose="02010509060101010101" pitchFamily="49" charset="-122"/>
                <a:ea typeface="隶书" panose="02010509060101010101" pitchFamily="49" charset="-122"/>
              </a:rPr>
              <a:t>出来，并</a:t>
            </a:r>
            <a:r>
              <a:rPr lang="zh-CN" altLang="en-US" sz="3200" dirty="0">
                <a:latin typeface="隶书" panose="02010509060101010101" pitchFamily="49" charset="-122"/>
                <a:ea typeface="隶书" panose="02010509060101010101" pitchFamily="49" charset="-122"/>
              </a:rPr>
              <a:t>填写下</a:t>
            </a:r>
            <a:r>
              <a:rPr lang="zh-CN" altLang="en-US" sz="3200" dirty="0" smtClean="0">
                <a:latin typeface="隶书" panose="02010509060101010101" pitchFamily="49" charset="-122"/>
                <a:ea typeface="隶书" panose="02010509060101010101" pitchFamily="49" charset="-122"/>
              </a:rPr>
              <a:t>表。</a:t>
            </a:r>
            <a:endParaRPr lang="zh-CN" altLang="en-US" sz="3200" dirty="0">
              <a:latin typeface="隶书" panose="02010509060101010101" pitchFamily="49" charset="-122"/>
              <a:ea typeface="隶书" panose="02010509060101010101" pitchFamily="49" charset="-122"/>
            </a:endParaRPr>
          </a:p>
        </p:txBody>
      </p:sp>
      <p:graphicFrame>
        <p:nvGraphicFramePr>
          <p:cNvPr id="15363" name="Group 3"/>
          <p:cNvGraphicFramePr>
            <a:graphicFrameLocks noGrp="1"/>
          </p:cNvGraphicFramePr>
          <p:nvPr/>
        </p:nvGraphicFramePr>
        <p:xfrm>
          <a:off x="755650" y="4583688"/>
          <a:ext cx="7343775" cy="1494994"/>
        </p:xfrm>
        <a:graphic>
          <a:graphicData uri="http://schemas.openxmlformats.org/drawingml/2006/table">
            <a:tbl>
              <a:tblPr/>
              <a:tblGrid>
                <a:gridCol w="1468438">
                  <a:extLst>
                    <a:ext uri="{9D8B030D-6E8A-4147-A177-3AD203B41FA5}">
                      <a16:colId xmlns:a16="http://schemas.microsoft.com/office/drawing/2014/main" val="20000"/>
                    </a:ext>
                  </a:extLst>
                </a:gridCol>
                <a:gridCol w="1468437">
                  <a:extLst>
                    <a:ext uri="{9D8B030D-6E8A-4147-A177-3AD203B41FA5}">
                      <a16:colId xmlns:a16="http://schemas.microsoft.com/office/drawing/2014/main" val="20001"/>
                    </a:ext>
                  </a:extLst>
                </a:gridCol>
                <a:gridCol w="1470025">
                  <a:extLst>
                    <a:ext uri="{9D8B030D-6E8A-4147-A177-3AD203B41FA5}">
                      <a16:colId xmlns:a16="http://schemas.microsoft.com/office/drawing/2014/main" val="20002"/>
                    </a:ext>
                  </a:extLst>
                </a:gridCol>
                <a:gridCol w="1468438">
                  <a:extLst>
                    <a:ext uri="{9D8B030D-6E8A-4147-A177-3AD203B41FA5}">
                      <a16:colId xmlns:a16="http://schemas.microsoft.com/office/drawing/2014/main" val="20003"/>
                    </a:ext>
                  </a:extLst>
                </a:gridCol>
                <a:gridCol w="1468437">
                  <a:extLst>
                    <a:ext uri="{9D8B030D-6E8A-4147-A177-3AD203B41FA5}">
                      <a16:colId xmlns:a16="http://schemas.microsoft.com/office/drawing/2014/main" val="20004"/>
                    </a:ext>
                  </a:extLst>
                </a:gridCol>
              </a:tblGrid>
              <a:tr h="694894">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∠1</a:t>
                      </a:r>
                    </a:p>
                  </a:txBody>
                  <a:tcPr anchor="ctr"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00100">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en-US" altLang="zh-CN" sz="2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ACB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dirty="0" smtClean="0">
                        <a:ln>
                          <a:noFill/>
                        </a:ln>
                        <a:solidFill>
                          <a:schemeClr val="tx1"/>
                        </a:solidFill>
                        <a:effectLst/>
                        <a:latin typeface="Comic Sans MS" panose="030F0702030302020204" pitchFamily="66" charset="0"/>
                        <a:ea typeface="宋体" panose="02010600030101010101"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a:t>
                      </a:r>
                      <a:r>
                        <a:rPr kumimoji="0" lang="en-US" altLang="zh-CN" sz="2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ABC</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15385" name="Group 25"/>
          <p:cNvGrpSpPr/>
          <p:nvPr/>
        </p:nvGrpSpPr>
        <p:grpSpPr bwMode="auto">
          <a:xfrm>
            <a:off x="611188" y="1700213"/>
            <a:ext cx="7534275" cy="3057525"/>
            <a:chOff x="158" y="1026"/>
            <a:chExt cx="4746" cy="1926"/>
          </a:xfrm>
        </p:grpSpPr>
        <p:sp>
          <p:nvSpPr>
            <p:cNvPr id="15386" name="Text Box 26"/>
            <p:cNvSpPr txBox="1">
              <a:spLocks noChangeArrowheads="1"/>
            </p:cNvSpPr>
            <p:nvPr/>
          </p:nvSpPr>
          <p:spPr bwMode="auto">
            <a:xfrm>
              <a:off x="1156" y="2432"/>
              <a:ext cx="255" cy="308"/>
            </a:xfrm>
            <a:prstGeom prst="rect">
              <a:avLst/>
            </a:prstGeom>
            <a:noFill/>
            <a:ln w="9525">
              <a:noFill/>
              <a:miter lim="800000"/>
            </a:ln>
            <a:effectLst/>
          </p:spPr>
          <p:txBody>
            <a:bodyPr wrap="none">
              <a:spAutoFit/>
            </a:bodyPr>
            <a:lstStyle/>
            <a:p>
              <a:r>
                <a:rPr lang="en-US" altLang="zh-CN" sz="2600" b="1" i="1" dirty="0">
                  <a:latin typeface="Times New Roman" panose="02020603050405020304" pitchFamily="18" charset="0"/>
                </a:rPr>
                <a:t>A</a:t>
              </a:r>
            </a:p>
          </p:txBody>
        </p:sp>
        <p:sp>
          <p:nvSpPr>
            <p:cNvPr id="15387" name="Text Box 27"/>
            <p:cNvSpPr txBox="1">
              <a:spLocks noChangeArrowheads="1"/>
            </p:cNvSpPr>
            <p:nvPr/>
          </p:nvSpPr>
          <p:spPr bwMode="auto">
            <a:xfrm>
              <a:off x="158" y="2432"/>
              <a:ext cx="266" cy="308"/>
            </a:xfrm>
            <a:prstGeom prst="rect">
              <a:avLst/>
            </a:prstGeom>
            <a:noFill/>
            <a:ln w="9525">
              <a:noFill/>
              <a:miter lim="800000"/>
            </a:ln>
            <a:effectLst/>
          </p:spPr>
          <p:txBody>
            <a:bodyPr wrap="none">
              <a:spAutoFit/>
            </a:bodyPr>
            <a:lstStyle/>
            <a:p>
              <a:r>
                <a:rPr lang="en-US" altLang="zh-CN" sz="2600" b="1" i="1" dirty="0">
                  <a:latin typeface="Times New Roman" panose="02020603050405020304" pitchFamily="18" charset="0"/>
                </a:rPr>
                <a:t>D</a:t>
              </a:r>
            </a:p>
          </p:txBody>
        </p:sp>
        <p:sp>
          <p:nvSpPr>
            <p:cNvPr id="15388" name="Text Box 28"/>
            <p:cNvSpPr txBox="1">
              <a:spLocks noChangeArrowheads="1"/>
            </p:cNvSpPr>
            <p:nvPr/>
          </p:nvSpPr>
          <p:spPr bwMode="auto">
            <a:xfrm>
              <a:off x="3107" y="2430"/>
              <a:ext cx="255" cy="308"/>
            </a:xfrm>
            <a:prstGeom prst="rect">
              <a:avLst/>
            </a:prstGeom>
            <a:noFill/>
            <a:ln w="9525">
              <a:noFill/>
              <a:miter lim="800000"/>
            </a:ln>
            <a:effectLst/>
          </p:spPr>
          <p:txBody>
            <a:bodyPr wrap="none">
              <a:spAutoFit/>
            </a:bodyPr>
            <a:lstStyle/>
            <a:p>
              <a:r>
                <a:rPr lang="en-US" altLang="zh-CN" sz="2600" b="1" i="1" dirty="0">
                  <a:latin typeface="Times New Roman" panose="02020603050405020304" pitchFamily="18" charset="0"/>
                </a:rPr>
                <a:t>C</a:t>
              </a:r>
            </a:p>
          </p:txBody>
        </p:sp>
        <p:grpSp>
          <p:nvGrpSpPr>
            <p:cNvPr id="15389" name="Group 29"/>
            <p:cNvGrpSpPr/>
            <p:nvPr/>
          </p:nvGrpSpPr>
          <p:grpSpPr bwMode="auto">
            <a:xfrm>
              <a:off x="204" y="1026"/>
              <a:ext cx="4700" cy="1926"/>
              <a:chOff x="204" y="1026"/>
              <a:chExt cx="4700" cy="1926"/>
            </a:xfrm>
          </p:grpSpPr>
          <p:sp>
            <p:nvSpPr>
              <p:cNvPr id="15390" name="Line 30"/>
              <p:cNvSpPr>
                <a:spLocks noChangeShapeType="1"/>
              </p:cNvSpPr>
              <p:nvPr/>
            </p:nvSpPr>
            <p:spPr bwMode="auto">
              <a:xfrm>
                <a:off x="204" y="2478"/>
                <a:ext cx="4491" cy="0"/>
              </a:xfrm>
              <a:prstGeom prst="line">
                <a:avLst/>
              </a:prstGeom>
              <a:noFill/>
              <a:ln w="19050">
                <a:solidFill>
                  <a:schemeClr val="tx1"/>
                </a:solidFill>
                <a:round/>
              </a:ln>
              <a:effectLst/>
            </p:spPr>
            <p:txBody>
              <a:bodyPr/>
              <a:lstStyle/>
              <a:p>
                <a:endParaRPr lang="zh-CN" altLang="en-US"/>
              </a:p>
            </p:txBody>
          </p:sp>
          <p:sp>
            <p:nvSpPr>
              <p:cNvPr id="15391" name="Line 31"/>
              <p:cNvSpPr>
                <a:spLocks noChangeShapeType="1"/>
              </p:cNvSpPr>
              <p:nvPr/>
            </p:nvSpPr>
            <p:spPr bwMode="auto">
              <a:xfrm flipV="1">
                <a:off x="3231" y="1026"/>
                <a:ext cx="726" cy="1452"/>
              </a:xfrm>
              <a:prstGeom prst="line">
                <a:avLst/>
              </a:prstGeom>
              <a:noFill/>
              <a:ln w="19050">
                <a:solidFill>
                  <a:schemeClr val="tx1"/>
                </a:solidFill>
                <a:round/>
              </a:ln>
              <a:effectLst/>
            </p:spPr>
            <p:txBody>
              <a:bodyPr/>
              <a:lstStyle/>
              <a:p>
                <a:endParaRPr lang="zh-CN" altLang="en-US"/>
              </a:p>
            </p:txBody>
          </p:sp>
          <p:sp>
            <p:nvSpPr>
              <p:cNvPr id="15392" name="Line 32"/>
              <p:cNvSpPr>
                <a:spLocks noChangeShapeType="1"/>
              </p:cNvSpPr>
              <p:nvPr/>
            </p:nvSpPr>
            <p:spPr bwMode="auto">
              <a:xfrm flipH="1">
                <a:off x="1247" y="1162"/>
                <a:ext cx="2631" cy="1316"/>
              </a:xfrm>
              <a:prstGeom prst="line">
                <a:avLst/>
              </a:prstGeom>
              <a:noFill/>
              <a:ln w="19050">
                <a:solidFill>
                  <a:schemeClr val="tx1"/>
                </a:solidFill>
                <a:round/>
              </a:ln>
              <a:effectLst/>
            </p:spPr>
            <p:txBody>
              <a:bodyPr/>
              <a:lstStyle/>
              <a:p>
                <a:endParaRPr lang="zh-CN" altLang="en-US"/>
              </a:p>
            </p:txBody>
          </p:sp>
          <p:sp>
            <p:nvSpPr>
              <p:cNvPr id="15393" name="Text Box 33"/>
              <p:cNvSpPr txBox="1">
                <a:spLocks noChangeArrowheads="1"/>
              </p:cNvSpPr>
              <p:nvPr/>
            </p:nvSpPr>
            <p:spPr bwMode="auto">
              <a:xfrm>
                <a:off x="3878" y="1071"/>
                <a:ext cx="255" cy="308"/>
              </a:xfrm>
              <a:prstGeom prst="rect">
                <a:avLst/>
              </a:prstGeom>
              <a:noFill/>
              <a:ln w="9525">
                <a:noFill/>
                <a:miter lim="800000"/>
              </a:ln>
              <a:effectLst/>
            </p:spPr>
            <p:txBody>
              <a:bodyPr wrap="none">
                <a:spAutoFit/>
              </a:bodyPr>
              <a:lstStyle/>
              <a:p>
                <a:r>
                  <a:rPr lang="en-US" altLang="zh-CN" sz="2600" b="1" i="1" dirty="0">
                    <a:latin typeface="Times New Roman" panose="02020603050405020304" pitchFamily="18" charset="0"/>
                  </a:rPr>
                  <a:t>B</a:t>
                </a:r>
              </a:p>
            </p:txBody>
          </p:sp>
          <p:sp>
            <p:nvSpPr>
              <p:cNvPr id="15394" name="Text Box 34"/>
              <p:cNvSpPr txBox="1">
                <a:spLocks noChangeArrowheads="1"/>
              </p:cNvSpPr>
              <p:nvPr/>
            </p:nvSpPr>
            <p:spPr bwMode="auto">
              <a:xfrm>
                <a:off x="4649" y="2205"/>
                <a:ext cx="255" cy="308"/>
              </a:xfrm>
              <a:prstGeom prst="rect">
                <a:avLst/>
              </a:prstGeom>
              <a:noFill/>
              <a:ln w="9525">
                <a:noFill/>
                <a:miter lim="800000"/>
              </a:ln>
              <a:effectLst/>
            </p:spPr>
            <p:txBody>
              <a:bodyPr wrap="none">
                <a:spAutoFit/>
              </a:bodyPr>
              <a:lstStyle/>
              <a:p>
                <a:r>
                  <a:rPr lang="en-US" altLang="zh-CN" sz="2600" b="1" i="1" dirty="0">
                    <a:latin typeface="Times New Roman" panose="02020603050405020304" pitchFamily="18" charset="0"/>
                  </a:rPr>
                  <a:t>E</a:t>
                </a:r>
              </a:p>
            </p:txBody>
          </p:sp>
          <p:sp>
            <p:nvSpPr>
              <p:cNvPr id="15395" name="Arc 35"/>
              <p:cNvSpPr/>
              <p:nvPr/>
            </p:nvSpPr>
            <p:spPr bwMode="auto">
              <a:xfrm>
                <a:off x="3221" y="2284"/>
                <a:ext cx="227" cy="193"/>
              </a:xfrm>
              <a:custGeom>
                <a:avLst/>
                <a:gdLst>
                  <a:gd name="G0" fmla="+- 0 0 0"/>
                  <a:gd name="G1" fmla="+- 18312 0 0"/>
                  <a:gd name="G2" fmla="+- 21600 0 0"/>
                  <a:gd name="T0" fmla="*/ 11456 w 21600"/>
                  <a:gd name="T1" fmla="*/ 0 h 18312"/>
                  <a:gd name="T2" fmla="*/ 21600 w 21600"/>
                  <a:gd name="T3" fmla="*/ 18312 h 18312"/>
                  <a:gd name="T4" fmla="*/ 0 w 21600"/>
                  <a:gd name="T5" fmla="*/ 18312 h 18312"/>
                </a:gdLst>
                <a:ahLst/>
                <a:cxnLst>
                  <a:cxn ang="0">
                    <a:pos x="T0" y="T1"/>
                  </a:cxn>
                  <a:cxn ang="0">
                    <a:pos x="T2" y="T3"/>
                  </a:cxn>
                  <a:cxn ang="0">
                    <a:pos x="T4" y="T5"/>
                  </a:cxn>
                </a:cxnLst>
                <a:rect l="0" t="0" r="r" b="b"/>
                <a:pathLst>
                  <a:path w="21600" h="18312" fill="none" extrusionOk="0">
                    <a:moveTo>
                      <a:pt x="11455" y="0"/>
                    </a:moveTo>
                    <a:cubicBezTo>
                      <a:pt x="17766" y="3948"/>
                      <a:pt x="21600" y="10867"/>
                      <a:pt x="21600" y="18312"/>
                    </a:cubicBezTo>
                  </a:path>
                  <a:path w="21600" h="18312" stroke="0" extrusionOk="0">
                    <a:moveTo>
                      <a:pt x="11455" y="0"/>
                    </a:moveTo>
                    <a:cubicBezTo>
                      <a:pt x="17766" y="3948"/>
                      <a:pt x="21600" y="10867"/>
                      <a:pt x="21600" y="18312"/>
                    </a:cubicBezTo>
                    <a:lnTo>
                      <a:pt x="0" y="18312"/>
                    </a:lnTo>
                    <a:close/>
                  </a:path>
                </a:pathLst>
              </a:custGeom>
              <a:noFill/>
              <a:ln w="9525">
                <a:solidFill>
                  <a:schemeClr val="tx1"/>
                </a:solidFill>
                <a:round/>
              </a:ln>
              <a:effectLst/>
            </p:spPr>
            <p:txBody>
              <a:bodyPr wrap="none" anchor="ctr"/>
              <a:lstStyle/>
              <a:p>
                <a:endParaRPr lang="zh-CN" altLang="en-US"/>
              </a:p>
            </p:txBody>
          </p:sp>
          <p:sp>
            <p:nvSpPr>
              <p:cNvPr id="15396" name="Arc 36"/>
              <p:cNvSpPr/>
              <p:nvPr/>
            </p:nvSpPr>
            <p:spPr bwMode="auto">
              <a:xfrm>
                <a:off x="2985" y="2226"/>
                <a:ext cx="371" cy="388"/>
              </a:xfrm>
              <a:custGeom>
                <a:avLst/>
                <a:gdLst>
                  <a:gd name="G0" fmla="+- 20003 0 0"/>
                  <a:gd name="G1" fmla="+- 21600 0 0"/>
                  <a:gd name="G2" fmla="+- 21600 0 0"/>
                  <a:gd name="T0" fmla="*/ 0 w 21545"/>
                  <a:gd name="T1" fmla="*/ 13450 h 21600"/>
                  <a:gd name="T2" fmla="*/ 21545 w 21545"/>
                  <a:gd name="T3" fmla="*/ 55 h 21600"/>
                  <a:gd name="T4" fmla="*/ 20003 w 21545"/>
                  <a:gd name="T5" fmla="*/ 21600 h 21600"/>
                </a:gdLst>
                <a:ahLst/>
                <a:cxnLst>
                  <a:cxn ang="0">
                    <a:pos x="T0" y="T1"/>
                  </a:cxn>
                  <a:cxn ang="0">
                    <a:pos x="T2" y="T3"/>
                  </a:cxn>
                  <a:cxn ang="0">
                    <a:pos x="T4" y="T5"/>
                  </a:cxn>
                </a:cxnLst>
                <a:rect l="0" t="0" r="r" b="b"/>
                <a:pathLst>
                  <a:path w="21545" h="21600" fill="none" extrusionOk="0">
                    <a:moveTo>
                      <a:pt x="-1" y="13449"/>
                    </a:moveTo>
                    <a:cubicBezTo>
                      <a:pt x="3313" y="5317"/>
                      <a:pt x="11221" y="-1"/>
                      <a:pt x="20003" y="0"/>
                    </a:cubicBezTo>
                    <a:cubicBezTo>
                      <a:pt x="20517" y="0"/>
                      <a:pt x="21031" y="18"/>
                      <a:pt x="21544" y="55"/>
                    </a:cubicBezTo>
                  </a:path>
                  <a:path w="21545" h="21600" stroke="0" extrusionOk="0">
                    <a:moveTo>
                      <a:pt x="-1" y="13449"/>
                    </a:moveTo>
                    <a:cubicBezTo>
                      <a:pt x="3313" y="5317"/>
                      <a:pt x="11221" y="-1"/>
                      <a:pt x="20003" y="0"/>
                    </a:cubicBezTo>
                    <a:cubicBezTo>
                      <a:pt x="20517" y="0"/>
                      <a:pt x="21031" y="18"/>
                      <a:pt x="21544" y="55"/>
                    </a:cubicBezTo>
                    <a:lnTo>
                      <a:pt x="20003" y="21600"/>
                    </a:lnTo>
                    <a:close/>
                  </a:path>
                </a:pathLst>
              </a:custGeom>
              <a:noFill/>
              <a:ln w="9525">
                <a:solidFill>
                  <a:schemeClr val="tx1"/>
                </a:solidFill>
                <a:round/>
              </a:ln>
              <a:effectLst/>
            </p:spPr>
            <p:txBody>
              <a:bodyPr wrap="none" anchor="ctr"/>
              <a:lstStyle/>
              <a:p>
                <a:endParaRPr lang="zh-CN" altLang="en-US"/>
              </a:p>
            </p:txBody>
          </p:sp>
          <p:sp>
            <p:nvSpPr>
              <p:cNvPr id="15397" name="Arc 37"/>
              <p:cNvSpPr/>
              <p:nvPr/>
            </p:nvSpPr>
            <p:spPr bwMode="auto">
              <a:xfrm>
                <a:off x="1670" y="2233"/>
                <a:ext cx="164" cy="233"/>
              </a:xfrm>
              <a:custGeom>
                <a:avLst/>
                <a:gdLst>
                  <a:gd name="G0" fmla="+- 0 0 0"/>
                  <a:gd name="G1" fmla="+- 18312 0 0"/>
                  <a:gd name="G2" fmla="+- 21600 0 0"/>
                  <a:gd name="T0" fmla="*/ 11456 w 21600"/>
                  <a:gd name="T1" fmla="*/ 0 h 30569"/>
                  <a:gd name="T2" fmla="*/ 17786 w 21600"/>
                  <a:gd name="T3" fmla="*/ 30569 h 30569"/>
                  <a:gd name="T4" fmla="*/ 0 w 21600"/>
                  <a:gd name="T5" fmla="*/ 18312 h 30569"/>
                </a:gdLst>
                <a:ahLst/>
                <a:cxnLst>
                  <a:cxn ang="0">
                    <a:pos x="T0" y="T1"/>
                  </a:cxn>
                  <a:cxn ang="0">
                    <a:pos x="T2" y="T3"/>
                  </a:cxn>
                  <a:cxn ang="0">
                    <a:pos x="T4" y="T5"/>
                  </a:cxn>
                </a:cxnLst>
                <a:rect l="0" t="0" r="r" b="b"/>
                <a:pathLst>
                  <a:path w="21600" h="30569" fill="none" extrusionOk="0">
                    <a:moveTo>
                      <a:pt x="11455" y="0"/>
                    </a:moveTo>
                    <a:cubicBezTo>
                      <a:pt x="17766" y="3948"/>
                      <a:pt x="21600" y="10867"/>
                      <a:pt x="21600" y="18312"/>
                    </a:cubicBezTo>
                    <a:cubicBezTo>
                      <a:pt x="21600" y="22689"/>
                      <a:pt x="20269" y="26964"/>
                      <a:pt x="17785" y="30568"/>
                    </a:cubicBezTo>
                  </a:path>
                  <a:path w="21600" h="30569" stroke="0" extrusionOk="0">
                    <a:moveTo>
                      <a:pt x="11455" y="0"/>
                    </a:moveTo>
                    <a:cubicBezTo>
                      <a:pt x="17766" y="3948"/>
                      <a:pt x="21600" y="10867"/>
                      <a:pt x="21600" y="18312"/>
                    </a:cubicBezTo>
                    <a:cubicBezTo>
                      <a:pt x="21600" y="22689"/>
                      <a:pt x="20269" y="26964"/>
                      <a:pt x="17785" y="30568"/>
                    </a:cubicBezTo>
                    <a:lnTo>
                      <a:pt x="0" y="18312"/>
                    </a:lnTo>
                    <a:close/>
                  </a:path>
                </a:pathLst>
              </a:custGeom>
              <a:noFill/>
              <a:ln w="9525">
                <a:solidFill>
                  <a:schemeClr val="tx1"/>
                </a:solidFill>
                <a:round/>
              </a:ln>
              <a:effectLst/>
            </p:spPr>
            <p:txBody>
              <a:bodyPr wrap="none" anchor="ctr"/>
              <a:lstStyle/>
              <a:p>
                <a:endParaRPr lang="zh-CN" altLang="en-US"/>
              </a:p>
            </p:txBody>
          </p:sp>
          <p:sp>
            <p:nvSpPr>
              <p:cNvPr id="15398" name="Arc 38"/>
              <p:cNvSpPr/>
              <p:nvPr/>
            </p:nvSpPr>
            <p:spPr bwMode="auto">
              <a:xfrm>
                <a:off x="867" y="2253"/>
                <a:ext cx="735" cy="699"/>
              </a:xfrm>
              <a:custGeom>
                <a:avLst/>
                <a:gdLst>
                  <a:gd name="G0" fmla="+- 15580 0 0"/>
                  <a:gd name="G1" fmla="+- 21600 0 0"/>
                  <a:gd name="G2" fmla="+- 21600 0 0"/>
                  <a:gd name="T0" fmla="*/ 0 w 22790"/>
                  <a:gd name="T1" fmla="*/ 6639 h 21600"/>
                  <a:gd name="T2" fmla="*/ 22790 w 22790"/>
                  <a:gd name="T3" fmla="*/ 1239 h 21600"/>
                  <a:gd name="T4" fmla="*/ 15580 w 22790"/>
                  <a:gd name="T5" fmla="*/ 21600 h 21600"/>
                </a:gdLst>
                <a:ahLst/>
                <a:cxnLst>
                  <a:cxn ang="0">
                    <a:pos x="T0" y="T1"/>
                  </a:cxn>
                  <a:cxn ang="0">
                    <a:pos x="T2" y="T3"/>
                  </a:cxn>
                  <a:cxn ang="0">
                    <a:pos x="T4" y="T5"/>
                  </a:cxn>
                </a:cxnLst>
                <a:rect l="0" t="0" r="r" b="b"/>
                <a:pathLst>
                  <a:path w="22790" h="21600" fill="none" extrusionOk="0">
                    <a:moveTo>
                      <a:pt x="0" y="6639"/>
                    </a:moveTo>
                    <a:cubicBezTo>
                      <a:pt x="4073" y="2397"/>
                      <a:pt x="9699" y="-1"/>
                      <a:pt x="15580" y="0"/>
                    </a:cubicBezTo>
                    <a:cubicBezTo>
                      <a:pt x="18036" y="0"/>
                      <a:pt x="20474" y="418"/>
                      <a:pt x="22790" y="1238"/>
                    </a:cubicBezTo>
                  </a:path>
                  <a:path w="22790" h="21600" stroke="0" extrusionOk="0">
                    <a:moveTo>
                      <a:pt x="0" y="6639"/>
                    </a:moveTo>
                    <a:cubicBezTo>
                      <a:pt x="4073" y="2397"/>
                      <a:pt x="9699" y="-1"/>
                      <a:pt x="15580" y="0"/>
                    </a:cubicBezTo>
                    <a:cubicBezTo>
                      <a:pt x="18036" y="0"/>
                      <a:pt x="20474" y="418"/>
                      <a:pt x="22790" y="1238"/>
                    </a:cubicBezTo>
                    <a:lnTo>
                      <a:pt x="15580" y="21600"/>
                    </a:lnTo>
                    <a:close/>
                  </a:path>
                </a:pathLst>
              </a:custGeom>
              <a:noFill/>
              <a:ln w="9525">
                <a:solidFill>
                  <a:schemeClr val="tx1"/>
                </a:solidFill>
                <a:round/>
              </a:ln>
              <a:effectLst/>
            </p:spPr>
            <p:txBody>
              <a:bodyPr wrap="none" anchor="ctr"/>
              <a:lstStyle/>
              <a:p>
                <a:endParaRPr lang="zh-CN" altLang="en-US"/>
              </a:p>
            </p:txBody>
          </p:sp>
          <p:sp>
            <p:nvSpPr>
              <p:cNvPr id="15399" name="Arc 39"/>
              <p:cNvSpPr/>
              <p:nvPr/>
            </p:nvSpPr>
            <p:spPr bwMode="auto">
              <a:xfrm>
                <a:off x="3574" y="1226"/>
                <a:ext cx="216" cy="226"/>
              </a:xfrm>
              <a:custGeom>
                <a:avLst/>
                <a:gdLst>
                  <a:gd name="G0" fmla="+- 20532 0 0"/>
                  <a:gd name="G1" fmla="+- 0 0 0"/>
                  <a:gd name="G2" fmla="+- 21600 0 0"/>
                  <a:gd name="T0" fmla="*/ 17460 w 20532"/>
                  <a:gd name="T1" fmla="*/ 21380 h 21380"/>
                  <a:gd name="T2" fmla="*/ 0 w 20532"/>
                  <a:gd name="T3" fmla="*/ 6708 h 21380"/>
                  <a:gd name="T4" fmla="*/ 20532 w 20532"/>
                  <a:gd name="T5" fmla="*/ 0 h 21380"/>
                </a:gdLst>
                <a:ahLst/>
                <a:cxnLst>
                  <a:cxn ang="0">
                    <a:pos x="T0" y="T1"/>
                  </a:cxn>
                  <a:cxn ang="0">
                    <a:pos x="T2" y="T3"/>
                  </a:cxn>
                  <a:cxn ang="0">
                    <a:pos x="T4" y="T5"/>
                  </a:cxn>
                </a:cxnLst>
                <a:rect l="0" t="0" r="r" b="b"/>
                <a:pathLst>
                  <a:path w="20532" h="21380" fill="none" extrusionOk="0">
                    <a:moveTo>
                      <a:pt x="17459" y="21380"/>
                    </a:moveTo>
                    <a:cubicBezTo>
                      <a:pt x="9321" y="20211"/>
                      <a:pt x="2553" y="14523"/>
                      <a:pt x="0" y="6707"/>
                    </a:cubicBezTo>
                  </a:path>
                  <a:path w="20532" h="21380" stroke="0" extrusionOk="0">
                    <a:moveTo>
                      <a:pt x="17459" y="21380"/>
                    </a:moveTo>
                    <a:cubicBezTo>
                      <a:pt x="9321" y="20211"/>
                      <a:pt x="2553" y="14523"/>
                      <a:pt x="0" y="6707"/>
                    </a:cubicBezTo>
                    <a:lnTo>
                      <a:pt x="20532" y="0"/>
                    </a:lnTo>
                    <a:close/>
                  </a:path>
                </a:pathLst>
              </a:custGeom>
              <a:noFill/>
              <a:ln w="9525">
                <a:solidFill>
                  <a:schemeClr val="tx1"/>
                </a:solidFill>
                <a:round/>
              </a:ln>
              <a:effectLst/>
            </p:spPr>
            <p:txBody>
              <a:bodyPr wrap="none" anchor="ctr"/>
              <a:lstStyle/>
              <a:p>
                <a:endParaRPr lang="zh-CN" altLang="en-US"/>
              </a:p>
            </p:txBody>
          </p:sp>
          <p:sp>
            <p:nvSpPr>
              <p:cNvPr id="15400" name="Text Box 40"/>
              <p:cNvSpPr txBox="1">
                <a:spLocks noChangeArrowheads="1"/>
              </p:cNvSpPr>
              <p:nvPr/>
            </p:nvSpPr>
            <p:spPr bwMode="auto">
              <a:xfrm>
                <a:off x="3460" y="1343"/>
                <a:ext cx="223" cy="288"/>
              </a:xfrm>
              <a:prstGeom prst="rect">
                <a:avLst/>
              </a:prstGeom>
              <a:noFill/>
              <a:ln w="9525">
                <a:noFill/>
                <a:miter lim="800000"/>
              </a:ln>
              <a:effectLst/>
            </p:spPr>
            <p:txBody>
              <a:bodyPr wrap="none">
                <a:spAutoFit/>
              </a:bodyPr>
              <a:lstStyle/>
              <a:p>
                <a:r>
                  <a:rPr lang="en-US" altLang="zh-CN" sz="2400">
                    <a:latin typeface="Arial" panose="020B0604020202020204" pitchFamily="34" charset="0"/>
                  </a:rPr>
                  <a:t>5</a:t>
                </a:r>
              </a:p>
            </p:txBody>
          </p:sp>
          <p:sp>
            <p:nvSpPr>
              <p:cNvPr id="15401" name="Text Box 41"/>
              <p:cNvSpPr txBox="1">
                <a:spLocks noChangeArrowheads="1"/>
              </p:cNvSpPr>
              <p:nvPr/>
            </p:nvSpPr>
            <p:spPr bwMode="auto">
              <a:xfrm>
                <a:off x="1020" y="2024"/>
                <a:ext cx="223" cy="288"/>
              </a:xfrm>
              <a:prstGeom prst="rect">
                <a:avLst/>
              </a:prstGeom>
              <a:noFill/>
              <a:ln w="9525">
                <a:noFill/>
                <a:miter lim="800000"/>
              </a:ln>
              <a:effectLst/>
            </p:spPr>
            <p:txBody>
              <a:bodyPr wrap="none">
                <a:spAutoFit/>
              </a:bodyPr>
              <a:lstStyle/>
              <a:p>
                <a:r>
                  <a:rPr lang="en-US" altLang="zh-CN" sz="2400">
                    <a:latin typeface="Arial" panose="020B0604020202020204" pitchFamily="34" charset="0"/>
                  </a:rPr>
                  <a:t>4</a:t>
                </a:r>
              </a:p>
            </p:txBody>
          </p:sp>
          <p:sp>
            <p:nvSpPr>
              <p:cNvPr id="15402" name="Text Box 42"/>
              <p:cNvSpPr txBox="1">
                <a:spLocks noChangeArrowheads="1"/>
              </p:cNvSpPr>
              <p:nvPr/>
            </p:nvSpPr>
            <p:spPr bwMode="auto">
              <a:xfrm>
                <a:off x="1827" y="2184"/>
                <a:ext cx="223" cy="288"/>
              </a:xfrm>
              <a:prstGeom prst="rect">
                <a:avLst/>
              </a:prstGeom>
              <a:noFill/>
              <a:ln w="9525">
                <a:noFill/>
                <a:miter lim="800000"/>
              </a:ln>
              <a:effectLst/>
            </p:spPr>
            <p:txBody>
              <a:bodyPr wrap="none">
                <a:spAutoFit/>
              </a:bodyPr>
              <a:lstStyle/>
              <a:p>
                <a:r>
                  <a:rPr lang="en-US" altLang="zh-CN" sz="2400">
                    <a:latin typeface="Arial" panose="020B0604020202020204" pitchFamily="34" charset="0"/>
                  </a:rPr>
                  <a:t>3</a:t>
                </a:r>
              </a:p>
            </p:txBody>
          </p:sp>
          <p:sp>
            <p:nvSpPr>
              <p:cNvPr id="15403" name="Text Box 43"/>
              <p:cNvSpPr txBox="1">
                <a:spLocks noChangeArrowheads="1"/>
              </p:cNvSpPr>
              <p:nvPr/>
            </p:nvSpPr>
            <p:spPr bwMode="auto">
              <a:xfrm>
                <a:off x="3379" y="2205"/>
                <a:ext cx="223" cy="288"/>
              </a:xfrm>
              <a:prstGeom prst="rect">
                <a:avLst/>
              </a:prstGeom>
              <a:noFill/>
              <a:ln w="9525">
                <a:noFill/>
                <a:miter lim="800000"/>
              </a:ln>
              <a:effectLst/>
            </p:spPr>
            <p:txBody>
              <a:bodyPr wrap="none">
                <a:spAutoFit/>
              </a:bodyPr>
              <a:lstStyle/>
              <a:p>
                <a:r>
                  <a:rPr lang="en-US" altLang="zh-CN" sz="2400">
                    <a:latin typeface="Arial" panose="020B0604020202020204" pitchFamily="34" charset="0"/>
                  </a:rPr>
                  <a:t>1</a:t>
                </a:r>
              </a:p>
            </p:txBody>
          </p:sp>
          <p:sp>
            <p:nvSpPr>
              <p:cNvPr id="15404" name="Text Box 44"/>
              <p:cNvSpPr txBox="1">
                <a:spLocks noChangeArrowheads="1"/>
              </p:cNvSpPr>
              <p:nvPr/>
            </p:nvSpPr>
            <p:spPr bwMode="auto">
              <a:xfrm>
                <a:off x="2925" y="2069"/>
                <a:ext cx="223" cy="288"/>
              </a:xfrm>
              <a:prstGeom prst="rect">
                <a:avLst/>
              </a:prstGeom>
              <a:noFill/>
              <a:ln w="9525">
                <a:noFill/>
                <a:miter lim="800000"/>
              </a:ln>
              <a:effectLst/>
            </p:spPr>
            <p:txBody>
              <a:bodyPr wrap="none">
                <a:spAutoFit/>
              </a:bodyPr>
              <a:lstStyle/>
              <a:p>
                <a:r>
                  <a:rPr lang="en-US" altLang="zh-CN" sz="2400">
                    <a:latin typeface="Arial" panose="020B0604020202020204" pitchFamily="34" charset="0"/>
                  </a:rPr>
                  <a:t>2</a:t>
                </a:r>
              </a:p>
            </p:txBody>
          </p:sp>
        </p:grpSp>
      </p:grpSp>
      <p:sp>
        <p:nvSpPr>
          <p:cNvPr id="15405" name="Text Box 45"/>
          <p:cNvSpPr txBox="1">
            <a:spLocks noChangeArrowheads="1"/>
          </p:cNvSpPr>
          <p:nvPr/>
        </p:nvSpPr>
        <p:spPr bwMode="auto">
          <a:xfrm>
            <a:off x="440603" y="302048"/>
            <a:ext cx="2232025" cy="762000"/>
          </a:xfrm>
          <a:prstGeom prst="rect">
            <a:avLst/>
          </a:prstGeom>
          <a:noFill/>
          <a:ln w="9525">
            <a:noFill/>
            <a:miter lim="800000"/>
          </a:ln>
          <a:effectLst/>
        </p:spPr>
        <p:txBody>
          <a:bodyPr>
            <a:spAutoFit/>
          </a:bodyPr>
          <a:lstStyle/>
          <a:p>
            <a:pPr>
              <a:spcBef>
                <a:spcPct val="50000"/>
              </a:spcBef>
            </a:pPr>
            <a:r>
              <a:rPr lang="zh-CN" altLang="en-US" sz="4400" dirty="0">
                <a:solidFill>
                  <a:srgbClr val="FF0000"/>
                </a:solidFill>
                <a:latin typeface="隶书" panose="02010509060101010101" pitchFamily="49" charset="-122"/>
                <a:ea typeface="隶书" panose="02010509060101010101" pitchFamily="49" charset="-122"/>
              </a:rPr>
              <a:t>练习</a:t>
            </a:r>
            <a:r>
              <a:rPr lang="en-US" altLang="zh-CN" sz="4400" dirty="0">
                <a:solidFill>
                  <a:srgbClr val="FF0000"/>
                </a:solidFill>
                <a:latin typeface="隶书" panose="02010509060101010101" pitchFamily="49" charset="-122"/>
                <a:ea typeface="隶书" panose="02010509060101010101" pitchFamily="49" charset="-122"/>
              </a:rPr>
              <a:t>2</a:t>
            </a:r>
          </a:p>
        </p:txBody>
      </p:sp>
      <p:sp>
        <p:nvSpPr>
          <p:cNvPr id="15407" name="Text Box 47"/>
          <p:cNvSpPr txBox="1">
            <a:spLocks noChangeArrowheads="1"/>
          </p:cNvSpPr>
          <p:nvPr/>
        </p:nvSpPr>
        <p:spPr bwMode="auto">
          <a:xfrm>
            <a:off x="882508" y="5480910"/>
            <a:ext cx="1185862" cy="457200"/>
          </a:xfrm>
          <a:prstGeom prst="rect">
            <a:avLst/>
          </a:prstGeom>
          <a:noFill/>
          <a:ln w="9525">
            <a:noFill/>
            <a:miter lim="800000"/>
          </a:ln>
          <a:effectLst/>
        </p:spPr>
        <p:txBody>
          <a:bodyPr>
            <a:spAutoFit/>
          </a:bodyPr>
          <a:lstStyle/>
          <a:p>
            <a:r>
              <a:rPr lang="en-US" altLang="zh-CN" sz="2400" b="1" dirty="0">
                <a:latin typeface="Arial" panose="020B0604020202020204" pitchFamily="34" charset="0"/>
              </a:rPr>
              <a:t>∠</a:t>
            </a:r>
            <a:r>
              <a:rPr lang="en-US" altLang="zh-CN" sz="2400" b="1" dirty="0">
                <a:latin typeface="Times New Roman" panose="02020603050405020304" pitchFamily="18" charset="0"/>
                <a:cs typeface="Times New Roman" panose="02020603050405020304" pitchFamily="18" charset="0"/>
              </a:rPr>
              <a:t>BCE</a:t>
            </a:r>
          </a:p>
        </p:txBody>
      </p:sp>
      <p:sp>
        <p:nvSpPr>
          <p:cNvPr id="15408" name="Text Box 48"/>
          <p:cNvSpPr txBox="1">
            <a:spLocks noChangeArrowheads="1"/>
          </p:cNvSpPr>
          <p:nvPr/>
        </p:nvSpPr>
        <p:spPr bwMode="auto">
          <a:xfrm>
            <a:off x="2575643" y="4732480"/>
            <a:ext cx="745717" cy="523220"/>
          </a:xfrm>
          <a:prstGeom prst="rect">
            <a:avLst/>
          </a:prstGeom>
          <a:noFill/>
          <a:ln w="9525">
            <a:noFill/>
            <a:miter lim="800000"/>
          </a:ln>
          <a:effectLst/>
        </p:spPr>
        <p:txBody>
          <a:bodyPr wrap="none">
            <a:spAutoFit/>
          </a:bodyPr>
          <a:lstStyle/>
          <a:p>
            <a:pPr>
              <a:spcBef>
                <a:spcPct val="20000"/>
              </a:spcBef>
            </a:pPr>
            <a:r>
              <a:rPr lang="en-US" altLang="zh-CN" sz="2800" b="1" dirty="0">
                <a:latin typeface="Arial" panose="020B0604020202020204" pitchFamily="34" charset="0"/>
              </a:rPr>
              <a:t>∠</a:t>
            </a:r>
            <a:r>
              <a:rPr lang="en-US" altLang="zh-CN" sz="2800" b="1" dirty="0" smtClean="0">
                <a:latin typeface="Arial" panose="020B0604020202020204" pitchFamily="34" charset="0"/>
              </a:rPr>
              <a:t>2</a:t>
            </a:r>
            <a:endParaRPr lang="en-US" altLang="zh-CN" sz="2800" b="1" dirty="0">
              <a:latin typeface="Arial" panose="020B0604020202020204" pitchFamily="34" charset="0"/>
            </a:endParaRPr>
          </a:p>
        </p:txBody>
      </p:sp>
      <p:sp>
        <p:nvSpPr>
          <p:cNvPr id="15410" name="Text Box 50"/>
          <p:cNvSpPr txBox="1">
            <a:spLocks noChangeArrowheads="1"/>
          </p:cNvSpPr>
          <p:nvPr/>
        </p:nvSpPr>
        <p:spPr bwMode="auto">
          <a:xfrm>
            <a:off x="3813460" y="5477160"/>
            <a:ext cx="1152525" cy="457200"/>
          </a:xfrm>
          <a:prstGeom prst="rect">
            <a:avLst/>
          </a:prstGeom>
          <a:noFill/>
          <a:ln w="9525">
            <a:noFill/>
            <a:miter lim="800000"/>
          </a:ln>
          <a:effectLst/>
        </p:spPr>
        <p:txBody>
          <a:bodyPr wrap="none">
            <a:spAutoFit/>
          </a:bodyPr>
          <a:lstStyle/>
          <a:p>
            <a:r>
              <a:rPr lang="en-US" altLang="zh-CN" sz="2400" b="1" dirty="0">
                <a:latin typeface="Arial" panose="020B0604020202020204" pitchFamily="34" charset="0"/>
              </a:rPr>
              <a:t>∠</a:t>
            </a:r>
            <a:r>
              <a:rPr lang="en-US" altLang="zh-CN" sz="2400" b="1" dirty="0">
                <a:latin typeface="Times New Roman" panose="02020603050405020304" pitchFamily="18" charset="0"/>
                <a:cs typeface="Times New Roman" panose="02020603050405020304" pitchFamily="18" charset="0"/>
              </a:rPr>
              <a:t>BAC</a:t>
            </a:r>
          </a:p>
        </p:txBody>
      </p:sp>
      <p:sp>
        <p:nvSpPr>
          <p:cNvPr id="15411" name="Text Box 51"/>
          <p:cNvSpPr txBox="1">
            <a:spLocks noChangeArrowheads="1"/>
          </p:cNvSpPr>
          <p:nvPr/>
        </p:nvSpPr>
        <p:spPr bwMode="auto">
          <a:xfrm>
            <a:off x="5281033" y="5477160"/>
            <a:ext cx="1162498" cy="461665"/>
          </a:xfrm>
          <a:prstGeom prst="rect">
            <a:avLst/>
          </a:prstGeom>
          <a:noFill/>
          <a:ln w="9525">
            <a:noFill/>
            <a:miter lim="800000"/>
          </a:ln>
          <a:effectLst/>
        </p:spPr>
        <p:txBody>
          <a:bodyPr wrap="none">
            <a:spAutoFit/>
          </a:bodyPr>
          <a:lstStyle/>
          <a:p>
            <a:r>
              <a:rPr lang="en-US" altLang="zh-CN" sz="2400" b="1" dirty="0" smtClean="0">
                <a:latin typeface="Arial" panose="020B0604020202020204" pitchFamily="34" charset="0"/>
              </a:rPr>
              <a:t>∠</a:t>
            </a:r>
            <a:r>
              <a:rPr lang="en-US" altLang="zh-CN" sz="2400" b="1" dirty="0" smtClean="0">
                <a:latin typeface="Times New Roman" panose="02020603050405020304" pitchFamily="18" charset="0"/>
                <a:cs typeface="Times New Roman" panose="02020603050405020304" pitchFamily="18" charset="0"/>
              </a:rPr>
              <a:t>DAB</a:t>
            </a:r>
            <a:endParaRPr lang="en-US" altLang="zh-CN" sz="2400" b="1" dirty="0">
              <a:latin typeface="Times New Roman" panose="02020603050405020304" pitchFamily="18" charset="0"/>
              <a:cs typeface="Times New Roman" panose="02020603050405020304" pitchFamily="18" charset="0"/>
            </a:endParaRPr>
          </a:p>
        </p:txBody>
      </p:sp>
      <p:sp>
        <p:nvSpPr>
          <p:cNvPr id="15412" name="Text Box 52"/>
          <p:cNvSpPr txBox="1">
            <a:spLocks noChangeArrowheads="1"/>
          </p:cNvSpPr>
          <p:nvPr/>
        </p:nvSpPr>
        <p:spPr bwMode="auto">
          <a:xfrm>
            <a:off x="7019925" y="4728150"/>
            <a:ext cx="745717" cy="523220"/>
          </a:xfrm>
          <a:prstGeom prst="rect">
            <a:avLst/>
          </a:prstGeom>
          <a:noFill/>
          <a:ln w="9525">
            <a:noFill/>
            <a:miter lim="800000"/>
          </a:ln>
          <a:effectLst/>
        </p:spPr>
        <p:txBody>
          <a:bodyPr wrap="none">
            <a:spAutoFit/>
          </a:bodyPr>
          <a:lstStyle/>
          <a:p>
            <a:pPr>
              <a:spcBef>
                <a:spcPct val="20000"/>
              </a:spcBef>
            </a:pPr>
            <a:r>
              <a:rPr lang="en-US" altLang="zh-CN" sz="2800" b="1" dirty="0">
                <a:latin typeface="Arial" panose="020B0604020202020204" pitchFamily="34" charset="0"/>
              </a:rPr>
              <a:t>∠</a:t>
            </a:r>
            <a:r>
              <a:rPr lang="en-US" altLang="zh-CN" sz="2800" b="1" dirty="0" smtClean="0">
                <a:latin typeface="Arial" panose="020B0604020202020204" pitchFamily="34" charset="0"/>
              </a:rPr>
              <a:t>5</a:t>
            </a:r>
            <a:endParaRPr lang="en-US" altLang="zh-CN" sz="2800" b="1" dirty="0">
              <a:latin typeface="Arial" panose="020B0604020202020204" pitchFamily="34" charset="0"/>
            </a:endParaRPr>
          </a:p>
        </p:txBody>
      </p:sp>
    </p:spTree>
  </p:cSld>
  <p:clrMapOvr>
    <a:masterClrMapping/>
  </p:clrMapOvr>
  <p:transition spd="med">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5407">
                                            <p:txEl>
                                              <p:pRg st="0" end="0"/>
                                            </p:txEl>
                                          </p:spTgt>
                                        </p:tgtEl>
                                        <p:attrNameLst>
                                          <p:attrName>style.visibility</p:attrName>
                                        </p:attrNameLst>
                                      </p:cBhvr>
                                      <p:to>
                                        <p:strVal val="visible"/>
                                      </p:to>
                                    </p:set>
                                    <p:animEffect transition="in" filter="slide(fromBottom)">
                                      <p:cBhvr>
                                        <p:cTn id="7" dur="500"/>
                                        <p:tgtEl>
                                          <p:spTgt spid="154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408"/>
                                        </p:tgtEl>
                                        <p:attrNameLst>
                                          <p:attrName>style.visibility</p:attrName>
                                        </p:attrNameLst>
                                      </p:cBhvr>
                                      <p:to>
                                        <p:strVal val="visible"/>
                                      </p:to>
                                    </p:set>
                                    <p:animEffect transition="in" filter="slide(fromBottom)">
                                      <p:cBhvr>
                                        <p:cTn id="12" dur="500"/>
                                        <p:tgtEl>
                                          <p:spTgt spid="1540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5410">
                                            <p:txEl>
                                              <p:pRg st="0" end="0"/>
                                            </p:txEl>
                                          </p:spTgt>
                                        </p:tgtEl>
                                        <p:attrNameLst>
                                          <p:attrName>style.visibility</p:attrName>
                                        </p:attrNameLst>
                                      </p:cBhvr>
                                      <p:to>
                                        <p:strVal val="visible"/>
                                      </p:to>
                                    </p:set>
                                    <p:animEffect transition="in" filter="slide(fromBottom)">
                                      <p:cBhvr>
                                        <p:cTn id="17" dur="500"/>
                                        <p:tgtEl>
                                          <p:spTgt spid="154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5411">
                                            <p:txEl>
                                              <p:pRg st="0" end="0"/>
                                            </p:txEl>
                                          </p:spTgt>
                                        </p:tgtEl>
                                        <p:attrNameLst>
                                          <p:attrName>style.visibility</p:attrName>
                                        </p:attrNameLst>
                                      </p:cBhvr>
                                      <p:to>
                                        <p:strVal val="visible"/>
                                      </p:to>
                                    </p:set>
                                    <p:animEffect transition="in" filter="slide(fromBottom)">
                                      <p:cBhvr>
                                        <p:cTn id="22" dur="500"/>
                                        <p:tgtEl>
                                          <p:spTgt spid="154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5412">
                                            <p:txEl>
                                              <p:pRg st="0" end="0"/>
                                            </p:txEl>
                                          </p:spTgt>
                                        </p:tgtEl>
                                        <p:attrNameLst>
                                          <p:attrName>style.visibility</p:attrName>
                                        </p:attrNameLst>
                                      </p:cBhvr>
                                      <p:to>
                                        <p:strVal val="visible"/>
                                      </p:to>
                                    </p:set>
                                    <p:animEffect transition="in" filter="slide(fromBottom)">
                                      <p:cBhvr>
                                        <p:cTn id="27" dur="500"/>
                                        <p:tgtEl>
                                          <p:spTgt spid="154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0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282575" y="2408238"/>
            <a:ext cx="7848600" cy="3108543"/>
          </a:xfrm>
          <a:prstGeom prst="rect">
            <a:avLst/>
          </a:prstGeom>
          <a:noFill/>
          <a:ln w="9525">
            <a:noFill/>
            <a:miter lim="800000"/>
          </a:ln>
          <a:effectLst/>
        </p:spPr>
        <p:txBody>
          <a:bodyPr>
            <a:spAutoFit/>
          </a:bodyPr>
          <a:lstStyle/>
          <a:p>
            <a:pPr>
              <a:spcBef>
                <a:spcPct val="50000"/>
              </a:spcBef>
            </a:pPr>
            <a:r>
              <a:rPr kumimoji="1" lang="zh-CN" altLang="en-US" sz="2800" b="1" dirty="0">
                <a:latin typeface="Times New Roman" panose="02020603050405020304" pitchFamily="18" charset="0"/>
                <a:ea typeface="华文新魏" panose="02010800040101010101" pitchFamily="2" charset="-122"/>
              </a:rPr>
              <a:t>如</a:t>
            </a:r>
            <a:r>
              <a:rPr kumimoji="1" lang="zh-CN" altLang="en-US" sz="2800" b="1" dirty="0" smtClean="0">
                <a:latin typeface="Times New Roman" panose="02020603050405020304" pitchFamily="18" charset="0"/>
                <a:ea typeface="华文新魏" panose="02010800040101010101" pitchFamily="2" charset="-122"/>
              </a:rPr>
              <a:t>图，点</a:t>
            </a:r>
            <a:r>
              <a:rPr kumimoji="1" lang="en-US" altLang="zh-CN" sz="2800" b="1" dirty="0">
                <a:latin typeface="Times New Roman" panose="02020603050405020304" pitchFamily="18" charset="0"/>
                <a:ea typeface="华文新魏" panose="02010800040101010101" pitchFamily="2" charset="-122"/>
              </a:rPr>
              <a:t>D</a:t>
            </a:r>
            <a:r>
              <a:rPr kumimoji="1" lang="zh-CN" altLang="en-US" sz="2800" b="1" dirty="0">
                <a:latin typeface="Times New Roman" panose="02020603050405020304" pitchFamily="18" charset="0"/>
                <a:ea typeface="华文新魏" panose="02010800040101010101" pitchFamily="2" charset="-122"/>
              </a:rPr>
              <a:t>在</a:t>
            </a:r>
            <a:r>
              <a:rPr kumimoji="1" lang="en-US" altLang="zh-CN" sz="2800" b="1" dirty="0">
                <a:latin typeface="Times New Roman" panose="02020603050405020304" pitchFamily="18" charset="0"/>
                <a:ea typeface="华文新魏" panose="02010800040101010101" pitchFamily="2" charset="-122"/>
              </a:rPr>
              <a:t>AB</a:t>
            </a:r>
            <a:r>
              <a:rPr kumimoji="1" lang="zh-CN" altLang="en-US" sz="2800" b="1" dirty="0" smtClean="0">
                <a:latin typeface="Times New Roman" panose="02020603050405020304" pitchFamily="18" charset="0"/>
                <a:ea typeface="华文新魏" panose="02010800040101010101" pitchFamily="2" charset="-122"/>
              </a:rPr>
              <a:t>上，</a:t>
            </a:r>
            <a:endParaRPr kumimoji="1" lang="en-US" altLang="zh-CN" sz="2800" b="1" dirty="0" smtClean="0">
              <a:latin typeface="Times New Roman" panose="02020603050405020304" pitchFamily="18" charset="0"/>
              <a:ea typeface="华文新魏" panose="02010800040101010101" pitchFamily="2" charset="-122"/>
            </a:endParaRPr>
          </a:p>
          <a:p>
            <a:pPr>
              <a:spcBef>
                <a:spcPct val="50000"/>
              </a:spcBef>
            </a:pPr>
            <a:r>
              <a:rPr kumimoji="1" lang="zh-CN" altLang="en-US" sz="2800" dirty="0" smtClean="0">
                <a:latin typeface="华文中宋" panose="02010600040101010101" pitchFamily="2" charset="-122"/>
                <a:ea typeface="华文中宋" panose="02010600040101010101" pitchFamily="2" charset="-122"/>
              </a:rPr>
              <a:t>（</a:t>
            </a:r>
            <a:r>
              <a:rPr kumimoji="1" lang="en-US" altLang="zh-CN" sz="2800" dirty="0" smtClean="0">
                <a:latin typeface="华文中宋" panose="02010600040101010101" pitchFamily="2" charset="-122"/>
                <a:ea typeface="华文中宋" panose="02010600040101010101" pitchFamily="2" charset="-122"/>
              </a:rPr>
              <a:t>1</a:t>
            </a:r>
            <a:r>
              <a:rPr kumimoji="1" lang="zh-CN" altLang="en-US" sz="2800" dirty="0" smtClean="0">
                <a:latin typeface="华文中宋" panose="02010600040101010101" pitchFamily="2" charset="-122"/>
                <a:ea typeface="华文中宋" panose="02010600040101010101" pitchFamily="2" charset="-122"/>
              </a:rPr>
              <a:t>）</a:t>
            </a:r>
            <a:r>
              <a:rPr kumimoji="1" lang="en-US" altLang="zh-CN" sz="2800" b="1" dirty="0" smtClean="0">
                <a:latin typeface="Times New Roman" panose="02020603050405020304" pitchFamily="18" charset="0"/>
                <a:ea typeface="华文新魏" panose="02010800040101010101" pitchFamily="2" charset="-122"/>
              </a:rPr>
              <a:t>∠</a:t>
            </a:r>
            <a:r>
              <a:rPr kumimoji="1" lang="en-US" altLang="zh-CN" sz="2800" b="1" dirty="0">
                <a:latin typeface="Times New Roman" panose="02020603050405020304" pitchFamily="18" charset="0"/>
                <a:ea typeface="华文新魏" panose="02010800040101010101" pitchFamily="2" charset="-122"/>
              </a:rPr>
              <a:t>ABC</a:t>
            </a:r>
            <a:r>
              <a:rPr kumimoji="1" lang="zh-CN" altLang="en-US" sz="2800" b="1" dirty="0">
                <a:latin typeface="Times New Roman" panose="02020603050405020304" pitchFamily="18" charset="0"/>
                <a:ea typeface="华文新魏" panose="02010800040101010101" pitchFamily="2" charset="-122"/>
              </a:rPr>
              <a:t>与∠</a:t>
            </a:r>
            <a:r>
              <a:rPr kumimoji="1" lang="en-US" altLang="zh-CN" sz="2800" b="1" dirty="0">
                <a:latin typeface="Times New Roman" panose="02020603050405020304" pitchFamily="18" charset="0"/>
                <a:ea typeface="华文新魏" panose="02010800040101010101" pitchFamily="2" charset="-122"/>
              </a:rPr>
              <a:t>DBC</a:t>
            </a:r>
            <a:r>
              <a:rPr kumimoji="1" lang="zh-CN" altLang="en-US" sz="2800" b="1" dirty="0">
                <a:latin typeface="Times New Roman" panose="02020603050405020304" pitchFamily="18" charset="0"/>
                <a:ea typeface="华文新魏" panose="02010800040101010101" pitchFamily="2" charset="-122"/>
              </a:rPr>
              <a:t>相同</a:t>
            </a:r>
            <a:r>
              <a:rPr kumimoji="1" lang="zh-CN" altLang="en-US" sz="2800" b="1" dirty="0" smtClean="0">
                <a:latin typeface="Times New Roman" panose="02020603050405020304" pitchFamily="18" charset="0"/>
                <a:ea typeface="华文新魏" panose="02010800040101010101" pitchFamily="2" charset="-122"/>
              </a:rPr>
              <a:t>吗？</a:t>
            </a:r>
            <a:endParaRPr kumimoji="1" lang="zh-CN" altLang="en-US" sz="2800" b="1" dirty="0">
              <a:latin typeface="Times New Roman" panose="02020603050405020304" pitchFamily="18" charset="0"/>
              <a:ea typeface="华文新魏" panose="02010800040101010101" pitchFamily="2" charset="-122"/>
            </a:endParaRPr>
          </a:p>
          <a:p>
            <a:pPr>
              <a:spcBef>
                <a:spcPct val="50000"/>
              </a:spcBef>
            </a:pPr>
            <a:r>
              <a:rPr kumimoji="1" lang="zh-CN" altLang="en-US" sz="2800" dirty="0" smtClean="0">
                <a:latin typeface="华文中宋" panose="02010600040101010101" pitchFamily="2" charset="-122"/>
                <a:ea typeface="华文中宋" panose="02010600040101010101" pitchFamily="2" charset="-122"/>
              </a:rPr>
              <a:t>（</a:t>
            </a:r>
            <a:r>
              <a:rPr kumimoji="1" lang="en-US" altLang="zh-CN" sz="2800" dirty="0" smtClean="0">
                <a:latin typeface="华文中宋" panose="02010600040101010101" pitchFamily="2" charset="-122"/>
                <a:ea typeface="华文中宋" panose="02010600040101010101" pitchFamily="2" charset="-122"/>
              </a:rPr>
              <a:t>2</a:t>
            </a:r>
            <a:r>
              <a:rPr kumimoji="1" lang="zh-CN" altLang="en-US" sz="2800" dirty="0" smtClean="0">
                <a:latin typeface="华文中宋" panose="02010600040101010101" pitchFamily="2" charset="-122"/>
                <a:ea typeface="华文中宋" panose="02010600040101010101" pitchFamily="2" charset="-122"/>
              </a:rPr>
              <a:t>）</a:t>
            </a:r>
            <a:r>
              <a:rPr kumimoji="1" lang="zh-CN" altLang="en-US" sz="2800" b="1" dirty="0" smtClean="0">
                <a:latin typeface="Times New Roman" panose="02020603050405020304" pitchFamily="18" charset="0"/>
                <a:ea typeface="华文新魏" panose="02010800040101010101" pitchFamily="2" charset="-122"/>
              </a:rPr>
              <a:t>图</a:t>
            </a:r>
            <a:r>
              <a:rPr kumimoji="1" lang="zh-CN" altLang="en-US" sz="2800" b="1" dirty="0">
                <a:latin typeface="Times New Roman" panose="02020603050405020304" pitchFamily="18" charset="0"/>
                <a:ea typeface="华文新魏" panose="02010800040101010101" pitchFamily="2" charset="-122"/>
              </a:rPr>
              <a:t>中哪几个角可以只用一个字母</a:t>
            </a:r>
            <a:r>
              <a:rPr kumimoji="1" lang="zh-CN" altLang="en-US" sz="2800" b="1" dirty="0" smtClean="0">
                <a:latin typeface="Times New Roman" panose="02020603050405020304" pitchFamily="18" charset="0"/>
                <a:ea typeface="华文新魏" panose="02010800040101010101" pitchFamily="2" charset="-122"/>
              </a:rPr>
              <a:t>表示？</a:t>
            </a:r>
            <a:endParaRPr kumimoji="1" lang="zh-CN" altLang="en-US" sz="2800" b="1" dirty="0">
              <a:latin typeface="Times New Roman" panose="02020603050405020304" pitchFamily="18" charset="0"/>
              <a:ea typeface="华文新魏" panose="02010800040101010101" pitchFamily="2" charset="-122"/>
            </a:endParaRPr>
          </a:p>
          <a:p>
            <a:pPr>
              <a:spcBef>
                <a:spcPct val="50000"/>
              </a:spcBef>
            </a:pPr>
            <a:r>
              <a:rPr kumimoji="1" lang="zh-CN" altLang="en-US" sz="2800" dirty="0" smtClean="0">
                <a:latin typeface="华文中宋" panose="02010600040101010101" pitchFamily="2" charset="-122"/>
                <a:ea typeface="华文中宋" panose="02010600040101010101" pitchFamily="2" charset="-122"/>
              </a:rPr>
              <a:t>（</a:t>
            </a:r>
            <a:r>
              <a:rPr kumimoji="1" lang="en-US" altLang="zh-CN" sz="2800" dirty="0" smtClean="0">
                <a:latin typeface="华文中宋" panose="02010600040101010101" pitchFamily="2" charset="-122"/>
                <a:ea typeface="华文中宋" panose="02010600040101010101" pitchFamily="2" charset="-122"/>
              </a:rPr>
              <a:t>3</a:t>
            </a:r>
            <a:r>
              <a:rPr kumimoji="1" lang="zh-CN" altLang="en-US" sz="2800" dirty="0" smtClean="0">
                <a:latin typeface="华文中宋" panose="02010600040101010101" pitchFamily="2" charset="-122"/>
                <a:ea typeface="华文中宋" panose="02010600040101010101" pitchFamily="2" charset="-122"/>
              </a:rPr>
              <a:t>）</a:t>
            </a:r>
            <a:r>
              <a:rPr kumimoji="1" lang="zh-CN" altLang="en-US" sz="2800" b="1" dirty="0" smtClean="0">
                <a:latin typeface="Times New Roman" panose="02020603050405020304" pitchFamily="18" charset="0"/>
                <a:ea typeface="华文新魏" panose="02010800040101010101" pitchFamily="2" charset="-122"/>
              </a:rPr>
              <a:t>以</a:t>
            </a:r>
            <a:r>
              <a:rPr kumimoji="1" lang="zh-CN" altLang="en-US" sz="2800" b="1" dirty="0">
                <a:latin typeface="Times New Roman" panose="02020603050405020304" pitchFamily="18" charset="0"/>
                <a:ea typeface="华文新魏" panose="02010800040101010101" pitchFamily="2" charset="-122"/>
              </a:rPr>
              <a:t>点</a:t>
            </a:r>
            <a:r>
              <a:rPr kumimoji="1" lang="en-US" altLang="zh-CN" sz="2800" b="1" dirty="0">
                <a:latin typeface="Times New Roman" panose="02020603050405020304" pitchFamily="18" charset="0"/>
                <a:ea typeface="华文新魏" panose="02010800040101010101" pitchFamily="2" charset="-122"/>
              </a:rPr>
              <a:t>C</a:t>
            </a:r>
            <a:r>
              <a:rPr kumimoji="1" lang="zh-CN" altLang="en-US" sz="2800" b="1" dirty="0">
                <a:latin typeface="Times New Roman" panose="02020603050405020304" pitchFamily="18" charset="0"/>
                <a:ea typeface="华文新魏" panose="02010800040101010101" pitchFamily="2" charset="-122"/>
              </a:rPr>
              <a:t>为顶点的角有哪几</a:t>
            </a:r>
            <a:r>
              <a:rPr kumimoji="1" lang="zh-CN" altLang="en-US" sz="2800" b="1" dirty="0" smtClean="0">
                <a:latin typeface="Times New Roman" panose="02020603050405020304" pitchFamily="18" charset="0"/>
                <a:ea typeface="华文新魏" panose="02010800040101010101" pitchFamily="2" charset="-122"/>
              </a:rPr>
              <a:t>个？</a:t>
            </a:r>
            <a:endParaRPr kumimoji="1" lang="zh-CN" altLang="en-US" sz="2800" b="1" dirty="0">
              <a:latin typeface="Times New Roman" panose="02020603050405020304" pitchFamily="18" charset="0"/>
              <a:ea typeface="华文新魏" panose="02010800040101010101" pitchFamily="2" charset="-122"/>
            </a:endParaRPr>
          </a:p>
          <a:p>
            <a:pPr>
              <a:spcBef>
                <a:spcPct val="50000"/>
              </a:spcBef>
            </a:pPr>
            <a:r>
              <a:rPr kumimoji="1" lang="zh-CN" altLang="en-US" sz="2800" dirty="0" smtClean="0">
                <a:latin typeface="华文中宋" panose="02010600040101010101" pitchFamily="2" charset="-122"/>
                <a:ea typeface="华文中宋" panose="02010600040101010101" pitchFamily="2" charset="-122"/>
              </a:rPr>
              <a:t>（</a:t>
            </a:r>
            <a:r>
              <a:rPr kumimoji="1" lang="en-US" altLang="zh-CN" sz="2800" dirty="0" smtClean="0">
                <a:latin typeface="华文中宋" panose="02010600040101010101" pitchFamily="2" charset="-122"/>
                <a:ea typeface="华文中宋" panose="02010600040101010101" pitchFamily="2" charset="-122"/>
              </a:rPr>
              <a:t>4</a:t>
            </a:r>
            <a:r>
              <a:rPr kumimoji="1" lang="zh-CN" altLang="en-US" sz="2800" dirty="0" smtClean="0">
                <a:latin typeface="华文中宋" panose="02010600040101010101" pitchFamily="2" charset="-122"/>
                <a:ea typeface="华文中宋" panose="02010600040101010101" pitchFamily="2" charset="-122"/>
              </a:rPr>
              <a:t>）</a:t>
            </a:r>
            <a:r>
              <a:rPr kumimoji="1" lang="zh-CN" altLang="en-US" sz="2800" b="1" dirty="0" smtClean="0">
                <a:latin typeface="Times New Roman" panose="02020603050405020304" pitchFamily="18" charset="0"/>
                <a:ea typeface="华文新魏" panose="02010800040101010101" pitchFamily="2" charset="-122"/>
              </a:rPr>
              <a:t>图</a:t>
            </a:r>
            <a:r>
              <a:rPr kumimoji="1" lang="zh-CN" altLang="en-US" sz="2800" b="1" dirty="0">
                <a:latin typeface="Times New Roman" panose="02020603050405020304" pitchFamily="18" charset="0"/>
                <a:ea typeface="华文新魏" panose="02010800040101010101" pitchFamily="2" charset="-122"/>
              </a:rPr>
              <a:t>中共有几个</a:t>
            </a:r>
            <a:r>
              <a:rPr kumimoji="1" lang="zh-CN" altLang="en-US" sz="2800" b="1" dirty="0" smtClean="0">
                <a:latin typeface="Times New Roman" panose="02020603050405020304" pitchFamily="18" charset="0"/>
                <a:ea typeface="华文新魏" panose="02010800040101010101" pitchFamily="2" charset="-122"/>
              </a:rPr>
              <a:t>角？把</a:t>
            </a:r>
            <a:r>
              <a:rPr kumimoji="1" lang="zh-CN" altLang="en-US" sz="2800" b="1" dirty="0">
                <a:latin typeface="Times New Roman" panose="02020603050405020304" pitchFamily="18" charset="0"/>
                <a:ea typeface="华文新魏" panose="02010800040101010101" pitchFamily="2" charset="-122"/>
              </a:rPr>
              <a:t>它们分别写出</a:t>
            </a:r>
            <a:r>
              <a:rPr kumimoji="1" lang="zh-CN" altLang="en-US" sz="2800" b="1" dirty="0" smtClean="0">
                <a:latin typeface="Times New Roman" panose="02020603050405020304" pitchFamily="18" charset="0"/>
                <a:ea typeface="华文新魏" panose="02010800040101010101" pitchFamily="2" charset="-122"/>
              </a:rPr>
              <a:t>来。</a:t>
            </a:r>
            <a:endParaRPr kumimoji="1" lang="en-US" altLang="zh-CN" sz="2800" b="1" dirty="0">
              <a:latin typeface="Times New Roman" panose="02020603050405020304" pitchFamily="18" charset="0"/>
              <a:ea typeface="华文新魏" panose="02010800040101010101" pitchFamily="2" charset="-122"/>
            </a:endParaRPr>
          </a:p>
        </p:txBody>
      </p:sp>
      <p:grpSp>
        <p:nvGrpSpPr>
          <p:cNvPr id="106520" name="Group 24"/>
          <p:cNvGrpSpPr/>
          <p:nvPr/>
        </p:nvGrpSpPr>
        <p:grpSpPr bwMode="auto">
          <a:xfrm>
            <a:off x="2949575" y="0"/>
            <a:ext cx="5562600" cy="2546350"/>
            <a:chOff x="1152" y="1488"/>
            <a:chExt cx="3504" cy="1604"/>
          </a:xfrm>
        </p:grpSpPr>
        <p:grpSp>
          <p:nvGrpSpPr>
            <p:cNvPr id="106499" name="Group 3"/>
            <p:cNvGrpSpPr/>
            <p:nvPr/>
          </p:nvGrpSpPr>
          <p:grpSpPr bwMode="auto">
            <a:xfrm>
              <a:off x="1968" y="2467"/>
              <a:ext cx="672" cy="365"/>
              <a:chOff x="1968" y="2467"/>
              <a:chExt cx="672" cy="365"/>
            </a:xfrm>
          </p:grpSpPr>
          <p:sp>
            <p:nvSpPr>
              <p:cNvPr id="106500" name="Freeform 4"/>
              <p:cNvSpPr/>
              <p:nvPr/>
            </p:nvSpPr>
            <p:spPr bwMode="auto">
              <a:xfrm>
                <a:off x="1968" y="2640"/>
                <a:ext cx="96" cy="192"/>
              </a:xfrm>
              <a:custGeom>
                <a:avLst/>
                <a:gdLst/>
                <a:ahLst/>
                <a:cxnLst>
                  <a:cxn ang="0">
                    <a:pos x="0" y="0"/>
                  </a:cxn>
                  <a:cxn ang="0">
                    <a:pos x="96" y="48"/>
                  </a:cxn>
                  <a:cxn ang="0">
                    <a:pos x="144" y="96"/>
                  </a:cxn>
                  <a:cxn ang="0">
                    <a:pos x="144" y="192"/>
                  </a:cxn>
                </a:cxnLst>
                <a:rect l="0" t="0" r="r" b="b"/>
                <a:pathLst>
                  <a:path w="152" h="192">
                    <a:moveTo>
                      <a:pt x="0" y="0"/>
                    </a:moveTo>
                    <a:cubicBezTo>
                      <a:pt x="36" y="16"/>
                      <a:pt x="72" y="32"/>
                      <a:pt x="96" y="48"/>
                    </a:cubicBezTo>
                    <a:cubicBezTo>
                      <a:pt x="120" y="64"/>
                      <a:pt x="136" y="72"/>
                      <a:pt x="144" y="96"/>
                    </a:cubicBezTo>
                    <a:cubicBezTo>
                      <a:pt x="152" y="120"/>
                      <a:pt x="144" y="176"/>
                      <a:pt x="144" y="192"/>
                    </a:cubicBezTo>
                  </a:path>
                </a:pathLst>
              </a:custGeom>
              <a:noFill/>
              <a:ln w="57150" cap="flat" cmpd="sng">
                <a:solidFill>
                  <a:schemeClr val="tx1"/>
                </a:solidFill>
                <a:prstDash val="solid"/>
                <a:round/>
              </a:ln>
              <a:effectLst/>
            </p:spPr>
            <p:txBody>
              <a:bodyPr>
                <a:spAutoFit/>
              </a:bodyPr>
              <a:lstStyle/>
              <a:p>
                <a:endParaRPr lang="zh-CN" altLang="en-US"/>
              </a:p>
            </p:txBody>
          </p:sp>
          <p:sp>
            <p:nvSpPr>
              <p:cNvPr id="106501" name="Text Box 5"/>
              <p:cNvSpPr txBox="1">
                <a:spLocks noChangeArrowheads="1"/>
              </p:cNvSpPr>
              <p:nvPr/>
            </p:nvSpPr>
            <p:spPr bwMode="auto">
              <a:xfrm>
                <a:off x="2112" y="2467"/>
                <a:ext cx="528" cy="365"/>
              </a:xfrm>
              <a:prstGeom prst="rect">
                <a:avLst/>
              </a:prstGeom>
              <a:noFill/>
              <a:ln w="9525">
                <a:noFill/>
                <a:miter lim="800000"/>
              </a:ln>
              <a:effectLst/>
            </p:spPr>
            <p:txBody>
              <a:bodyPr>
                <a:spAutoFit/>
              </a:bodyPr>
              <a:lstStyle/>
              <a:p>
                <a:pPr>
                  <a:spcBef>
                    <a:spcPct val="50000"/>
                  </a:spcBef>
                </a:pPr>
                <a:r>
                  <a:rPr kumimoji="1" lang="en-US" altLang="zh-CN" sz="3200" b="1">
                    <a:latin typeface="Times New Roman" panose="02020603050405020304" pitchFamily="18" charset="0"/>
                    <a:ea typeface="华文新魏" panose="02010800040101010101" pitchFamily="2" charset="-122"/>
                  </a:rPr>
                  <a:t>1</a:t>
                </a:r>
              </a:p>
            </p:txBody>
          </p:sp>
        </p:grpSp>
        <p:grpSp>
          <p:nvGrpSpPr>
            <p:cNvPr id="106502" name="Group 6"/>
            <p:cNvGrpSpPr/>
            <p:nvPr/>
          </p:nvGrpSpPr>
          <p:grpSpPr bwMode="auto">
            <a:xfrm>
              <a:off x="2352" y="2640"/>
              <a:ext cx="528" cy="327"/>
              <a:chOff x="2352" y="2640"/>
              <a:chExt cx="528" cy="327"/>
            </a:xfrm>
          </p:grpSpPr>
          <p:sp>
            <p:nvSpPr>
              <p:cNvPr id="106503" name="Freeform 7"/>
              <p:cNvSpPr/>
              <p:nvPr/>
            </p:nvSpPr>
            <p:spPr bwMode="auto">
              <a:xfrm>
                <a:off x="2352" y="2784"/>
                <a:ext cx="48" cy="144"/>
              </a:xfrm>
              <a:custGeom>
                <a:avLst/>
                <a:gdLst/>
                <a:ahLst/>
                <a:cxnLst>
                  <a:cxn ang="0">
                    <a:pos x="0" y="0"/>
                  </a:cxn>
                  <a:cxn ang="0">
                    <a:pos x="48" y="48"/>
                  </a:cxn>
                  <a:cxn ang="0">
                    <a:pos x="48" y="96"/>
                  </a:cxn>
                </a:cxnLst>
                <a:rect l="0" t="0" r="r" b="b"/>
                <a:pathLst>
                  <a:path w="56" h="96">
                    <a:moveTo>
                      <a:pt x="0" y="0"/>
                    </a:moveTo>
                    <a:cubicBezTo>
                      <a:pt x="20" y="16"/>
                      <a:pt x="40" y="32"/>
                      <a:pt x="48" y="48"/>
                    </a:cubicBezTo>
                    <a:cubicBezTo>
                      <a:pt x="56" y="64"/>
                      <a:pt x="52" y="80"/>
                      <a:pt x="48" y="96"/>
                    </a:cubicBezTo>
                  </a:path>
                </a:pathLst>
              </a:custGeom>
              <a:noFill/>
              <a:ln w="57150" cap="flat" cmpd="sng">
                <a:solidFill>
                  <a:schemeClr val="tx1"/>
                </a:solidFill>
                <a:prstDash val="solid"/>
                <a:round/>
              </a:ln>
              <a:effectLst/>
            </p:spPr>
            <p:txBody>
              <a:bodyPr>
                <a:spAutoFit/>
              </a:bodyPr>
              <a:lstStyle/>
              <a:p>
                <a:endParaRPr lang="zh-CN" altLang="en-US"/>
              </a:p>
            </p:txBody>
          </p:sp>
          <p:sp>
            <p:nvSpPr>
              <p:cNvPr id="106504" name="Text Box 8"/>
              <p:cNvSpPr txBox="1">
                <a:spLocks noChangeArrowheads="1"/>
              </p:cNvSpPr>
              <p:nvPr/>
            </p:nvSpPr>
            <p:spPr bwMode="auto">
              <a:xfrm>
                <a:off x="2592" y="2640"/>
                <a:ext cx="288" cy="327"/>
              </a:xfrm>
              <a:prstGeom prst="rect">
                <a:avLst/>
              </a:prstGeom>
              <a:noFill/>
              <a:ln w="9525">
                <a:noFill/>
                <a:miter lim="800000"/>
              </a:ln>
              <a:effectLst/>
            </p:spPr>
            <p:txBody>
              <a:bodyPr>
                <a:spAutoFit/>
              </a:bodyPr>
              <a:lstStyle/>
              <a:p>
                <a:pPr>
                  <a:spcBef>
                    <a:spcPct val="50000"/>
                  </a:spcBef>
                </a:pPr>
                <a:r>
                  <a:rPr kumimoji="1" lang="en-US" altLang="zh-CN" sz="2800" b="1">
                    <a:latin typeface="Times New Roman" panose="02020603050405020304" pitchFamily="18" charset="0"/>
                    <a:ea typeface="华文新魏" panose="02010800040101010101" pitchFamily="2" charset="-122"/>
                  </a:rPr>
                  <a:t>2</a:t>
                </a:r>
              </a:p>
            </p:txBody>
          </p:sp>
        </p:grpSp>
        <p:grpSp>
          <p:nvGrpSpPr>
            <p:cNvPr id="106505" name="Group 9"/>
            <p:cNvGrpSpPr/>
            <p:nvPr/>
          </p:nvGrpSpPr>
          <p:grpSpPr bwMode="auto">
            <a:xfrm>
              <a:off x="3168" y="2160"/>
              <a:ext cx="384" cy="432"/>
              <a:chOff x="3168" y="2160"/>
              <a:chExt cx="384" cy="432"/>
            </a:xfrm>
          </p:grpSpPr>
          <p:sp>
            <p:nvSpPr>
              <p:cNvPr id="106506" name="Freeform 10"/>
              <p:cNvSpPr/>
              <p:nvPr/>
            </p:nvSpPr>
            <p:spPr bwMode="auto">
              <a:xfrm>
                <a:off x="3408" y="2400"/>
                <a:ext cx="144" cy="192"/>
              </a:xfrm>
              <a:custGeom>
                <a:avLst/>
                <a:gdLst/>
                <a:ahLst/>
                <a:cxnLst>
                  <a:cxn ang="0">
                    <a:pos x="144" y="0"/>
                  </a:cxn>
                  <a:cxn ang="0">
                    <a:pos x="48" y="48"/>
                  </a:cxn>
                  <a:cxn ang="0">
                    <a:pos x="0" y="144"/>
                  </a:cxn>
                </a:cxnLst>
                <a:rect l="0" t="0" r="r" b="b"/>
                <a:pathLst>
                  <a:path w="144" h="144">
                    <a:moveTo>
                      <a:pt x="144" y="0"/>
                    </a:moveTo>
                    <a:cubicBezTo>
                      <a:pt x="108" y="12"/>
                      <a:pt x="72" y="24"/>
                      <a:pt x="48" y="48"/>
                    </a:cubicBezTo>
                    <a:cubicBezTo>
                      <a:pt x="24" y="72"/>
                      <a:pt x="12" y="108"/>
                      <a:pt x="0" y="144"/>
                    </a:cubicBezTo>
                  </a:path>
                </a:pathLst>
              </a:custGeom>
              <a:noFill/>
              <a:ln w="57150" cap="flat" cmpd="sng">
                <a:solidFill>
                  <a:srgbClr val="000000"/>
                </a:solidFill>
                <a:prstDash val="solid"/>
                <a:round/>
              </a:ln>
              <a:effectLst/>
            </p:spPr>
            <p:txBody>
              <a:bodyPr>
                <a:spAutoFit/>
              </a:bodyPr>
              <a:lstStyle/>
              <a:p>
                <a:endParaRPr lang="zh-CN" altLang="en-US"/>
              </a:p>
            </p:txBody>
          </p:sp>
          <p:sp>
            <p:nvSpPr>
              <p:cNvPr id="106507" name="Text Box 11"/>
              <p:cNvSpPr txBox="1">
                <a:spLocks noChangeArrowheads="1"/>
              </p:cNvSpPr>
              <p:nvPr/>
            </p:nvSpPr>
            <p:spPr bwMode="auto">
              <a:xfrm>
                <a:off x="3168" y="2160"/>
                <a:ext cx="288" cy="404"/>
              </a:xfrm>
              <a:prstGeom prst="rect">
                <a:avLst/>
              </a:prstGeom>
              <a:noFill/>
              <a:ln w="9525">
                <a:noFill/>
                <a:miter lim="800000"/>
              </a:ln>
              <a:effectLst/>
            </p:spPr>
            <p:txBody>
              <a:bodyPr>
                <a:spAutoFit/>
              </a:bodyPr>
              <a:lstStyle/>
              <a:p>
                <a:pPr>
                  <a:spcBef>
                    <a:spcPct val="50000"/>
                  </a:spcBef>
                </a:pPr>
                <a:r>
                  <a:rPr kumimoji="1" lang="en-US" altLang="zh-CN" sz="3600" b="1">
                    <a:latin typeface="Times New Roman" panose="02020603050405020304" pitchFamily="18" charset="0"/>
                    <a:ea typeface="华文新魏" panose="02010800040101010101" pitchFamily="2" charset="-122"/>
                  </a:rPr>
                  <a:t>3</a:t>
                </a:r>
              </a:p>
            </p:txBody>
          </p:sp>
        </p:grpSp>
        <p:grpSp>
          <p:nvGrpSpPr>
            <p:cNvPr id="106508" name="Group 12"/>
            <p:cNvGrpSpPr/>
            <p:nvPr/>
          </p:nvGrpSpPr>
          <p:grpSpPr bwMode="auto">
            <a:xfrm>
              <a:off x="3360" y="2592"/>
              <a:ext cx="384" cy="384"/>
              <a:chOff x="3360" y="2592"/>
              <a:chExt cx="384" cy="384"/>
            </a:xfrm>
          </p:grpSpPr>
          <p:sp>
            <p:nvSpPr>
              <p:cNvPr id="106509" name="Freeform 13"/>
              <p:cNvSpPr/>
              <p:nvPr/>
            </p:nvSpPr>
            <p:spPr bwMode="auto">
              <a:xfrm flipV="1">
                <a:off x="3456" y="2592"/>
                <a:ext cx="288" cy="144"/>
              </a:xfrm>
              <a:custGeom>
                <a:avLst/>
                <a:gdLst/>
                <a:ahLst/>
                <a:cxnLst>
                  <a:cxn ang="0">
                    <a:pos x="144" y="0"/>
                  </a:cxn>
                  <a:cxn ang="0">
                    <a:pos x="48" y="48"/>
                  </a:cxn>
                  <a:cxn ang="0">
                    <a:pos x="0" y="144"/>
                  </a:cxn>
                </a:cxnLst>
                <a:rect l="0" t="0" r="r" b="b"/>
                <a:pathLst>
                  <a:path w="144" h="144">
                    <a:moveTo>
                      <a:pt x="144" y="0"/>
                    </a:moveTo>
                    <a:cubicBezTo>
                      <a:pt x="108" y="12"/>
                      <a:pt x="72" y="24"/>
                      <a:pt x="48" y="48"/>
                    </a:cubicBezTo>
                    <a:cubicBezTo>
                      <a:pt x="24" y="72"/>
                      <a:pt x="12" y="108"/>
                      <a:pt x="0" y="144"/>
                    </a:cubicBezTo>
                  </a:path>
                </a:pathLst>
              </a:custGeom>
              <a:noFill/>
              <a:ln w="57150" cap="flat" cmpd="sng">
                <a:solidFill>
                  <a:srgbClr val="000000"/>
                </a:solidFill>
                <a:prstDash val="solid"/>
                <a:round/>
              </a:ln>
              <a:effectLst/>
            </p:spPr>
            <p:txBody>
              <a:bodyPr>
                <a:spAutoFit/>
              </a:bodyPr>
              <a:lstStyle/>
              <a:p>
                <a:endParaRPr lang="zh-CN" altLang="en-US"/>
              </a:p>
            </p:txBody>
          </p:sp>
          <p:sp>
            <p:nvSpPr>
              <p:cNvPr id="106510" name="Text Box 14"/>
              <p:cNvSpPr txBox="1">
                <a:spLocks noChangeArrowheads="1"/>
              </p:cNvSpPr>
              <p:nvPr/>
            </p:nvSpPr>
            <p:spPr bwMode="auto">
              <a:xfrm>
                <a:off x="3360" y="2611"/>
                <a:ext cx="240" cy="365"/>
              </a:xfrm>
              <a:prstGeom prst="rect">
                <a:avLst/>
              </a:prstGeom>
              <a:noFill/>
              <a:ln w="9525">
                <a:noFill/>
                <a:miter lim="800000"/>
              </a:ln>
              <a:effectLst/>
            </p:spPr>
            <p:txBody>
              <a:bodyPr>
                <a:spAutoFit/>
              </a:bodyPr>
              <a:lstStyle/>
              <a:p>
                <a:pPr>
                  <a:spcBef>
                    <a:spcPct val="50000"/>
                  </a:spcBef>
                </a:pPr>
                <a:r>
                  <a:rPr kumimoji="1" lang="en-US" altLang="zh-CN" sz="3200" b="1">
                    <a:latin typeface="Times New Roman" panose="02020603050405020304" pitchFamily="18" charset="0"/>
                    <a:ea typeface="华文新魏" panose="02010800040101010101" pitchFamily="2" charset="-122"/>
                  </a:rPr>
                  <a:t>4</a:t>
                </a:r>
              </a:p>
            </p:txBody>
          </p:sp>
        </p:grpSp>
        <p:grpSp>
          <p:nvGrpSpPr>
            <p:cNvPr id="106511" name="Group 15"/>
            <p:cNvGrpSpPr/>
            <p:nvPr/>
          </p:nvGrpSpPr>
          <p:grpSpPr bwMode="auto">
            <a:xfrm>
              <a:off x="1152" y="1488"/>
              <a:ext cx="3504" cy="1604"/>
              <a:chOff x="1104" y="1200"/>
              <a:chExt cx="3504" cy="1604"/>
            </a:xfrm>
          </p:grpSpPr>
          <p:sp>
            <p:nvSpPr>
              <p:cNvPr id="106512" name="Line 16"/>
              <p:cNvSpPr>
                <a:spLocks noChangeShapeType="1"/>
              </p:cNvSpPr>
              <p:nvPr/>
            </p:nvSpPr>
            <p:spPr bwMode="auto">
              <a:xfrm flipH="1">
                <a:off x="1488" y="1584"/>
                <a:ext cx="1680" cy="1056"/>
              </a:xfrm>
              <a:prstGeom prst="line">
                <a:avLst/>
              </a:prstGeom>
              <a:noFill/>
              <a:ln w="57150">
                <a:solidFill>
                  <a:schemeClr val="tx1"/>
                </a:solidFill>
                <a:round/>
              </a:ln>
              <a:effectLst/>
            </p:spPr>
            <p:txBody>
              <a:bodyPr>
                <a:spAutoFit/>
              </a:bodyPr>
              <a:lstStyle/>
              <a:p>
                <a:endParaRPr lang="zh-CN" altLang="en-US"/>
              </a:p>
            </p:txBody>
          </p:sp>
          <p:sp>
            <p:nvSpPr>
              <p:cNvPr id="106513" name="Line 17"/>
              <p:cNvSpPr>
                <a:spLocks noChangeShapeType="1"/>
              </p:cNvSpPr>
              <p:nvPr/>
            </p:nvSpPr>
            <p:spPr bwMode="auto">
              <a:xfrm>
                <a:off x="1488" y="2640"/>
                <a:ext cx="2352" cy="0"/>
              </a:xfrm>
              <a:prstGeom prst="line">
                <a:avLst/>
              </a:prstGeom>
              <a:noFill/>
              <a:ln w="57150">
                <a:solidFill>
                  <a:schemeClr val="tx1"/>
                </a:solidFill>
                <a:round/>
              </a:ln>
              <a:effectLst/>
            </p:spPr>
            <p:txBody>
              <a:bodyPr>
                <a:spAutoFit/>
              </a:bodyPr>
              <a:lstStyle/>
              <a:p>
                <a:endParaRPr lang="zh-CN" altLang="en-US"/>
              </a:p>
            </p:txBody>
          </p:sp>
          <p:sp>
            <p:nvSpPr>
              <p:cNvPr id="106514" name="Line 18"/>
              <p:cNvSpPr>
                <a:spLocks noChangeShapeType="1"/>
              </p:cNvSpPr>
              <p:nvPr/>
            </p:nvSpPr>
            <p:spPr bwMode="auto">
              <a:xfrm>
                <a:off x="3168" y="1584"/>
                <a:ext cx="672" cy="1056"/>
              </a:xfrm>
              <a:prstGeom prst="line">
                <a:avLst/>
              </a:prstGeom>
              <a:noFill/>
              <a:ln w="57150">
                <a:solidFill>
                  <a:schemeClr val="tx1"/>
                </a:solidFill>
                <a:round/>
              </a:ln>
              <a:effectLst/>
            </p:spPr>
            <p:txBody>
              <a:bodyPr>
                <a:spAutoFit/>
              </a:bodyPr>
              <a:lstStyle/>
              <a:p>
                <a:endParaRPr lang="zh-CN" altLang="en-US"/>
              </a:p>
            </p:txBody>
          </p:sp>
          <p:sp>
            <p:nvSpPr>
              <p:cNvPr id="106515" name="Line 19"/>
              <p:cNvSpPr>
                <a:spLocks noChangeShapeType="1"/>
              </p:cNvSpPr>
              <p:nvPr/>
            </p:nvSpPr>
            <p:spPr bwMode="auto">
              <a:xfrm flipV="1">
                <a:off x="1488" y="2256"/>
                <a:ext cx="2112" cy="384"/>
              </a:xfrm>
              <a:prstGeom prst="line">
                <a:avLst/>
              </a:prstGeom>
              <a:noFill/>
              <a:ln w="57150">
                <a:solidFill>
                  <a:schemeClr val="tx1"/>
                </a:solidFill>
                <a:round/>
              </a:ln>
              <a:effectLst/>
            </p:spPr>
            <p:txBody>
              <a:bodyPr>
                <a:spAutoFit/>
              </a:bodyPr>
              <a:lstStyle/>
              <a:p>
                <a:endParaRPr lang="zh-CN" altLang="en-US"/>
              </a:p>
            </p:txBody>
          </p:sp>
          <p:sp>
            <p:nvSpPr>
              <p:cNvPr id="106516" name="Text Box 20"/>
              <p:cNvSpPr txBox="1">
                <a:spLocks noChangeArrowheads="1"/>
              </p:cNvSpPr>
              <p:nvPr/>
            </p:nvSpPr>
            <p:spPr bwMode="auto">
              <a:xfrm>
                <a:off x="1104" y="2400"/>
                <a:ext cx="432" cy="404"/>
              </a:xfrm>
              <a:prstGeom prst="rect">
                <a:avLst/>
              </a:prstGeom>
              <a:noFill/>
              <a:ln w="9525">
                <a:noFill/>
                <a:miter lim="800000"/>
              </a:ln>
              <a:effectLst/>
            </p:spPr>
            <p:txBody>
              <a:bodyPr>
                <a:spAutoFit/>
              </a:bodyPr>
              <a:lstStyle/>
              <a:p>
                <a:pPr>
                  <a:spcBef>
                    <a:spcPct val="50000"/>
                  </a:spcBef>
                </a:pPr>
                <a:r>
                  <a:rPr kumimoji="1" lang="en-US" altLang="zh-CN" sz="3600" b="1" dirty="0">
                    <a:latin typeface="Times New Roman" panose="02020603050405020304" pitchFamily="18" charset="0"/>
                    <a:ea typeface="华文新魏" panose="02010800040101010101" pitchFamily="2" charset="-122"/>
                  </a:rPr>
                  <a:t>C</a:t>
                </a:r>
              </a:p>
            </p:txBody>
          </p:sp>
          <p:sp>
            <p:nvSpPr>
              <p:cNvPr id="106517" name="Text Box 21"/>
              <p:cNvSpPr txBox="1">
                <a:spLocks noChangeArrowheads="1"/>
              </p:cNvSpPr>
              <p:nvPr/>
            </p:nvSpPr>
            <p:spPr bwMode="auto">
              <a:xfrm>
                <a:off x="3120" y="1200"/>
                <a:ext cx="336" cy="404"/>
              </a:xfrm>
              <a:prstGeom prst="rect">
                <a:avLst/>
              </a:prstGeom>
              <a:noFill/>
              <a:ln w="9525">
                <a:noFill/>
                <a:miter lim="800000"/>
              </a:ln>
              <a:effectLst/>
            </p:spPr>
            <p:txBody>
              <a:bodyPr>
                <a:spAutoFit/>
              </a:bodyPr>
              <a:lstStyle/>
              <a:p>
                <a:pPr>
                  <a:spcBef>
                    <a:spcPct val="50000"/>
                  </a:spcBef>
                </a:pPr>
                <a:r>
                  <a:rPr kumimoji="1" lang="en-US" altLang="zh-CN" sz="3600" b="1" dirty="0">
                    <a:latin typeface="Times New Roman" panose="02020603050405020304" pitchFamily="18" charset="0"/>
                    <a:ea typeface="华文新魏" panose="02010800040101010101" pitchFamily="2" charset="-122"/>
                  </a:rPr>
                  <a:t>A</a:t>
                </a:r>
              </a:p>
            </p:txBody>
          </p:sp>
          <p:sp>
            <p:nvSpPr>
              <p:cNvPr id="106518" name="Text Box 22"/>
              <p:cNvSpPr txBox="1">
                <a:spLocks noChangeArrowheads="1"/>
              </p:cNvSpPr>
              <p:nvPr/>
            </p:nvSpPr>
            <p:spPr bwMode="auto">
              <a:xfrm>
                <a:off x="3648" y="1872"/>
                <a:ext cx="432" cy="404"/>
              </a:xfrm>
              <a:prstGeom prst="rect">
                <a:avLst/>
              </a:prstGeom>
              <a:noFill/>
              <a:ln w="9525">
                <a:noFill/>
                <a:miter lim="800000"/>
              </a:ln>
              <a:effectLst/>
            </p:spPr>
            <p:txBody>
              <a:bodyPr>
                <a:spAutoFit/>
              </a:bodyPr>
              <a:lstStyle/>
              <a:p>
                <a:pPr>
                  <a:spcBef>
                    <a:spcPct val="50000"/>
                  </a:spcBef>
                </a:pPr>
                <a:r>
                  <a:rPr kumimoji="1" lang="en-US" altLang="zh-CN" sz="3600" b="1" dirty="0">
                    <a:latin typeface="Times New Roman" panose="02020603050405020304" pitchFamily="18" charset="0"/>
                    <a:ea typeface="华文新魏" panose="02010800040101010101" pitchFamily="2" charset="-122"/>
                  </a:rPr>
                  <a:t>D</a:t>
                </a:r>
              </a:p>
            </p:txBody>
          </p:sp>
          <p:sp>
            <p:nvSpPr>
              <p:cNvPr id="106519" name="Text Box 23"/>
              <p:cNvSpPr txBox="1">
                <a:spLocks noChangeArrowheads="1"/>
              </p:cNvSpPr>
              <p:nvPr/>
            </p:nvSpPr>
            <p:spPr bwMode="auto">
              <a:xfrm>
                <a:off x="3888" y="2400"/>
                <a:ext cx="720" cy="404"/>
              </a:xfrm>
              <a:prstGeom prst="rect">
                <a:avLst/>
              </a:prstGeom>
              <a:noFill/>
              <a:ln w="9525">
                <a:noFill/>
                <a:miter lim="800000"/>
              </a:ln>
              <a:effectLst/>
            </p:spPr>
            <p:txBody>
              <a:bodyPr>
                <a:spAutoFit/>
              </a:bodyPr>
              <a:lstStyle/>
              <a:p>
                <a:pPr>
                  <a:spcBef>
                    <a:spcPct val="50000"/>
                  </a:spcBef>
                </a:pPr>
                <a:r>
                  <a:rPr kumimoji="1" lang="en-US" altLang="zh-CN" sz="3600" b="1" dirty="0">
                    <a:latin typeface="Times New Roman" panose="02020603050405020304" pitchFamily="18" charset="0"/>
                    <a:ea typeface="华文新魏" panose="02010800040101010101" pitchFamily="2" charset="-122"/>
                  </a:rPr>
                  <a:t>B</a:t>
                </a:r>
              </a:p>
            </p:txBody>
          </p:sp>
        </p:grpSp>
      </p:grpSp>
      <p:sp>
        <p:nvSpPr>
          <p:cNvPr id="106521" name="WordArt 25"/>
          <p:cNvSpPr>
            <a:spLocks noChangeArrowheads="1" noChangeShapeType="1" noTextEdit="1"/>
          </p:cNvSpPr>
          <p:nvPr/>
        </p:nvSpPr>
        <p:spPr bwMode="auto">
          <a:xfrm>
            <a:off x="400050" y="265113"/>
            <a:ext cx="2730500" cy="1171575"/>
          </a:xfrm>
          <a:prstGeom prst="rect">
            <a:avLst/>
          </a:prstGeom>
        </p:spPr>
        <p:txBody>
          <a:bodyPr wrap="none" fromWordArt="1">
            <a:prstTxWarp prst="textSlantUp">
              <a:avLst>
                <a:gd name="adj" fmla="val 32056"/>
              </a:avLst>
            </a:prstTxWarp>
          </a:bodyPr>
          <a:lstStyle/>
          <a:p>
            <a:pPr algn="ctr"/>
            <a:r>
              <a:rPr lang="zh-CN" altLang="en-US" sz="3600" kern="1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ea typeface="宋体" panose="02010600030101010101" pitchFamily="2" charset="-122"/>
              </a:rPr>
              <a:t>精讲点拨</a:t>
            </a:r>
          </a:p>
        </p:txBody>
      </p:sp>
    </p:spTree>
  </p:cSld>
  <p:clrMapOvr>
    <a:masterClrMapping/>
  </p:clrMapOvr>
  <p:transition spd="med">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20" name="Group 8"/>
          <p:cNvGrpSpPr/>
          <p:nvPr/>
        </p:nvGrpSpPr>
        <p:grpSpPr bwMode="auto">
          <a:xfrm>
            <a:off x="5591175" y="2730500"/>
            <a:ext cx="2566988" cy="2097088"/>
            <a:chOff x="6300" y="10488"/>
            <a:chExt cx="2160" cy="1563"/>
          </a:xfrm>
        </p:grpSpPr>
        <p:grpSp>
          <p:nvGrpSpPr>
            <p:cNvPr id="13321" name="Group 9"/>
            <p:cNvGrpSpPr/>
            <p:nvPr/>
          </p:nvGrpSpPr>
          <p:grpSpPr bwMode="auto">
            <a:xfrm>
              <a:off x="6300" y="10800"/>
              <a:ext cx="2160" cy="1251"/>
              <a:chOff x="3045" y="10878"/>
              <a:chExt cx="2160" cy="1251"/>
            </a:xfrm>
          </p:grpSpPr>
          <p:sp>
            <p:nvSpPr>
              <p:cNvPr id="13322" name="Line 10"/>
              <p:cNvSpPr>
                <a:spLocks noChangeShapeType="1"/>
              </p:cNvSpPr>
              <p:nvPr/>
            </p:nvSpPr>
            <p:spPr bwMode="auto">
              <a:xfrm flipH="1">
                <a:off x="3060" y="10878"/>
                <a:ext cx="1620" cy="1248"/>
              </a:xfrm>
              <a:prstGeom prst="line">
                <a:avLst/>
              </a:prstGeom>
              <a:noFill/>
              <a:ln w="9525">
                <a:solidFill>
                  <a:srgbClr val="000000"/>
                </a:solidFill>
                <a:round/>
              </a:ln>
            </p:spPr>
            <p:txBody>
              <a:bodyPr/>
              <a:lstStyle/>
              <a:p>
                <a:endParaRPr lang="zh-CN" altLang="en-US"/>
              </a:p>
            </p:txBody>
          </p:sp>
          <p:sp>
            <p:nvSpPr>
              <p:cNvPr id="13323" name="Line 11"/>
              <p:cNvSpPr>
                <a:spLocks noChangeShapeType="1"/>
              </p:cNvSpPr>
              <p:nvPr/>
            </p:nvSpPr>
            <p:spPr bwMode="auto">
              <a:xfrm>
                <a:off x="3045" y="12129"/>
                <a:ext cx="2160" cy="0"/>
              </a:xfrm>
              <a:prstGeom prst="line">
                <a:avLst/>
              </a:prstGeom>
              <a:noFill/>
              <a:ln w="9525">
                <a:solidFill>
                  <a:srgbClr val="000000"/>
                </a:solidFill>
                <a:round/>
              </a:ln>
            </p:spPr>
            <p:txBody>
              <a:bodyPr/>
              <a:lstStyle/>
              <a:p>
                <a:endParaRPr lang="zh-CN" altLang="en-US"/>
              </a:p>
            </p:txBody>
          </p:sp>
        </p:grpSp>
        <p:sp>
          <p:nvSpPr>
            <p:cNvPr id="13324" name="Line 12"/>
            <p:cNvSpPr>
              <a:spLocks noChangeShapeType="1"/>
            </p:cNvSpPr>
            <p:nvPr/>
          </p:nvSpPr>
          <p:spPr bwMode="auto">
            <a:xfrm flipH="1">
              <a:off x="6300" y="10488"/>
              <a:ext cx="1080" cy="1560"/>
            </a:xfrm>
            <a:prstGeom prst="line">
              <a:avLst/>
            </a:prstGeom>
            <a:noFill/>
            <a:ln w="9525">
              <a:solidFill>
                <a:srgbClr val="000000"/>
              </a:solidFill>
              <a:round/>
            </a:ln>
          </p:spPr>
          <p:txBody>
            <a:bodyPr/>
            <a:lstStyle/>
            <a:p>
              <a:endParaRPr lang="zh-CN" altLang="en-US"/>
            </a:p>
          </p:txBody>
        </p:sp>
      </p:grpSp>
      <p:sp>
        <p:nvSpPr>
          <p:cNvPr id="13326" name="Text Box 14"/>
          <p:cNvSpPr txBox="1">
            <a:spLocks noChangeArrowheads="1"/>
          </p:cNvSpPr>
          <p:nvPr/>
        </p:nvSpPr>
        <p:spPr bwMode="auto">
          <a:xfrm>
            <a:off x="8175625" y="4389438"/>
            <a:ext cx="428625" cy="522287"/>
          </a:xfrm>
          <a:prstGeom prst="rect">
            <a:avLst/>
          </a:prstGeom>
          <a:noFill/>
          <a:ln w="9525">
            <a:noFill/>
            <a:miter lim="800000"/>
          </a:ln>
        </p:spPr>
        <p:txBody>
          <a:bodyPr lIns="0" tIns="0" rIns="0" bIns="0"/>
          <a:lstStyle/>
          <a:p>
            <a:pPr algn="just"/>
            <a:r>
              <a:rPr lang="en-US" altLang="zh-CN" sz="3000" b="1" dirty="0">
                <a:latin typeface="Times New Roman" panose="02020603050405020304" pitchFamily="18" charset="0"/>
              </a:rPr>
              <a:t>B</a:t>
            </a:r>
            <a:endParaRPr lang="en-US" altLang="zh-CN" sz="3000" b="1" dirty="0">
              <a:latin typeface="Arial" panose="020B0604020202020204" pitchFamily="34" charset="0"/>
            </a:endParaRPr>
          </a:p>
        </p:txBody>
      </p:sp>
      <p:sp>
        <p:nvSpPr>
          <p:cNvPr id="13327" name="Text Box 15"/>
          <p:cNvSpPr txBox="1">
            <a:spLocks noChangeArrowheads="1"/>
          </p:cNvSpPr>
          <p:nvPr/>
        </p:nvSpPr>
        <p:spPr bwMode="auto">
          <a:xfrm>
            <a:off x="7551738" y="2963863"/>
            <a:ext cx="428625" cy="522287"/>
          </a:xfrm>
          <a:prstGeom prst="rect">
            <a:avLst/>
          </a:prstGeom>
          <a:noFill/>
          <a:ln w="9525">
            <a:noFill/>
            <a:miter lim="800000"/>
          </a:ln>
        </p:spPr>
        <p:txBody>
          <a:bodyPr lIns="0" tIns="0" rIns="0" bIns="0"/>
          <a:lstStyle/>
          <a:p>
            <a:pPr algn="just"/>
            <a:r>
              <a:rPr lang="en-US" altLang="zh-CN" sz="3000" b="1" dirty="0">
                <a:latin typeface="Times New Roman" panose="02020603050405020304" pitchFamily="18" charset="0"/>
                <a:cs typeface="Times New Roman" panose="02020603050405020304" pitchFamily="18" charset="0"/>
              </a:rPr>
              <a:t>C</a:t>
            </a:r>
          </a:p>
        </p:txBody>
      </p:sp>
      <p:sp>
        <p:nvSpPr>
          <p:cNvPr id="13328" name="Text Box 16"/>
          <p:cNvSpPr txBox="1">
            <a:spLocks noChangeArrowheads="1"/>
          </p:cNvSpPr>
          <p:nvPr/>
        </p:nvSpPr>
        <p:spPr bwMode="auto">
          <a:xfrm>
            <a:off x="6892925" y="2492375"/>
            <a:ext cx="427038" cy="523875"/>
          </a:xfrm>
          <a:prstGeom prst="rect">
            <a:avLst/>
          </a:prstGeom>
          <a:noFill/>
          <a:ln w="9525">
            <a:noFill/>
            <a:miter lim="800000"/>
          </a:ln>
        </p:spPr>
        <p:txBody>
          <a:bodyPr lIns="0" tIns="0" rIns="0" bIns="0"/>
          <a:lstStyle/>
          <a:p>
            <a:pPr algn="just"/>
            <a:r>
              <a:rPr lang="en-US" altLang="zh-CN" sz="3000" b="1" dirty="0">
                <a:latin typeface="Times New Roman" panose="02020603050405020304" pitchFamily="18" charset="0"/>
              </a:rPr>
              <a:t>A</a:t>
            </a:r>
            <a:endParaRPr lang="en-US" altLang="zh-CN" sz="3000" b="1" dirty="0">
              <a:latin typeface="Arial" panose="020B0604020202020204" pitchFamily="34" charset="0"/>
            </a:endParaRPr>
          </a:p>
        </p:txBody>
      </p:sp>
      <p:sp>
        <p:nvSpPr>
          <p:cNvPr id="13331" name="Text Box 19"/>
          <p:cNvSpPr txBox="1">
            <a:spLocks noChangeArrowheads="1"/>
          </p:cNvSpPr>
          <p:nvPr/>
        </p:nvSpPr>
        <p:spPr bwMode="auto">
          <a:xfrm>
            <a:off x="5322888" y="4570413"/>
            <a:ext cx="428625" cy="522287"/>
          </a:xfrm>
          <a:prstGeom prst="rect">
            <a:avLst/>
          </a:prstGeom>
          <a:noFill/>
          <a:ln w="9525">
            <a:noFill/>
            <a:miter lim="800000"/>
          </a:ln>
        </p:spPr>
        <p:txBody>
          <a:bodyPr lIns="0" tIns="0" rIns="0" bIns="0"/>
          <a:lstStyle/>
          <a:p>
            <a:pPr algn="just"/>
            <a:r>
              <a:rPr lang="en-US" altLang="zh-CN" sz="3000" b="1" dirty="0">
                <a:latin typeface="Times New Roman" panose="02020603050405020304" pitchFamily="18" charset="0"/>
              </a:rPr>
              <a:t>O</a:t>
            </a:r>
            <a:endParaRPr lang="en-US" altLang="zh-CN" sz="3000" b="1" dirty="0">
              <a:latin typeface="Arial" panose="020B0604020202020204" pitchFamily="34" charset="0"/>
            </a:endParaRPr>
          </a:p>
        </p:txBody>
      </p:sp>
      <p:sp>
        <p:nvSpPr>
          <p:cNvPr id="13339" name="Text Box 27"/>
          <p:cNvSpPr txBox="1">
            <a:spLocks noChangeArrowheads="1"/>
          </p:cNvSpPr>
          <p:nvPr/>
        </p:nvSpPr>
        <p:spPr bwMode="auto">
          <a:xfrm>
            <a:off x="138550" y="1108075"/>
            <a:ext cx="8870950" cy="954107"/>
          </a:xfrm>
          <a:prstGeom prst="rect">
            <a:avLst/>
          </a:prstGeom>
          <a:noFill/>
          <a:ln w="9525">
            <a:noFill/>
            <a:miter lim="800000"/>
          </a:ln>
          <a:effectLst/>
        </p:spPr>
        <p:txBody>
          <a:bodyPr>
            <a:spAutoFit/>
          </a:bodyPr>
          <a:lstStyle/>
          <a:p>
            <a:r>
              <a:rPr lang="zh-CN" altLang="en-US" sz="2800" b="1" dirty="0" smtClean="0">
                <a:latin typeface="宋体" panose="02010600030101010101" pitchFamily="2" charset="-122"/>
                <a:ea typeface="宋体" panose="02010600030101010101" pitchFamily="2" charset="-122"/>
              </a:rPr>
              <a:t>    已知</a:t>
            </a:r>
            <a:r>
              <a:rPr lang="zh-CN" altLang="en-US" sz="2800" b="1" dirty="0">
                <a:latin typeface="宋体" panose="02010600030101010101" pitchFamily="2" charset="-122"/>
                <a:ea typeface="宋体" panose="02010600030101010101" pitchFamily="2" charset="-122"/>
              </a:rPr>
              <a:t>∠</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AOB</a:t>
            </a:r>
            <a:r>
              <a:rPr lang="zh-CN" altLang="en-US" sz="2800" b="1" dirty="0">
                <a:latin typeface="宋体" panose="02010600030101010101" pitchFamily="2" charset="-122"/>
                <a:ea typeface="宋体" panose="02010600030101010101" pitchFamily="2" charset="-122"/>
              </a:rPr>
              <a:t>为小于平角的</a:t>
            </a:r>
            <a:r>
              <a:rPr lang="zh-CN" altLang="en-US" sz="2800" b="1" dirty="0" smtClean="0">
                <a:latin typeface="宋体" panose="02010600030101010101" pitchFamily="2" charset="-122"/>
                <a:ea typeface="宋体" panose="02010600030101010101" pitchFamily="2" charset="-122"/>
              </a:rPr>
              <a:t>角，如果</a:t>
            </a:r>
            <a:r>
              <a:rPr lang="zh-CN" altLang="en-US" sz="2800" b="1" dirty="0">
                <a:latin typeface="宋体" panose="02010600030101010101" pitchFamily="2" charset="-122"/>
                <a:ea typeface="宋体" panose="02010600030101010101" pitchFamily="2" charset="-122"/>
              </a:rPr>
              <a:t>在其</a:t>
            </a:r>
            <a:r>
              <a:rPr lang="zh-CN" altLang="en-US" sz="2800" b="1" dirty="0" smtClean="0">
                <a:latin typeface="宋体" panose="02010600030101010101" pitchFamily="2" charset="-122"/>
                <a:ea typeface="宋体" panose="02010600030101010101" pitchFamily="2" charset="-122"/>
              </a:rPr>
              <a:t>内部以</a:t>
            </a: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O</a:t>
            </a:r>
            <a:r>
              <a:rPr lang="zh-CN" altLang="en-US" sz="2800" b="1" dirty="0" smtClean="0">
                <a:latin typeface="宋体" panose="02010600030101010101" pitchFamily="2" charset="-122"/>
                <a:ea typeface="宋体" panose="02010600030101010101" pitchFamily="2" charset="-122"/>
              </a:rPr>
              <a:t>点引一条射线</a:t>
            </a: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OC</a:t>
            </a:r>
            <a:r>
              <a:rPr lang="zh-CN" altLang="en-US" sz="2800" b="1" dirty="0" smtClean="0">
                <a:latin typeface="宋体" panose="02010600030101010101" pitchFamily="2" charset="-122"/>
                <a:ea typeface="宋体" panose="02010600030101010101" pitchFamily="2" charset="-122"/>
              </a:rPr>
              <a:t>，以</a:t>
            </a: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O</a:t>
            </a:r>
            <a:r>
              <a:rPr lang="zh-CN" altLang="en-US" sz="2800" b="1" dirty="0" smtClean="0">
                <a:latin typeface="宋体" panose="02010600030101010101" pitchFamily="2" charset="-122"/>
                <a:ea typeface="宋体" panose="02010600030101010101" pitchFamily="2" charset="-122"/>
              </a:rPr>
              <a:t>为顶点的角有几个？</a:t>
            </a:r>
            <a:endParaRPr lang="zh-CN" altLang="en-US" sz="2800" b="1" dirty="0">
              <a:latin typeface="宋体" panose="02010600030101010101" pitchFamily="2" charset="-122"/>
              <a:ea typeface="宋体" panose="02010600030101010101" pitchFamily="2" charset="-122"/>
            </a:endParaRPr>
          </a:p>
        </p:txBody>
      </p:sp>
      <p:sp>
        <p:nvSpPr>
          <p:cNvPr id="13340" name="Text Box 28"/>
          <p:cNvSpPr txBox="1">
            <a:spLocks noChangeArrowheads="1"/>
          </p:cNvSpPr>
          <p:nvPr/>
        </p:nvSpPr>
        <p:spPr bwMode="auto">
          <a:xfrm>
            <a:off x="6962053" y="1574223"/>
            <a:ext cx="824265" cy="584775"/>
          </a:xfrm>
          <a:prstGeom prst="rect">
            <a:avLst/>
          </a:prstGeom>
          <a:noFill/>
          <a:ln w="9525">
            <a:noFill/>
            <a:miter lim="800000"/>
          </a:ln>
          <a:effectLst/>
        </p:spPr>
        <p:txBody>
          <a:bodyPr wrap="none">
            <a:spAutoFit/>
          </a:bodyPr>
          <a:lstStyle/>
          <a:p>
            <a:r>
              <a:rPr lang="en-US" altLang="zh-CN" sz="3200" b="1" dirty="0">
                <a:solidFill>
                  <a:srgbClr val="FF0000"/>
                </a:solidFill>
                <a:latin typeface="Arial" panose="020B0604020202020204" pitchFamily="34" charset="0"/>
              </a:rPr>
              <a:t>3</a:t>
            </a:r>
            <a:r>
              <a:rPr lang="zh-CN" altLang="en-US" sz="3200" b="1" dirty="0">
                <a:solidFill>
                  <a:srgbClr val="FF0000"/>
                </a:solidFill>
                <a:latin typeface="Arial" panose="020B0604020202020204" pitchFamily="34" charset="0"/>
              </a:rPr>
              <a:t>个</a:t>
            </a:r>
          </a:p>
        </p:txBody>
      </p:sp>
      <p:sp>
        <p:nvSpPr>
          <p:cNvPr id="13341" name="Text Box 29"/>
          <p:cNvSpPr txBox="1">
            <a:spLocks noChangeArrowheads="1"/>
          </p:cNvSpPr>
          <p:nvPr/>
        </p:nvSpPr>
        <p:spPr bwMode="auto">
          <a:xfrm>
            <a:off x="83130" y="2185435"/>
            <a:ext cx="5675168" cy="1446550"/>
          </a:xfrm>
          <a:prstGeom prst="rect">
            <a:avLst/>
          </a:prstGeom>
          <a:noFill/>
          <a:ln w="9525">
            <a:noFill/>
            <a:miter lim="800000"/>
          </a:ln>
          <a:effectLst/>
        </p:spPr>
        <p:txBody>
          <a:bodyPr wrap="square">
            <a:spAutoFit/>
          </a:bodyPr>
          <a:lstStyle/>
          <a:p>
            <a:r>
              <a:rPr lang="zh-CN" altLang="en-US" sz="3200" b="1" dirty="0" smtClean="0">
                <a:latin typeface="Arial" panose="020B0604020202020204" pitchFamily="34" charset="0"/>
              </a:rPr>
              <a:t>       </a:t>
            </a:r>
            <a:r>
              <a:rPr lang="zh-CN" altLang="en-US" sz="2800" b="1" dirty="0" smtClean="0">
                <a:latin typeface="宋体" panose="02010600030101010101" pitchFamily="2" charset="-122"/>
                <a:ea typeface="宋体" panose="02010600030101010101" pitchFamily="2" charset="-122"/>
              </a:rPr>
              <a:t>如果</a:t>
            </a:r>
            <a:r>
              <a:rPr lang="zh-CN" altLang="en-US" sz="2800" b="1" dirty="0">
                <a:latin typeface="宋体" panose="02010600030101010101" pitchFamily="2" charset="-122"/>
                <a:ea typeface="宋体" panose="02010600030101010101" pitchFamily="2" charset="-122"/>
              </a:rPr>
              <a:t>在其内部再以</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sz="2800" b="1" dirty="0">
                <a:latin typeface="宋体" panose="02010600030101010101" pitchFamily="2" charset="-122"/>
                <a:ea typeface="宋体" panose="02010600030101010101" pitchFamily="2" charset="-122"/>
              </a:rPr>
              <a:t>点引一条射线</a:t>
            </a: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OD</a:t>
            </a:r>
            <a:r>
              <a:rPr lang="zh-CN" altLang="en-US" sz="2800" b="1" dirty="0" smtClean="0">
                <a:latin typeface="宋体" panose="02010600030101010101" pitchFamily="2" charset="-122"/>
                <a:ea typeface="宋体" panose="02010600030101010101" pitchFamily="2" charset="-122"/>
              </a:rPr>
              <a:t>，那么</a:t>
            </a:r>
            <a:r>
              <a:rPr lang="zh-CN" altLang="en-US" sz="2800" b="1" dirty="0">
                <a:latin typeface="宋体" panose="02010600030101010101" pitchFamily="2" charset="-122"/>
                <a:ea typeface="宋体" panose="02010600030101010101" pitchFamily="2" charset="-122"/>
              </a:rPr>
              <a:t>以</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sz="2800" b="1" dirty="0">
                <a:latin typeface="宋体" panose="02010600030101010101" pitchFamily="2" charset="-122"/>
                <a:ea typeface="宋体" panose="02010600030101010101" pitchFamily="2" charset="-122"/>
              </a:rPr>
              <a:t>为顶点的角有几</a:t>
            </a:r>
            <a:r>
              <a:rPr lang="zh-CN" altLang="en-US" sz="2800" b="1" dirty="0" smtClean="0">
                <a:latin typeface="宋体" panose="02010600030101010101" pitchFamily="2" charset="-122"/>
                <a:ea typeface="宋体" panose="02010600030101010101" pitchFamily="2" charset="-122"/>
              </a:rPr>
              <a:t>个？</a:t>
            </a:r>
            <a:endParaRPr lang="zh-CN" altLang="en-US" sz="2800" b="1" dirty="0">
              <a:latin typeface="宋体" panose="02010600030101010101" pitchFamily="2" charset="-122"/>
              <a:ea typeface="宋体" panose="02010600030101010101" pitchFamily="2" charset="-122"/>
            </a:endParaRPr>
          </a:p>
        </p:txBody>
      </p:sp>
      <p:sp>
        <p:nvSpPr>
          <p:cNvPr id="13342" name="Line 30"/>
          <p:cNvSpPr>
            <a:spLocks noChangeShapeType="1"/>
          </p:cNvSpPr>
          <p:nvPr/>
        </p:nvSpPr>
        <p:spPr bwMode="auto">
          <a:xfrm flipV="1">
            <a:off x="5603875" y="3813175"/>
            <a:ext cx="2520950" cy="1008063"/>
          </a:xfrm>
          <a:prstGeom prst="line">
            <a:avLst/>
          </a:prstGeom>
          <a:noFill/>
          <a:ln w="9525">
            <a:solidFill>
              <a:schemeClr val="tx1"/>
            </a:solidFill>
            <a:round/>
          </a:ln>
          <a:effectLst/>
        </p:spPr>
        <p:txBody>
          <a:bodyPr/>
          <a:lstStyle/>
          <a:p>
            <a:endParaRPr lang="zh-CN" altLang="en-US"/>
          </a:p>
        </p:txBody>
      </p:sp>
      <p:sp>
        <p:nvSpPr>
          <p:cNvPr id="13343" name="Text Box 31"/>
          <p:cNvSpPr txBox="1">
            <a:spLocks noChangeArrowheads="1"/>
          </p:cNvSpPr>
          <p:nvPr/>
        </p:nvSpPr>
        <p:spPr bwMode="auto">
          <a:xfrm>
            <a:off x="8080375" y="3541713"/>
            <a:ext cx="461986" cy="553998"/>
          </a:xfrm>
          <a:prstGeom prst="rect">
            <a:avLst/>
          </a:prstGeom>
          <a:noFill/>
          <a:ln w="9525">
            <a:noFill/>
            <a:miter lim="800000"/>
          </a:ln>
          <a:effectLst/>
        </p:spPr>
        <p:txBody>
          <a:bodyPr wrap="none">
            <a:spAutoFit/>
          </a:bodyPr>
          <a:lstStyle/>
          <a:p>
            <a:r>
              <a:rPr lang="en-US" altLang="zh-CN" sz="3000" b="1" dirty="0">
                <a:latin typeface="Times New Roman" panose="02020603050405020304" pitchFamily="18" charset="0"/>
                <a:cs typeface="Times New Roman" panose="02020603050405020304" pitchFamily="18" charset="0"/>
              </a:rPr>
              <a:t>D</a:t>
            </a:r>
          </a:p>
        </p:txBody>
      </p:sp>
      <p:sp>
        <p:nvSpPr>
          <p:cNvPr id="13344" name="Text Box 32"/>
          <p:cNvSpPr txBox="1">
            <a:spLocks noChangeArrowheads="1"/>
          </p:cNvSpPr>
          <p:nvPr/>
        </p:nvSpPr>
        <p:spPr bwMode="auto">
          <a:xfrm>
            <a:off x="2527589" y="3165764"/>
            <a:ext cx="824265" cy="584775"/>
          </a:xfrm>
          <a:prstGeom prst="rect">
            <a:avLst/>
          </a:prstGeom>
          <a:noFill/>
          <a:ln w="9525">
            <a:noFill/>
            <a:miter lim="800000"/>
          </a:ln>
          <a:effectLst/>
        </p:spPr>
        <p:txBody>
          <a:bodyPr wrap="none">
            <a:spAutoFit/>
          </a:bodyPr>
          <a:lstStyle/>
          <a:p>
            <a:r>
              <a:rPr lang="en-US" altLang="zh-CN" sz="3200" b="1" dirty="0">
                <a:solidFill>
                  <a:srgbClr val="FF0000"/>
                </a:solidFill>
                <a:latin typeface="Arial" panose="020B0604020202020204" pitchFamily="34" charset="0"/>
              </a:rPr>
              <a:t>6</a:t>
            </a:r>
            <a:r>
              <a:rPr lang="zh-CN" altLang="en-US" sz="3200" b="1" dirty="0">
                <a:solidFill>
                  <a:srgbClr val="FF0000"/>
                </a:solidFill>
                <a:latin typeface="Arial" panose="020B0604020202020204" pitchFamily="34" charset="0"/>
              </a:rPr>
              <a:t>个</a:t>
            </a:r>
          </a:p>
        </p:txBody>
      </p:sp>
      <p:sp>
        <p:nvSpPr>
          <p:cNvPr id="13345" name="Text Box 33"/>
          <p:cNvSpPr txBox="1">
            <a:spLocks noChangeArrowheads="1"/>
          </p:cNvSpPr>
          <p:nvPr/>
        </p:nvSpPr>
        <p:spPr bwMode="auto">
          <a:xfrm>
            <a:off x="181550" y="3629015"/>
            <a:ext cx="5457250" cy="954107"/>
          </a:xfrm>
          <a:prstGeom prst="rect">
            <a:avLst/>
          </a:prstGeom>
          <a:noFill/>
          <a:ln w="9525">
            <a:noFill/>
            <a:miter lim="800000"/>
          </a:ln>
          <a:effectLst/>
        </p:spPr>
        <p:txBody>
          <a:bodyPr wrap="square">
            <a:spAutoFit/>
          </a:bodyPr>
          <a:lstStyle/>
          <a:p>
            <a:r>
              <a:rPr lang="zh-CN" altLang="en-US" sz="2800" b="1" dirty="0" smtClean="0">
                <a:latin typeface="Arial" panose="020B0604020202020204" pitchFamily="34" charset="0"/>
              </a:rPr>
              <a:t>       </a:t>
            </a:r>
            <a:r>
              <a:rPr lang="zh-CN" altLang="en-US" sz="2800" b="1" dirty="0" smtClean="0">
                <a:latin typeface="宋体" panose="02010600030101010101" pitchFamily="2" charset="-122"/>
                <a:ea typeface="宋体" panose="02010600030101010101" pitchFamily="2" charset="-122"/>
              </a:rPr>
              <a:t>如果</a:t>
            </a:r>
            <a:r>
              <a:rPr lang="zh-CN" altLang="en-US" sz="2800" b="1" dirty="0">
                <a:latin typeface="宋体" panose="02010600030101010101" pitchFamily="2" charset="-122"/>
                <a:ea typeface="宋体" panose="02010600030101010101" pitchFamily="2" charset="-122"/>
              </a:rPr>
              <a:t>在其内部以</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sz="2800" b="1" dirty="0">
                <a:latin typeface="宋体" panose="02010600030101010101" pitchFamily="2" charset="-122"/>
                <a:ea typeface="宋体" panose="02010600030101010101" pitchFamily="2" charset="-122"/>
              </a:rPr>
              <a:t>点引</a:t>
            </a:r>
            <a:r>
              <a:rPr lang="en-US" altLang="zh-CN" sz="2800" b="1" dirty="0">
                <a:latin typeface="宋体" panose="02010600030101010101" pitchFamily="2" charset="-122"/>
                <a:ea typeface="宋体" panose="02010600030101010101" pitchFamily="2" charset="-122"/>
              </a:rPr>
              <a:t>99</a:t>
            </a:r>
            <a:r>
              <a:rPr lang="zh-CN" altLang="en-US" sz="2800" b="1" dirty="0">
                <a:latin typeface="宋体" panose="02010600030101010101" pitchFamily="2" charset="-122"/>
                <a:ea typeface="宋体" panose="02010600030101010101" pitchFamily="2" charset="-122"/>
              </a:rPr>
              <a:t>条</a:t>
            </a:r>
            <a:r>
              <a:rPr lang="zh-CN" altLang="en-US" sz="2800" b="1" dirty="0" smtClean="0">
                <a:latin typeface="宋体" panose="02010600030101010101" pitchFamily="2" charset="-122"/>
                <a:ea typeface="宋体" panose="02010600030101010101" pitchFamily="2" charset="-122"/>
              </a:rPr>
              <a:t>射线，那么</a:t>
            </a:r>
            <a:r>
              <a:rPr lang="zh-CN" altLang="en-US" sz="2800" b="1" dirty="0">
                <a:latin typeface="宋体" panose="02010600030101010101" pitchFamily="2" charset="-122"/>
                <a:ea typeface="宋体" panose="02010600030101010101" pitchFamily="2" charset="-122"/>
              </a:rPr>
              <a:t>以</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sz="2800" b="1" dirty="0">
                <a:latin typeface="宋体" panose="02010600030101010101" pitchFamily="2" charset="-122"/>
                <a:ea typeface="宋体" panose="02010600030101010101" pitchFamily="2" charset="-122"/>
              </a:rPr>
              <a:t>为顶点的角有几</a:t>
            </a:r>
            <a:r>
              <a:rPr lang="zh-CN" altLang="en-US" sz="2800" b="1" dirty="0" smtClean="0">
                <a:latin typeface="宋体" panose="02010600030101010101" pitchFamily="2" charset="-122"/>
                <a:ea typeface="宋体" panose="02010600030101010101" pitchFamily="2" charset="-122"/>
              </a:rPr>
              <a:t>个？</a:t>
            </a:r>
            <a:endParaRPr lang="zh-CN" altLang="en-US" sz="2800" b="1" dirty="0">
              <a:latin typeface="宋体" panose="02010600030101010101" pitchFamily="2" charset="-122"/>
              <a:ea typeface="宋体" panose="02010600030101010101" pitchFamily="2" charset="-122"/>
            </a:endParaRPr>
          </a:p>
        </p:txBody>
      </p:sp>
      <p:sp>
        <p:nvSpPr>
          <p:cNvPr id="13347" name="Rectangle 35"/>
          <p:cNvSpPr>
            <a:spLocks noChangeArrowheads="1"/>
          </p:cNvSpPr>
          <p:nvPr/>
        </p:nvSpPr>
        <p:spPr bwMode="auto">
          <a:xfrm>
            <a:off x="82402" y="5175968"/>
            <a:ext cx="8742943" cy="946150"/>
          </a:xfrm>
          <a:prstGeom prst="rect">
            <a:avLst/>
          </a:prstGeom>
          <a:noFill/>
          <a:ln w="9525">
            <a:noFill/>
            <a:miter lim="800000"/>
          </a:ln>
          <a:effectLst/>
        </p:spPr>
        <p:txBody>
          <a:bodyPr wrap="square">
            <a:spAutoFit/>
          </a:bodyPr>
          <a:lstStyle/>
          <a:p>
            <a:r>
              <a:rPr lang="zh-CN" altLang="en-US" sz="2800" b="1" dirty="0" smtClean="0">
                <a:latin typeface="Arial" panose="020B0604020202020204" pitchFamily="34" charset="0"/>
              </a:rPr>
              <a:t>        </a:t>
            </a:r>
            <a:r>
              <a:rPr lang="zh-CN" altLang="en-US" sz="2800" b="1" dirty="0" smtClean="0">
                <a:latin typeface="宋体" panose="02010600030101010101" pitchFamily="2" charset="-122"/>
                <a:ea typeface="宋体" panose="02010600030101010101" pitchFamily="2" charset="-122"/>
              </a:rPr>
              <a:t>如果</a:t>
            </a:r>
            <a:r>
              <a:rPr lang="zh-CN" altLang="en-US" sz="2800" b="1" dirty="0">
                <a:latin typeface="宋体" panose="02010600030101010101" pitchFamily="2" charset="-122"/>
                <a:ea typeface="宋体" panose="02010600030101010101" pitchFamily="2" charset="-122"/>
              </a:rPr>
              <a:t>在其内部以</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sz="2800" b="1" dirty="0">
                <a:latin typeface="宋体" panose="02010600030101010101" pitchFamily="2" charset="-122"/>
                <a:ea typeface="宋体" panose="02010600030101010101" pitchFamily="2" charset="-122"/>
              </a:rPr>
              <a:t>点引</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n</a:t>
            </a:r>
            <a:r>
              <a:rPr lang="zh-CN" altLang="en-US" sz="2800" b="1" dirty="0">
                <a:latin typeface="宋体" panose="02010600030101010101" pitchFamily="2" charset="-122"/>
                <a:ea typeface="宋体" panose="02010600030101010101" pitchFamily="2" charset="-122"/>
              </a:rPr>
              <a:t>条</a:t>
            </a:r>
            <a:r>
              <a:rPr lang="zh-CN" altLang="en-US" sz="2800" b="1" dirty="0" smtClean="0">
                <a:latin typeface="宋体" panose="02010600030101010101" pitchFamily="2" charset="-122"/>
                <a:ea typeface="宋体" panose="02010600030101010101" pitchFamily="2" charset="-122"/>
              </a:rPr>
              <a:t>射线，那么</a:t>
            </a:r>
            <a:r>
              <a:rPr lang="zh-CN" altLang="en-US" sz="2800" b="1" dirty="0">
                <a:latin typeface="宋体" panose="02010600030101010101" pitchFamily="2" charset="-122"/>
                <a:ea typeface="宋体" panose="02010600030101010101" pitchFamily="2" charset="-122"/>
              </a:rPr>
              <a:t>以</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sz="2800" b="1" dirty="0">
                <a:latin typeface="宋体" panose="02010600030101010101" pitchFamily="2" charset="-122"/>
                <a:ea typeface="宋体" panose="02010600030101010101" pitchFamily="2" charset="-122"/>
              </a:rPr>
              <a:t>为顶点的角有几</a:t>
            </a:r>
            <a:r>
              <a:rPr lang="zh-CN" altLang="en-US" sz="2800" b="1" dirty="0" smtClean="0">
                <a:latin typeface="宋体" panose="02010600030101010101" pitchFamily="2" charset="-122"/>
                <a:ea typeface="宋体" panose="02010600030101010101" pitchFamily="2" charset="-122"/>
              </a:rPr>
              <a:t>个？</a:t>
            </a:r>
            <a:endParaRPr lang="zh-CN" altLang="en-US" sz="2800" b="1" dirty="0">
              <a:latin typeface="宋体" panose="02010600030101010101" pitchFamily="2" charset="-122"/>
              <a:ea typeface="宋体" panose="02010600030101010101" pitchFamily="2" charset="-122"/>
            </a:endParaRPr>
          </a:p>
        </p:txBody>
      </p:sp>
      <p:sp>
        <p:nvSpPr>
          <p:cNvPr id="13351" name="Text Box 39"/>
          <p:cNvSpPr txBox="1">
            <a:spLocks noChangeArrowheads="1"/>
          </p:cNvSpPr>
          <p:nvPr/>
        </p:nvSpPr>
        <p:spPr bwMode="auto">
          <a:xfrm>
            <a:off x="2168106" y="4647191"/>
            <a:ext cx="1335087" cy="519112"/>
          </a:xfrm>
          <a:prstGeom prst="rect">
            <a:avLst/>
          </a:prstGeom>
          <a:noFill/>
          <a:ln w="9525">
            <a:noFill/>
            <a:miter lim="800000"/>
          </a:ln>
          <a:effectLst/>
        </p:spPr>
        <p:txBody>
          <a:bodyPr wrap="none">
            <a:spAutoFit/>
          </a:bodyPr>
          <a:lstStyle/>
          <a:p>
            <a:r>
              <a:rPr lang="en-US" altLang="zh-CN" sz="2800" b="1" dirty="0">
                <a:solidFill>
                  <a:srgbClr val="FF0000"/>
                </a:solidFill>
                <a:latin typeface="Arial" panose="020B0604020202020204" pitchFamily="34" charset="0"/>
              </a:rPr>
              <a:t>5050</a:t>
            </a:r>
            <a:r>
              <a:rPr lang="zh-CN" altLang="en-US" sz="2800" b="1" dirty="0">
                <a:solidFill>
                  <a:srgbClr val="FF0000"/>
                </a:solidFill>
                <a:latin typeface="Arial" panose="020B0604020202020204" pitchFamily="34" charset="0"/>
              </a:rPr>
              <a:t>个</a:t>
            </a:r>
          </a:p>
        </p:txBody>
      </p:sp>
      <p:graphicFrame>
        <p:nvGraphicFramePr>
          <p:cNvPr id="13353" name="Object 41"/>
          <p:cNvGraphicFramePr>
            <a:graphicFrameLocks noChangeAspect="1"/>
          </p:cNvGraphicFramePr>
          <p:nvPr/>
        </p:nvGraphicFramePr>
        <p:xfrm>
          <a:off x="2671763" y="5781675"/>
          <a:ext cx="2674937" cy="1076325"/>
        </p:xfrm>
        <a:graphic>
          <a:graphicData uri="http://schemas.openxmlformats.org/presentationml/2006/ole">
            <mc:AlternateContent xmlns:mc="http://schemas.openxmlformats.org/markup-compatibility/2006">
              <mc:Choice xmlns:v="urn:schemas-microsoft-com:vml" Requires="v">
                <p:oleObj spid="_x0000_s1033" name="公式" r:id="rId3" imgW="977265" imgH="393700" progId="Equation.3">
                  <p:embed/>
                </p:oleObj>
              </mc:Choice>
              <mc:Fallback>
                <p:oleObj name="公式" r:id="rId3" imgW="977265" imgH="393700" progId="Equation.3">
                  <p:embed/>
                  <p:pic>
                    <p:nvPicPr>
                      <p:cNvPr id="0" name="图片 10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1763" y="5781675"/>
                        <a:ext cx="2674937" cy="1076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55" name="WordArt 43"/>
          <p:cNvSpPr>
            <a:spLocks noChangeArrowheads="1" noChangeShapeType="1" noTextEdit="1"/>
          </p:cNvSpPr>
          <p:nvPr/>
        </p:nvSpPr>
        <p:spPr bwMode="auto">
          <a:xfrm>
            <a:off x="233363" y="-206375"/>
            <a:ext cx="3149600" cy="1258888"/>
          </a:xfrm>
          <a:prstGeom prst="rect">
            <a:avLst/>
          </a:prstGeom>
        </p:spPr>
        <p:txBody>
          <a:bodyPr wrap="none" fromWordArt="1">
            <a:prstTxWarp prst="textSlantUp">
              <a:avLst>
                <a:gd name="adj" fmla="val 32056"/>
              </a:avLst>
            </a:prstTxWarp>
          </a:bodyPr>
          <a:lstStyle/>
          <a:p>
            <a:pPr algn="ctr"/>
            <a:endParaRPr lang="zh-CN" altLang="en-US" sz="36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ea typeface="宋体" panose="02010600030101010101" pitchFamily="2" charset="-122"/>
            </a:endParaRPr>
          </a:p>
          <a:p>
            <a:pPr algn="ctr"/>
            <a:r>
              <a:rPr lang="zh-CN" altLang="en-US" sz="3600"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ea typeface="宋体" panose="02010600030101010101" pitchFamily="2" charset="-122"/>
              </a:rPr>
              <a:t>你会数角吗</a:t>
            </a: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3340">
                                            <p:txEl>
                                              <p:pRg st="0" end="0"/>
                                            </p:txEl>
                                          </p:spTgt>
                                        </p:tgtEl>
                                        <p:attrNameLst>
                                          <p:attrName>style.visibility</p:attrName>
                                        </p:attrNameLst>
                                      </p:cBhvr>
                                      <p:to>
                                        <p:strVal val="visible"/>
                                      </p:to>
                                    </p:set>
                                    <p:animEffect transition="in" filter="strips(downLeft)">
                                      <p:cBhvr>
                                        <p:cTn id="7" dur="500"/>
                                        <p:tgtEl>
                                          <p:spTgt spid="13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3341">
                                            <p:txEl>
                                              <p:pRg st="0" end="0"/>
                                            </p:txEl>
                                          </p:spTgt>
                                        </p:tgtEl>
                                        <p:attrNameLst>
                                          <p:attrName>style.visibility</p:attrName>
                                        </p:attrNameLst>
                                      </p:cBhvr>
                                      <p:to>
                                        <p:strVal val="visible"/>
                                      </p:to>
                                    </p:set>
                                    <p:animEffect transition="in" filter="strips(downLeft)">
                                      <p:cBhvr>
                                        <p:cTn id="12" dur="500"/>
                                        <p:tgtEl>
                                          <p:spTgt spid="13341">
                                            <p:txEl>
                                              <p:pRg st="0" end="0"/>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3342"/>
                                        </p:tgtEl>
                                        <p:attrNameLst>
                                          <p:attrName>style.visibility</p:attrName>
                                        </p:attrNameLst>
                                      </p:cBhvr>
                                      <p:to>
                                        <p:strVal val="visible"/>
                                      </p:to>
                                    </p:set>
                                    <p:animEffect transition="in" filter="strips(downLeft)">
                                      <p:cBhvr>
                                        <p:cTn id="15" dur="500"/>
                                        <p:tgtEl>
                                          <p:spTgt spid="13342"/>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3343"/>
                                        </p:tgtEl>
                                        <p:attrNameLst>
                                          <p:attrName>style.visibility</p:attrName>
                                        </p:attrNameLst>
                                      </p:cBhvr>
                                      <p:to>
                                        <p:strVal val="visible"/>
                                      </p:to>
                                    </p:set>
                                    <p:animEffect transition="in" filter="strips(downLeft)">
                                      <p:cBhvr>
                                        <p:cTn id="18" dur="500"/>
                                        <p:tgtEl>
                                          <p:spTgt spid="13343"/>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13344">
                                            <p:txEl>
                                              <p:pRg st="0" end="0"/>
                                            </p:txEl>
                                          </p:spTgt>
                                        </p:tgtEl>
                                        <p:attrNameLst>
                                          <p:attrName>style.visibility</p:attrName>
                                        </p:attrNameLst>
                                      </p:cBhvr>
                                      <p:to>
                                        <p:strVal val="visible"/>
                                      </p:to>
                                    </p:set>
                                    <p:animEffect transition="in" filter="strips(downLeft)">
                                      <p:cBhvr>
                                        <p:cTn id="23" dur="500"/>
                                        <p:tgtEl>
                                          <p:spTgt spid="1334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13345">
                                            <p:txEl>
                                              <p:pRg st="0" end="0"/>
                                            </p:txEl>
                                          </p:spTgt>
                                        </p:tgtEl>
                                        <p:attrNameLst>
                                          <p:attrName>style.visibility</p:attrName>
                                        </p:attrNameLst>
                                      </p:cBhvr>
                                      <p:to>
                                        <p:strVal val="visible"/>
                                      </p:to>
                                    </p:set>
                                    <p:animEffect transition="in" filter="strips(downLeft)">
                                      <p:cBhvr>
                                        <p:cTn id="28" dur="500"/>
                                        <p:tgtEl>
                                          <p:spTgt spid="1334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nodeType="clickEffect">
                                  <p:stCondLst>
                                    <p:cond delay="0"/>
                                  </p:stCondLst>
                                  <p:childTnLst>
                                    <p:set>
                                      <p:cBhvr>
                                        <p:cTn id="32" dur="1" fill="hold">
                                          <p:stCondLst>
                                            <p:cond delay="0"/>
                                          </p:stCondLst>
                                        </p:cTn>
                                        <p:tgtEl>
                                          <p:spTgt spid="13351">
                                            <p:txEl>
                                              <p:pRg st="0" end="0"/>
                                            </p:txEl>
                                          </p:spTgt>
                                        </p:tgtEl>
                                        <p:attrNameLst>
                                          <p:attrName>style.visibility</p:attrName>
                                        </p:attrNameLst>
                                      </p:cBhvr>
                                      <p:to>
                                        <p:strVal val="visible"/>
                                      </p:to>
                                    </p:set>
                                    <p:animEffect transition="in" filter="strips(downLeft)">
                                      <p:cBhvr>
                                        <p:cTn id="33" dur="500"/>
                                        <p:tgtEl>
                                          <p:spTgt spid="1335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nodeType="clickEffect">
                                  <p:stCondLst>
                                    <p:cond delay="0"/>
                                  </p:stCondLst>
                                  <p:childTnLst>
                                    <p:set>
                                      <p:cBhvr>
                                        <p:cTn id="37" dur="1" fill="hold">
                                          <p:stCondLst>
                                            <p:cond delay="0"/>
                                          </p:stCondLst>
                                        </p:cTn>
                                        <p:tgtEl>
                                          <p:spTgt spid="13347">
                                            <p:txEl>
                                              <p:pRg st="0" end="0"/>
                                            </p:txEl>
                                          </p:spTgt>
                                        </p:tgtEl>
                                        <p:attrNameLst>
                                          <p:attrName>style.visibility</p:attrName>
                                        </p:attrNameLst>
                                      </p:cBhvr>
                                      <p:to>
                                        <p:strVal val="visible"/>
                                      </p:to>
                                    </p:set>
                                    <p:animEffect transition="in" filter="strips(downLeft)">
                                      <p:cBhvr>
                                        <p:cTn id="38" dur="500"/>
                                        <p:tgtEl>
                                          <p:spTgt spid="13347">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nodeType="clickEffect">
                                  <p:stCondLst>
                                    <p:cond delay="0"/>
                                  </p:stCondLst>
                                  <p:childTnLst>
                                    <p:set>
                                      <p:cBhvr>
                                        <p:cTn id="42" dur="1" fill="hold">
                                          <p:stCondLst>
                                            <p:cond delay="0"/>
                                          </p:stCondLst>
                                        </p:cTn>
                                        <p:tgtEl>
                                          <p:spTgt spid="13353"/>
                                        </p:tgtEl>
                                        <p:attrNameLst>
                                          <p:attrName>style.visibility</p:attrName>
                                        </p:attrNameLst>
                                      </p:cBhvr>
                                      <p:to>
                                        <p:strVal val="visible"/>
                                      </p:to>
                                    </p:set>
                                    <p:animEffect transition="in" filter="strips(downLeft)">
                                      <p:cBhvr>
                                        <p:cTn id="43" dur="500"/>
                                        <p:tgtEl>
                                          <p:spTgt spid="13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42" grpId="0" animBg="1"/>
      <p:bldP spid="1334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a:xfrm>
            <a:off x="1039090" y="512618"/>
            <a:ext cx="6870700" cy="1073728"/>
          </a:xfrm>
        </p:spPr>
        <p:txBody>
          <a:bodyPr/>
          <a:lstStyle/>
          <a:p>
            <a:r>
              <a:rPr lang="zh-CN" altLang="en-US" sz="6000" b="1" dirty="0">
                <a:solidFill>
                  <a:srgbClr val="FF0000"/>
                </a:solidFill>
              </a:rPr>
              <a:t>归纳小结</a:t>
            </a:r>
          </a:p>
        </p:txBody>
      </p:sp>
      <p:sp>
        <p:nvSpPr>
          <p:cNvPr id="107523" name="Text Box 3"/>
          <p:cNvSpPr txBox="1">
            <a:spLocks noChangeArrowheads="1"/>
          </p:cNvSpPr>
          <p:nvPr/>
        </p:nvSpPr>
        <p:spPr bwMode="auto">
          <a:xfrm>
            <a:off x="337884" y="2420888"/>
            <a:ext cx="8790132" cy="2062103"/>
          </a:xfrm>
          <a:prstGeom prst="rect">
            <a:avLst/>
          </a:prstGeom>
          <a:noFill/>
          <a:ln w="9525">
            <a:noFill/>
            <a:miter lim="800000"/>
          </a:ln>
          <a:effectLst/>
        </p:spPr>
        <p:txBody>
          <a:bodyPr wrap="square">
            <a:spAutoFit/>
          </a:bodyPr>
          <a:lstStyle/>
          <a:p>
            <a:pPr>
              <a:spcBef>
                <a:spcPct val="50000"/>
              </a:spcBef>
            </a:pPr>
            <a:r>
              <a:rPr lang="en-US" altLang="zh-CN" sz="3200" b="1" dirty="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rPr>
              <a:t>1.</a:t>
            </a:r>
            <a:r>
              <a:rPr lang="zh-CN" altLang="en-US" sz="3200" b="1" dirty="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rPr>
              <a:t>角的概念（两种定义“静”</a:t>
            </a:r>
            <a:r>
              <a:rPr lang="zh-CN" altLang="en-US" sz="3200" b="1" dirty="0" smtClean="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rPr>
              <a:t>、“动”）</a:t>
            </a:r>
            <a:r>
              <a:rPr lang="zh-CN" altLang="en-US" sz="3200" b="1" dirty="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rPr>
              <a:t>。</a:t>
            </a:r>
          </a:p>
          <a:p>
            <a:pPr>
              <a:spcBef>
                <a:spcPct val="50000"/>
              </a:spcBef>
            </a:pPr>
            <a:r>
              <a:rPr lang="en-US" altLang="zh-CN" sz="3200" b="1" dirty="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rPr>
              <a:t>2.</a:t>
            </a:r>
            <a:r>
              <a:rPr lang="zh-CN" altLang="en-US" sz="3200" b="1" dirty="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rPr>
              <a:t>角的表示（四种方法）。</a:t>
            </a:r>
          </a:p>
          <a:p>
            <a:pPr>
              <a:spcBef>
                <a:spcPct val="50000"/>
              </a:spcBef>
            </a:pPr>
            <a:r>
              <a:rPr lang="en-US" altLang="zh-CN" sz="3200" b="1" dirty="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rPr>
              <a:t>3.</a:t>
            </a:r>
            <a:r>
              <a:rPr lang="zh-CN" altLang="en-US" sz="3200" b="1" dirty="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rPr>
              <a:t>平角与直线的</a:t>
            </a:r>
            <a:r>
              <a:rPr lang="zh-CN" altLang="en-US" sz="3200" b="1" dirty="0" smtClean="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rPr>
              <a:t>区别，周角</a:t>
            </a:r>
            <a:r>
              <a:rPr lang="zh-CN" altLang="en-US" sz="3200" b="1" dirty="0">
                <a:solidFill>
                  <a:srgbClr val="FF0000"/>
                </a:solidFill>
                <a:effectLst>
                  <a:outerShdw blurRad="38100" dist="38100" dir="2700000" algn="tl">
                    <a:srgbClr val="C0C0C0"/>
                  </a:outerShdw>
                </a:effectLst>
                <a:latin typeface="宋体" panose="02010600030101010101" pitchFamily="2" charset="-122"/>
                <a:ea typeface="宋体" panose="02010600030101010101" pitchFamily="2" charset="-122"/>
              </a:rPr>
              <a:t>与射线的区别。</a:t>
            </a: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07523"/>
                                        </p:tgtEl>
                                        <p:attrNameLst>
                                          <p:attrName>style.visibility</p:attrName>
                                        </p:attrNameLst>
                                      </p:cBhvr>
                                      <p:to>
                                        <p:strVal val="visible"/>
                                      </p:to>
                                    </p:set>
                                    <p:animEffect transition="in" filter="blinds(vertical)">
                                      <p:cBhvr>
                                        <p:cTn id="7" dur="500"/>
                                        <p:tgtEl>
                                          <p:spTgt spid="107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424300" y="1641785"/>
            <a:ext cx="7763741" cy="707886"/>
          </a:xfrm>
          <a:prstGeom prst="rect">
            <a:avLst/>
          </a:prstGeom>
          <a:noFill/>
          <a:ln w="9525">
            <a:noFill/>
            <a:miter lim="800000"/>
          </a:ln>
          <a:effectLst/>
        </p:spPr>
        <p:txBody>
          <a:bodyPr wrap="square">
            <a:spAutoFit/>
          </a:bodyPr>
          <a:lstStyle/>
          <a:p>
            <a:pPr>
              <a:spcBef>
                <a:spcPct val="50000"/>
              </a:spcBef>
            </a:pPr>
            <a:r>
              <a:rPr kumimoji="1" lang="en-US" altLang="zh-CN" sz="4000" b="1" dirty="0" smtClean="0">
                <a:latin typeface="Times New Roman" panose="02020603050405020304" pitchFamily="18" charset="0"/>
                <a:ea typeface="华文行楷" panose="02010800040101010101" pitchFamily="2" charset="-122"/>
              </a:rPr>
              <a:t>1.</a:t>
            </a:r>
            <a:r>
              <a:rPr kumimoji="1" lang="zh-CN" altLang="en-US" sz="4000" b="1" dirty="0" smtClean="0">
                <a:latin typeface="Times New Roman" panose="02020603050405020304" pitchFamily="18" charset="0"/>
                <a:ea typeface="华文行楷" panose="02010800040101010101" pitchFamily="2" charset="-122"/>
              </a:rPr>
              <a:t>下</a:t>
            </a:r>
            <a:r>
              <a:rPr kumimoji="1" lang="zh-CN" altLang="en-US" sz="4000" b="1" dirty="0">
                <a:latin typeface="Times New Roman" panose="02020603050405020304" pitchFamily="18" charset="0"/>
                <a:ea typeface="华文行楷" panose="02010800040101010101" pitchFamily="2" charset="-122"/>
              </a:rPr>
              <a:t>图中的角有几种表示</a:t>
            </a:r>
            <a:r>
              <a:rPr kumimoji="1" lang="zh-CN" altLang="en-US" sz="4000" b="1" dirty="0" smtClean="0">
                <a:latin typeface="Times New Roman" panose="02020603050405020304" pitchFamily="18" charset="0"/>
                <a:ea typeface="华文行楷" panose="02010800040101010101" pitchFamily="2" charset="-122"/>
              </a:rPr>
              <a:t>方式？</a:t>
            </a:r>
            <a:endParaRPr kumimoji="1" lang="zh-CN" altLang="en-US" sz="4000" dirty="0">
              <a:latin typeface="Times New Roman" panose="02020603050405020304" pitchFamily="18" charset="0"/>
            </a:endParaRPr>
          </a:p>
        </p:txBody>
      </p:sp>
      <p:grpSp>
        <p:nvGrpSpPr>
          <p:cNvPr id="105475" name="Group 3"/>
          <p:cNvGrpSpPr/>
          <p:nvPr/>
        </p:nvGrpSpPr>
        <p:grpSpPr bwMode="auto">
          <a:xfrm>
            <a:off x="1752600" y="2570015"/>
            <a:ext cx="4914900" cy="2373313"/>
            <a:chOff x="1056" y="1795"/>
            <a:chExt cx="3096" cy="1495"/>
          </a:xfrm>
        </p:grpSpPr>
        <p:sp>
          <p:nvSpPr>
            <p:cNvPr id="105476" name="Text Box 4"/>
            <p:cNvSpPr txBox="1">
              <a:spLocks noChangeArrowheads="1"/>
            </p:cNvSpPr>
            <p:nvPr/>
          </p:nvSpPr>
          <p:spPr bwMode="auto">
            <a:xfrm>
              <a:off x="1056" y="2074"/>
              <a:ext cx="1008" cy="365"/>
            </a:xfrm>
            <a:prstGeom prst="rect">
              <a:avLst/>
            </a:prstGeom>
            <a:noFill/>
            <a:ln w="9525">
              <a:noFill/>
              <a:miter lim="800000"/>
            </a:ln>
            <a:effectLst/>
          </p:spPr>
          <p:txBody>
            <a:bodyPr>
              <a:spAutoFit/>
            </a:bodyPr>
            <a:lstStyle/>
            <a:p>
              <a:pPr>
                <a:spcBef>
                  <a:spcPct val="50000"/>
                </a:spcBef>
              </a:pPr>
              <a:r>
                <a:rPr kumimoji="1" lang="zh-CN" altLang="en-US" sz="3200" b="1" dirty="0">
                  <a:latin typeface="Times New Roman" panose="02020603050405020304" pitchFamily="18" charset="0"/>
                </a:rPr>
                <a:t>（</a:t>
              </a:r>
              <a:r>
                <a:rPr kumimoji="1" lang="en-US" altLang="zh-CN" sz="3200" b="1" dirty="0">
                  <a:latin typeface="Times New Roman" panose="02020603050405020304" pitchFamily="18" charset="0"/>
                </a:rPr>
                <a:t>1</a:t>
              </a:r>
              <a:r>
                <a:rPr kumimoji="1" lang="zh-CN" altLang="en-US" sz="3200" b="1" dirty="0">
                  <a:latin typeface="Times New Roman" panose="02020603050405020304" pitchFamily="18" charset="0"/>
                </a:rPr>
                <a:t>）</a:t>
              </a:r>
            </a:p>
          </p:txBody>
        </p:sp>
        <p:sp>
          <p:nvSpPr>
            <p:cNvPr id="105477" name="Line 5"/>
            <p:cNvSpPr>
              <a:spLocks noChangeShapeType="1"/>
            </p:cNvSpPr>
            <p:nvPr/>
          </p:nvSpPr>
          <p:spPr bwMode="auto">
            <a:xfrm flipH="1">
              <a:off x="1824" y="3183"/>
              <a:ext cx="1680" cy="0"/>
            </a:xfrm>
            <a:prstGeom prst="line">
              <a:avLst/>
            </a:prstGeom>
            <a:noFill/>
            <a:ln w="38100">
              <a:solidFill>
                <a:schemeClr val="tx1"/>
              </a:solidFill>
              <a:round/>
            </a:ln>
            <a:effectLst/>
          </p:spPr>
          <p:txBody>
            <a:bodyPr/>
            <a:lstStyle/>
            <a:p>
              <a:endParaRPr lang="zh-CN" altLang="en-US"/>
            </a:p>
          </p:txBody>
        </p:sp>
        <p:sp>
          <p:nvSpPr>
            <p:cNvPr id="105478" name="Line 6"/>
            <p:cNvSpPr>
              <a:spLocks noChangeShapeType="1"/>
            </p:cNvSpPr>
            <p:nvPr/>
          </p:nvSpPr>
          <p:spPr bwMode="auto">
            <a:xfrm flipH="1">
              <a:off x="1824" y="2016"/>
              <a:ext cx="1488" cy="1167"/>
            </a:xfrm>
            <a:prstGeom prst="line">
              <a:avLst/>
            </a:prstGeom>
            <a:noFill/>
            <a:ln w="38100">
              <a:solidFill>
                <a:schemeClr val="tx1"/>
              </a:solidFill>
              <a:round/>
            </a:ln>
            <a:effectLst/>
          </p:spPr>
          <p:txBody>
            <a:bodyPr/>
            <a:lstStyle/>
            <a:p>
              <a:endParaRPr lang="zh-CN" altLang="en-US"/>
            </a:p>
          </p:txBody>
        </p:sp>
        <p:sp>
          <p:nvSpPr>
            <p:cNvPr id="105479" name="Text Box 7"/>
            <p:cNvSpPr txBox="1">
              <a:spLocks noChangeArrowheads="1"/>
            </p:cNvSpPr>
            <p:nvPr/>
          </p:nvSpPr>
          <p:spPr bwMode="auto">
            <a:xfrm>
              <a:off x="3360" y="1795"/>
              <a:ext cx="768" cy="365"/>
            </a:xfrm>
            <a:prstGeom prst="rect">
              <a:avLst/>
            </a:prstGeom>
            <a:noFill/>
            <a:ln w="9525">
              <a:noFill/>
              <a:miter lim="800000"/>
            </a:ln>
            <a:effectLst/>
          </p:spPr>
          <p:txBody>
            <a:bodyPr>
              <a:spAutoFit/>
            </a:bodyPr>
            <a:lstStyle/>
            <a:p>
              <a:pPr>
                <a:spcBef>
                  <a:spcPct val="50000"/>
                </a:spcBef>
              </a:pPr>
              <a:r>
                <a:rPr kumimoji="1" lang="en-US" altLang="zh-CN" sz="3200" b="1" dirty="0">
                  <a:latin typeface="Times New Roman" panose="02020603050405020304" pitchFamily="18" charset="0"/>
                </a:rPr>
                <a:t>B</a:t>
              </a:r>
            </a:p>
          </p:txBody>
        </p:sp>
        <p:sp>
          <p:nvSpPr>
            <p:cNvPr id="105480" name="Text Box 8"/>
            <p:cNvSpPr txBox="1">
              <a:spLocks noChangeArrowheads="1"/>
            </p:cNvSpPr>
            <p:nvPr/>
          </p:nvSpPr>
          <p:spPr bwMode="auto">
            <a:xfrm>
              <a:off x="1536" y="2925"/>
              <a:ext cx="576" cy="365"/>
            </a:xfrm>
            <a:prstGeom prst="rect">
              <a:avLst/>
            </a:prstGeom>
            <a:noFill/>
            <a:ln w="9525">
              <a:noFill/>
              <a:miter lim="800000"/>
            </a:ln>
            <a:effectLst/>
          </p:spPr>
          <p:txBody>
            <a:bodyPr>
              <a:spAutoFit/>
            </a:bodyPr>
            <a:lstStyle/>
            <a:p>
              <a:pPr>
                <a:spcBef>
                  <a:spcPct val="50000"/>
                </a:spcBef>
              </a:pPr>
              <a:r>
                <a:rPr kumimoji="1" lang="en-US" altLang="zh-CN" sz="3200" b="1" dirty="0">
                  <a:latin typeface="Times New Roman" panose="02020603050405020304" pitchFamily="18" charset="0"/>
                </a:rPr>
                <a:t>A</a:t>
              </a:r>
            </a:p>
          </p:txBody>
        </p:sp>
        <p:sp>
          <p:nvSpPr>
            <p:cNvPr id="105481" name="Text Box 9"/>
            <p:cNvSpPr txBox="1">
              <a:spLocks noChangeArrowheads="1"/>
            </p:cNvSpPr>
            <p:nvPr/>
          </p:nvSpPr>
          <p:spPr bwMode="auto">
            <a:xfrm>
              <a:off x="3528" y="2925"/>
              <a:ext cx="624" cy="365"/>
            </a:xfrm>
            <a:prstGeom prst="rect">
              <a:avLst/>
            </a:prstGeom>
            <a:noFill/>
            <a:ln w="9525">
              <a:noFill/>
              <a:miter lim="800000"/>
            </a:ln>
            <a:effectLst/>
          </p:spPr>
          <p:txBody>
            <a:bodyPr>
              <a:spAutoFit/>
            </a:bodyPr>
            <a:lstStyle/>
            <a:p>
              <a:pPr>
                <a:spcBef>
                  <a:spcPct val="50000"/>
                </a:spcBef>
              </a:pPr>
              <a:r>
                <a:rPr kumimoji="1" lang="en-US" altLang="zh-CN" sz="3200" b="1" dirty="0">
                  <a:latin typeface="Times New Roman" panose="02020603050405020304" pitchFamily="18" charset="0"/>
                </a:rPr>
                <a:t>D</a:t>
              </a:r>
            </a:p>
          </p:txBody>
        </p:sp>
        <p:sp>
          <p:nvSpPr>
            <p:cNvPr id="105482" name="Arc 10"/>
            <p:cNvSpPr/>
            <p:nvPr/>
          </p:nvSpPr>
          <p:spPr bwMode="auto">
            <a:xfrm>
              <a:off x="2064" y="2891"/>
              <a:ext cx="288" cy="282"/>
            </a:xfrm>
            <a:custGeom>
              <a:avLst/>
              <a:gdLst>
                <a:gd name="G0" fmla="+- 0 0 0"/>
                <a:gd name="G1" fmla="+- 18858 0 0"/>
                <a:gd name="G2" fmla="+- 21600 0 0"/>
                <a:gd name="T0" fmla="*/ 10532 w 21600"/>
                <a:gd name="T1" fmla="*/ 0 h 22840"/>
                <a:gd name="T2" fmla="*/ 21230 w 21600"/>
                <a:gd name="T3" fmla="*/ 22840 h 22840"/>
                <a:gd name="T4" fmla="*/ 0 w 21600"/>
                <a:gd name="T5" fmla="*/ 18858 h 22840"/>
              </a:gdLst>
              <a:ahLst/>
              <a:cxnLst>
                <a:cxn ang="0">
                  <a:pos x="T0" y="T1"/>
                </a:cxn>
                <a:cxn ang="0">
                  <a:pos x="T2" y="T3"/>
                </a:cxn>
                <a:cxn ang="0">
                  <a:pos x="T4" y="T5"/>
                </a:cxn>
              </a:cxnLst>
              <a:rect l="0" t="0" r="r" b="b"/>
              <a:pathLst>
                <a:path w="21600" h="22840" fill="none" extrusionOk="0">
                  <a:moveTo>
                    <a:pt x="10532" y="-1"/>
                  </a:moveTo>
                  <a:cubicBezTo>
                    <a:pt x="17365" y="3816"/>
                    <a:pt x="21600" y="11030"/>
                    <a:pt x="21600" y="18858"/>
                  </a:cubicBezTo>
                  <a:cubicBezTo>
                    <a:pt x="21600" y="20193"/>
                    <a:pt x="21476" y="21526"/>
                    <a:pt x="21229" y="22839"/>
                  </a:cubicBezTo>
                </a:path>
                <a:path w="21600" h="22840" stroke="0" extrusionOk="0">
                  <a:moveTo>
                    <a:pt x="10532" y="-1"/>
                  </a:moveTo>
                  <a:cubicBezTo>
                    <a:pt x="17365" y="3816"/>
                    <a:pt x="21600" y="11030"/>
                    <a:pt x="21600" y="18858"/>
                  </a:cubicBezTo>
                  <a:cubicBezTo>
                    <a:pt x="21600" y="20193"/>
                    <a:pt x="21476" y="21526"/>
                    <a:pt x="21229" y="22839"/>
                  </a:cubicBezTo>
                  <a:lnTo>
                    <a:pt x="0" y="18858"/>
                  </a:lnTo>
                  <a:close/>
                </a:path>
              </a:pathLst>
            </a:custGeom>
            <a:noFill/>
            <a:ln w="57150">
              <a:solidFill>
                <a:schemeClr val="tx1"/>
              </a:solidFill>
              <a:round/>
            </a:ln>
            <a:effectLst/>
          </p:spPr>
          <p:txBody>
            <a:bodyPr wrap="none" anchor="ctr"/>
            <a:lstStyle/>
            <a:p>
              <a:endParaRPr lang="zh-CN" altLang="en-US"/>
            </a:p>
          </p:txBody>
        </p:sp>
        <p:sp>
          <p:nvSpPr>
            <p:cNvPr id="105483" name="Rectangle 11"/>
            <p:cNvSpPr>
              <a:spLocks noChangeArrowheads="1"/>
            </p:cNvSpPr>
            <p:nvPr/>
          </p:nvSpPr>
          <p:spPr bwMode="auto">
            <a:xfrm>
              <a:off x="2448" y="2736"/>
              <a:ext cx="228" cy="327"/>
            </a:xfrm>
            <a:prstGeom prst="rect">
              <a:avLst/>
            </a:prstGeom>
            <a:noFill/>
            <a:ln w="9525">
              <a:noFill/>
              <a:miter lim="800000"/>
            </a:ln>
            <a:effectLst/>
          </p:spPr>
          <p:txBody>
            <a:bodyPr wrap="none">
              <a:spAutoFit/>
            </a:bodyPr>
            <a:lstStyle/>
            <a:p>
              <a:r>
                <a:rPr kumimoji="1" lang="en-US" altLang="zh-CN" sz="2800" b="1">
                  <a:latin typeface="Times New Roman" panose="02020603050405020304" pitchFamily="18" charset="0"/>
                </a:rPr>
                <a:t>1</a:t>
              </a:r>
            </a:p>
          </p:txBody>
        </p:sp>
      </p:grpSp>
      <p:sp>
        <p:nvSpPr>
          <p:cNvPr id="105484" name="Text Box 12"/>
          <p:cNvSpPr txBox="1">
            <a:spLocks noChangeArrowheads="1"/>
          </p:cNvSpPr>
          <p:nvPr/>
        </p:nvSpPr>
        <p:spPr bwMode="auto">
          <a:xfrm>
            <a:off x="2092052" y="5077691"/>
            <a:ext cx="4779818" cy="579438"/>
          </a:xfrm>
          <a:prstGeom prst="rect">
            <a:avLst/>
          </a:prstGeom>
          <a:noFill/>
          <a:ln w="9525">
            <a:noFill/>
            <a:miter lim="800000"/>
          </a:ln>
          <a:effectLst/>
        </p:spPr>
        <p:txBody>
          <a:bodyPr wrap="square">
            <a:spAutoFit/>
          </a:bodyPr>
          <a:lstStyle/>
          <a:p>
            <a:pPr>
              <a:spcBef>
                <a:spcPct val="50000"/>
              </a:spcBef>
            </a:pPr>
            <a:r>
              <a:rPr kumimoji="1" lang="zh-CN" altLang="en-US" sz="3200" b="1" dirty="0" smtClean="0">
                <a:solidFill>
                  <a:srgbClr val="FF0000"/>
                </a:solidFill>
                <a:latin typeface="Times New Roman" panose="02020603050405020304" pitchFamily="18" charset="0"/>
                <a:cs typeface="Times New Roman" panose="02020603050405020304" pitchFamily="18" charset="0"/>
              </a:rPr>
              <a:t>（</a:t>
            </a:r>
            <a:r>
              <a:rPr kumimoji="1" lang="en-US" altLang="zh-CN" sz="3200" b="1" dirty="0" smtClean="0">
                <a:solidFill>
                  <a:srgbClr val="FF0000"/>
                </a:solidFill>
                <a:latin typeface="Times New Roman" panose="02020603050405020304" pitchFamily="18" charset="0"/>
                <a:cs typeface="Times New Roman" panose="02020603050405020304" pitchFamily="18" charset="0"/>
              </a:rPr>
              <a:t>∠1</a:t>
            </a:r>
            <a:r>
              <a:rPr kumimoji="1" lang="zh-CN" altLang="en-US" sz="3200" b="1" dirty="0" smtClean="0">
                <a:solidFill>
                  <a:srgbClr val="FF0000"/>
                </a:solidFill>
                <a:latin typeface="Times New Roman" panose="02020603050405020304" pitchFamily="18" charset="0"/>
              </a:rPr>
              <a:t>，</a:t>
            </a:r>
            <a:r>
              <a:rPr kumimoji="1" lang="zh-CN" altLang="en-US" sz="3200" b="1" dirty="0" smtClean="0">
                <a:solidFill>
                  <a:srgbClr val="FF0000"/>
                </a:solidFill>
                <a:latin typeface="Times New Roman" panose="02020603050405020304" pitchFamily="18" charset="0"/>
                <a:cs typeface="Times New Roman" panose="02020603050405020304" pitchFamily="18" charset="0"/>
              </a:rPr>
              <a:t>∠</a:t>
            </a:r>
            <a:r>
              <a:rPr kumimoji="1" lang="en-US" altLang="zh-CN" sz="3200" b="1" dirty="0" smtClean="0">
                <a:solidFill>
                  <a:srgbClr val="FF0000"/>
                </a:solidFill>
                <a:latin typeface="Times New Roman" panose="02020603050405020304" pitchFamily="18" charset="0"/>
                <a:cs typeface="Times New Roman" panose="02020603050405020304" pitchFamily="18" charset="0"/>
              </a:rPr>
              <a:t>A</a:t>
            </a:r>
            <a:r>
              <a:rPr kumimoji="1" lang="zh-CN" altLang="en-US" sz="3200" b="1" dirty="0">
                <a:solidFill>
                  <a:srgbClr val="FF0000"/>
                </a:solidFill>
                <a:latin typeface="Times New Roman" panose="02020603050405020304" pitchFamily="18" charset="0"/>
                <a:cs typeface="Times New Roman" panose="02020603050405020304" pitchFamily="18" charset="0"/>
              </a:rPr>
              <a:t>，</a:t>
            </a:r>
            <a:r>
              <a:rPr kumimoji="1" lang="en-US" altLang="zh-CN" sz="3200" b="1" dirty="0" smtClean="0">
                <a:solidFill>
                  <a:srgbClr val="FF0000"/>
                </a:solidFill>
                <a:latin typeface="Times New Roman" panose="02020603050405020304" pitchFamily="18" charset="0"/>
                <a:cs typeface="Times New Roman" panose="02020603050405020304" pitchFamily="18" charset="0"/>
              </a:rPr>
              <a:t>∠BAD</a:t>
            </a:r>
            <a:r>
              <a:rPr kumimoji="1" lang="zh-CN" altLang="en-US" sz="3200" b="1" dirty="0" smtClean="0">
                <a:solidFill>
                  <a:srgbClr val="FF0000"/>
                </a:solidFill>
                <a:latin typeface="Times New Roman" panose="02020603050405020304" pitchFamily="18" charset="0"/>
                <a:cs typeface="Times New Roman" panose="02020603050405020304" pitchFamily="18" charset="0"/>
              </a:rPr>
              <a:t>）</a:t>
            </a:r>
            <a:endParaRPr kumimoji="1" lang="en-US" altLang="zh-CN" sz="3200" b="1" dirty="0">
              <a:solidFill>
                <a:srgbClr val="FF0000"/>
              </a:solidFill>
              <a:latin typeface="Times New Roman" panose="02020603050405020304" pitchFamily="18" charset="0"/>
              <a:cs typeface="Times New Roman" panose="02020603050405020304" pitchFamily="18" charset="0"/>
            </a:endParaRPr>
          </a:p>
        </p:txBody>
      </p:sp>
      <p:sp>
        <p:nvSpPr>
          <p:cNvPr id="105485" name="WordArt 13"/>
          <p:cNvSpPr>
            <a:spLocks noChangeArrowheads="1" noChangeShapeType="1" noTextEdit="1"/>
          </p:cNvSpPr>
          <p:nvPr/>
        </p:nvSpPr>
        <p:spPr bwMode="auto">
          <a:xfrm>
            <a:off x="492125" y="368300"/>
            <a:ext cx="3081338" cy="1025525"/>
          </a:xfrm>
          <a:prstGeom prst="rect">
            <a:avLst/>
          </a:prstGeom>
        </p:spPr>
        <p:txBody>
          <a:bodyPr wrap="none" fromWordArt="1">
            <a:prstTxWarp prst="textSlantUp">
              <a:avLst>
                <a:gd name="adj" fmla="val 11907"/>
              </a:avLst>
            </a:prstTxWarp>
          </a:bodyPr>
          <a:lstStyle/>
          <a:p>
            <a:pPr algn="ctr"/>
            <a:r>
              <a:rPr lang="zh-CN" altLang="en-US" sz="6000" kern="10" dirty="0">
                <a:ln w="9525">
                  <a:solidFill>
                    <a:srgbClr val="FF3399"/>
                  </a:solidFill>
                  <a:round/>
                </a:ln>
                <a:gradFill rotWithShape="0">
                  <a:gsLst>
                    <a:gs pos="0">
                      <a:srgbClr val="FFFF99"/>
                    </a:gs>
                    <a:gs pos="100000">
                      <a:srgbClr val="FF0066"/>
                    </a:gs>
                  </a:gsLst>
                  <a:path path="rect">
                    <a:fillToRect l="50000" t="50000" r="50000" b="50000"/>
                  </a:path>
                </a:gradFill>
                <a:effectLst>
                  <a:outerShdw dist="53882" dir="2700000" algn="ctr" rotWithShape="0">
                    <a:srgbClr val="9999FF"/>
                  </a:outerShdw>
                </a:effectLst>
                <a:latin typeface="华文行楷" panose="02010800040101010101" pitchFamily="2" charset="-122"/>
                <a:ea typeface="华文行楷" panose="02010800040101010101" pitchFamily="2" charset="-122"/>
              </a:rPr>
              <a:t>形成性测试</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5484"/>
                                        </p:tgtEl>
                                        <p:attrNameLst>
                                          <p:attrName>style.visibility</p:attrName>
                                        </p:attrNameLst>
                                      </p:cBhvr>
                                      <p:to>
                                        <p:strVal val="visible"/>
                                      </p:to>
                                    </p:set>
                                    <p:animEffect transition="in" filter="checkerboard(across)">
                                      <p:cBhvr>
                                        <p:cTn id="7" dur="500"/>
                                        <p:tgtEl>
                                          <p:spTgt spid="105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838200" y="1143000"/>
            <a:ext cx="7239000" cy="641350"/>
          </a:xfrm>
          <a:prstGeom prst="rect">
            <a:avLst/>
          </a:prstGeom>
          <a:noFill/>
          <a:ln w="9525">
            <a:noFill/>
            <a:miter lim="800000"/>
          </a:ln>
          <a:effectLst/>
        </p:spPr>
        <p:txBody>
          <a:bodyPr>
            <a:spAutoFit/>
          </a:bodyPr>
          <a:lstStyle/>
          <a:p>
            <a:pPr>
              <a:spcBef>
                <a:spcPct val="50000"/>
              </a:spcBef>
            </a:pPr>
            <a:r>
              <a:rPr kumimoji="1" lang="en-US" altLang="zh-CN" sz="3600" b="1" dirty="0" smtClean="0">
                <a:latin typeface="华文新魏" panose="02010800040101010101" pitchFamily="2" charset="-122"/>
                <a:ea typeface="华文新魏" panose="02010800040101010101" pitchFamily="2" charset="-122"/>
              </a:rPr>
              <a:t>2.</a:t>
            </a:r>
            <a:r>
              <a:rPr kumimoji="1" lang="zh-CN" altLang="en-US" sz="3600" b="1" dirty="0" smtClean="0">
                <a:latin typeface="华文新魏" panose="02010800040101010101" pitchFamily="2" charset="-122"/>
                <a:ea typeface="华文新魏" panose="02010800040101010101" pitchFamily="2" charset="-122"/>
              </a:rPr>
              <a:t>用</a:t>
            </a:r>
            <a:r>
              <a:rPr kumimoji="1" lang="zh-CN" altLang="en-US" sz="3600" b="1" dirty="0">
                <a:latin typeface="华文新魏" panose="02010800040101010101" pitchFamily="2" charset="-122"/>
                <a:ea typeface="华文新魏" panose="02010800040101010101" pitchFamily="2" charset="-122"/>
              </a:rPr>
              <a:t>恰当的方式表示下列各角。</a:t>
            </a:r>
          </a:p>
        </p:txBody>
      </p:sp>
      <p:grpSp>
        <p:nvGrpSpPr>
          <p:cNvPr id="108569" name="Group 25"/>
          <p:cNvGrpSpPr/>
          <p:nvPr/>
        </p:nvGrpSpPr>
        <p:grpSpPr bwMode="auto">
          <a:xfrm>
            <a:off x="1752600" y="2590800"/>
            <a:ext cx="5867400" cy="2255838"/>
            <a:chOff x="1056" y="1104"/>
            <a:chExt cx="3696" cy="1421"/>
          </a:xfrm>
        </p:grpSpPr>
        <p:sp>
          <p:nvSpPr>
            <p:cNvPr id="108570" name="Line 26"/>
            <p:cNvSpPr>
              <a:spLocks noChangeShapeType="1"/>
            </p:cNvSpPr>
            <p:nvPr/>
          </p:nvSpPr>
          <p:spPr bwMode="auto">
            <a:xfrm flipH="1">
              <a:off x="1344" y="1344"/>
              <a:ext cx="912" cy="912"/>
            </a:xfrm>
            <a:prstGeom prst="line">
              <a:avLst/>
            </a:prstGeom>
            <a:noFill/>
            <a:ln w="57150">
              <a:solidFill>
                <a:srgbClr val="FF3399"/>
              </a:solidFill>
              <a:round/>
            </a:ln>
            <a:effectLst/>
          </p:spPr>
          <p:txBody>
            <a:bodyPr>
              <a:spAutoFit/>
            </a:bodyPr>
            <a:lstStyle/>
            <a:p>
              <a:endParaRPr lang="zh-CN" altLang="en-US"/>
            </a:p>
          </p:txBody>
        </p:sp>
        <p:sp>
          <p:nvSpPr>
            <p:cNvPr id="108571" name="Line 27"/>
            <p:cNvSpPr>
              <a:spLocks noChangeShapeType="1"/>
            </p:cNvSpPr>
            <p:nvPr/>
          </p:nvSpPr>
          <p:spPr bwMode="auto">
            <a:xfrm>
              <a:off x="2256" y="1344"/>
              <a:ext cx="1776" cy="0"/>
            </a:xfrm>
            <a:prstGeom prst="line">
              <a:avLst/>
            </a:prstGeom>
            <a:noFill/>
            <a:ln w="57150">
              <a:solidFill>
                <a:srgbClr val="FF3399"/>
              </a:solidFill>
              <a:round/>
            </a:ln>
            <a:effectLst/>
          </p:spPr>
          <p:txBody>
            <a:bodyPr>
              <a:spAutoFit/>
            </a:bodyPr>
            <a:lstStyle/>
            <a:p>
              <a:endParaRPr lang="zh-CN" altLang="en-US"/>
            </a:p>
          </p:txBody>
        </p:sp>
        <p:sp>
          <p:nvSpPr>
            <p:cNvPr id="108572" name="Line 28"/>
            <p:cNvSpPr>
              <a:spLocks noChangeShapeType="1"/>
            </p:cNvSpPr>
            <p:nvPr/>
          </p:nvSpPr>
          <p:spPr bwMode="auto">
            <a:xfrm>
              <a:off x="1344" y="2256"/>
              <a:ext cx="1776" cy="0"/>
            </a:xfrm>
            <a:prstGeom prst="line">
              <a:avLst/>
            </a:prstGeom>
            <a:noFill/>
            <a:ln w="57150">
              <a:solidFill>
                <a:srgbClr val="FF3399"/>
              </a:solidFill>
              <a:round/>
            </a:ln>
            <a:effectLst/>
          </p:spPr>
          <p:txBody>
            <a:bodyPr>
              <a:spAutoFit/>
            </a:bodyPr>
            <a:lstStyle/>
            <a:p>
              <a:endParaRPr lang="zh-CN" altLang="en-US"/>
            </a:p>
          </p:txBody>
        </p:sp>
        <p:sp>
          <p:nvSpPr>
            <p:cNvPr id="108573" name="Line 29"/>
            <p:cNvSpPr>
              <a:spLocks noChangeShapeType="1"/>
            </p:cNvSpPr>
            <p:nvPr/>
          </p:nvSpPr>
          <p:spPr bwMode="auto">
            <a:xfrm flipH="1">
              <a:off x="3120" y="1344"/>
              <a:ext cx="912" cy="912"/>
            </a:xfrm>
            <a:prstGeom prst="line">
              <a:avLst/>
            </a:prstGeom>
            <a:noFill/>
            <a:ln w="57150">
              <a:solidFill>
                <a:srgbClr val="FF3399"/>
              </a:solidFill>
              <a:round/>
            </a:ln>
            <a:effectLst/>
          </p:spPr>
          <p:txBody>
            <a:bodyPr>
              <a:spAutoFit/>
            </a:bodyPr>
            <a:lstStyle/>
            <a:p>
              <a:endParaRPr lang="zh-CN" altLang="en-US"/>
            </a:p>
          </p:txBody>
        </p:sp>
        <p:sp>
          <p:nvSpPr>
            <p:cNvPr id="108574" name="Line 30"/>
            <p:cNvSpPr>
              <a:spLocks noChangeShapeType="1"/>
            </p:cNvSpPr>
            <p:nvPr/>
          </p:nvSpPr>
          <p:spPr bwMode="auto">
            <a:xfrm>
              <a:off x="2256" y="1344"/>
              <a:ext cx="864" cy="912"/>
            </a:xfrm>
            <a:prstGeom prst="line">
              <a:avLst/>
            </a:prstGeom>
            <a:noFill/>
            <a:ln w="57150">
              <a:solidFill>
                <a:srgbClr val="FF3399"/>
              </a:solidFill>
              <a:round/>
            </a:ln>
            <a:effectLst/>
          </p:spPr>
          <p:txBody>
            <a:bodyPr>
              <a:spAutoFit/>
            </a:bodyPr>
            <a:lstStyle/>
            <a:p>
              <a:endParaRPr lang="zh-CN" altLang="en-US"/>
            </a:p>
          </p:txBody>
        </p:sp>
        <p:sp>
          <p:nvSpPr>
            <p:cNvPr id="108575" name="Text Box 31"/>
            <p:cNvSpPr txBox="1">
              <a:spLocks noChangeArrowheads="1"/>
            </p:cNvSpPr>
            <p:nvPr/>
          </p:nvSpPr>
          <p:spPr bwMode="auto">
            <a:xfrm>
              <a:off x="1056" y="2160"/>
              <a:ext cx="384" cy="365"/>
            </a:xfrm>
            <a:prstGeom prst="rect">
              <a:avLst/>
            </a:prstGeom>
            <a:noFill/>
            <a:ln w="9525">
              <a:noFill/>
              <a:miter lim="800000"/>
            </a:ln>
            <a:effectLst/>
          </p:spPr>
          <p:txBody>
            <a:bodyPr>
              <a:spAutoFit/>
            </a:bodyPr>
            <a:lstStyle/>
            <a:p>
              <a:pPr>
                <a:spcBef>
                  <a:spcPct val="50000"/>
                </a:spcBef>
              </a:pPr>
              <a:r>
                <a:rPr kumimoji="1" lang="en-US" altLang="zh-CN" sz="3200" b="1" dirty="0">
                  <a:latin typeface="Times New Roman" panose="02020603050405020304" pitchFamily="18" charset="0"/>
                  <a:ea typeface="华文新魏" panose="02010800040101010101" pitchFamily="2" charset="-122"/>
                </a:rPr>
                <a:t>A</a:t>
              </a:r>
            </a:p>
          </p:txBody>
        </p:sp>
        <p:sp>
          <p:nvSpPr>
            <p:cNvPr id="108576" name="Text Box 32"/>
            <p:cNvSpPr txBox="1">
              <a:spLocks noChangeArrowheads="1"/>
            </p:cNvSpPr>
            <p:nvPr/>
          </p:nvSpPr>
          <p:spPr bwMode="auto">
            <a:xfrm>
              <a:off x="3216" y="2112"/>
              <a:ext cx="576" cy="365"/>
            </a:xfrm>
            <a:prstGeom prst="rect">
              <a:avLst/>
            </a:prstGeom>
            <a:noFill/>
            <a:ln w="9525">
              <a:noFill/>
              <a:miter lim="800000"/>
            </a:ln>
            <a:effectLst/>
          </p:spPr>
          <p:txBody>
            <a:bodyPr>
              <a:spAutoFit/>
            </a:bodyPr>
            <a:lstStyle/>
            <a:p>
              <a:pPr>
                <a:spcBef>
                  <a:spcPct val="50000"/>
                </a:spcBef>
              </a:pPr>
              <a:r>
                <a:rPr kumimoji="1" lang="en-US" altLang="zh-CN" sz="3200" b="1" dirty="0">
                  <a:latin typeface="Times New Roman" panose="02020603050405020304" pitchFamily="18" charset="0"/>
                  <a:ea typeface="华文新魏" panose="02010800040101010101" pitchFamily="2" charset="-122"/>
                </a:rPr>
                <a:t>B</a:t>
              </a:r>
            </a:p>
          </p:txBody>
        </p:sp>
        <p:sp>
          <p:nvSpPr>
            <p:cNvPr id="108577" name="Text Box 33"/>
            <p:cNvSpPr txBox="1">
              <a:spLocks noChangeArrowheads="1"/>
            </p:cNvSpPr>
            <p:nvPr/>
          </p:nvSpPr>
          <p:spPr bwMode="auto">
            <a:xfrm>
              <a:off x="4080" y="1104"/>
              <a:ext cx="672" cy="365"/>
            </a:xfrm>
            <a:prstGeom prst="rect">
              <a:avLst/>
            </a:prstGeom>
            <a:noFill/>
            <a:ln w="9525">
              <a:noFill/>
              <a:miter lim="800000"/>
            </a:ln>
            <a:effectLst/>
          </p:spPr>
          <p:txBody>
            <a:bodyPr>
              <a:spAutoFit/>
            </a:bodyPr>
            <a:lstStyle/>
            <a:p>
              <a:pPr>
                <a:spcBef>
                  <a:spcPct val="50000"/>
                </a:spcBef>
              </a:pPr>
              <a:r>
                <a:rPr kumimoji="1" lang="en-US" altLang="zh-CN" sz="3200" b="1" dirty="0">
                  <a:latin typeface="Times New Roman" panose="02020603050405020304" pitchFamily="18" charset="0"/>
                  <a:ea typeface="华文新魏" panose="02010800040101010101" pitchFamily="2" charset="-122"/>
                </a:rPr>
                <a:t>C</a:t>
              </a:r>
            </a:p>
          </p:txBody>
        </p:sp>
        <p:sp>
          <p:nvSpPr>
            <p:cNvPr id="108578" name="Text Box 34"/>
            <p:cNvSpPr txBox="1">
              <a:spLocks noChangeArrowheads="1"/>
            </p:cNvSpPr>
            <p:nvPr/>
          </p:nvSpPr>
          <p:spPr bwMode="auto">
            <a:xfrm>
              <a:off x="1872" y="1104"/>
              <a:ext cx="864" cy="365"/>
            </a:xfrm>
            <a:prstGeom prst="rect">
              <a:avLst/>
            </a:prstGeom>
            <a:noFill/>
            <a:ln w="9525">
              <a:noFill/>
              <a:miter lim="800000"/>
            </a:ln>
            <a:effectLst/>
          </p:spPr>
          <p:txBody>
            <a:bodyPr>
              <a:spAutoFit/>
            </a:bodyPr>
            <a:lstStyle/>
            <a:p>
              <a:pPr>
                <a:spcBef>
                  <a:spcPct val="50000"/>
                </a:spcBef>
              </a:pPr>
              <a:r>
                <a:rPr kumimoji="1" lang="en-US" altLang="zh-CN" sz="3200" b="1" dirty="0">
                  <a:latin typeface="Times New Roman" panose="02020603050405020304" pitchFamily="18" charset="0"/>
                  <a:ea typeface="华文新魏" panose="02010800040101010101" pitchFamily="2" charset="-122"/>
                </a:rPr>
                <a:t>D</a:t>
              </a:r>
            </a:p>
          </p:txBody>
        </p:sp>
      </p:grpSp>
      <p:grpSp>
        <p:nvGrpSpPr>
          <p:cNvPr id="108579" name="Group 35"/>
          <p:cNvGrpSpPr/>
          <p:nvPr/>
        </p:nvGrpSpPr>
        <p:grpSpPr bwMode="auto">
          <a:xfrm>
            <a:off x="4114800" y="3810000"/>
            <a:ext cx="762000" cy="609600"/>
            <a:chOff x="2544" y="1872"/>
            <a:chExt cx="480" cy="384"/>
          </a:xfrm>
        </p:grpSpPr>
        <p:sp>
          <p:nvSpPr>
            <p:cNvPr id="108580" name="Freeform 36"/>
            <p:cNvSpPr/>
            <p:nvPr/>
          </p:nvSpPr>
          <p:spPr bwMode="auto">
            <a:xfrm>
              <a:off x="2784" y="2016"/>
              <a:ext cx="96" cy="240"/>
            </a:xfrm>
            <a:custGeom>
              <a:avLst/>
              <a:gdLst/>
              <a:ahLst/>
              <a:cxnLst>
                <a:cxn ang="0">
                  <a:pos x="168" y="0"/>
                </a:cxn>
                <a:cxn ang="0">
                  <a:pos x="24" y="96"/>
                </a:cxn>
                <a:cxn ang="0">
                  <a:pos x="24" y="240"/>
                </a:cxn>
              </a:cxnLst>
              <a:rect l="0" t="0" r="r" b="b"/>
              <a:pathLst>
                <a:path w="168" h="240">
                  <a:moveTo>
                    <a:pt x="168" y="0"/>
                  </a:moveTo>
                  <a:cubicBezTo>
                    <a:pt x="108" y="28"/>
                    <a:pt x="48" y="56"/>
                    <a:pt x="24" y="96"/>
                  </a:cubicBezTo>
                  <a:cubicBezTo>
                    <a:pt x="0" y="136"/>
                    <a:pt x="12" y="188"/>
                    <a:pt x="24" y="240"/>
                  </a:cubicBezTo>
                </a:path>
              </a:pathLst>
            </a:custGeom>
            <a:noFill/>
            <a:ln w="57150" cap="flat" cmpd="sng">
              <a:solidFill>
                <a:srgbClr val="FFFF00"/>
              </a:solidFill>
              <a:prstDash val="solid"/>
              <a:round/>
            </a:ln>
            <a:effectLst/>
          </p:spPr>
          <p:txBody>
            <a:bodyPr>
              <a:spAutoFit/>
            </a:bodyPr>
            <a:lstStyle/>
            <a:p>
              <a:endParaRPr lang="zh-CN" altLang="en-US" dirty="0">
                <a:solidFill>
                  <a:srgbClr val="FF0000"/>
                </a:solidFill>
              </a:endParaRPr>
            </a:p>
          </p:txBody>
        </p:sp>
        <p:sp>
          <p:nvSpPr>
            <p:cNvPr id="108581" name="Text Box 37"/>
            <p:cNvSpPr txBox="1">
              <a:spLocks noChangeArrowheads="1"/>
            </p:cNvSpPr>
            <p:nvPr/>
          </p:nvSpPr>
          <p:spPr bwMode="auto">
            <a:xfrm>
              <a:off x="2544" y="1872"/>
              <a:ext cx="480" cy="365"/>
            </a:xfrm>
            <a:prstGeom prst="rect">
              <a:avLst/>
            </a:prstGeom>
            <a:noFill/>
            <a:ln w="9525">
              <a:noFill/>
              <a:miter lim="800000"/>
            </a:ln>
            <a:effectLst/>
          </p:spPr>
          <p:txBody>
            <a:bodyPr>
              <a:spAutoFit/>
            </a:bodyPr>
            <a:lstStyle/>
            <a:p>
              <a:pPr>
                <a:spcBef>
                  <a:spcPct val="50000"/>
                </a:spcBef>
              </a:pPr>
              <a:r>
                <a:rPr kumimoji="1" lang="en-US" altLang="zh-CN" sz="3200" b="1">
                  <a:latin typeface="Times New Roman" panose="02020603050405020304" pitchFamily="18" charset="0"/>
                  <a:ea typeface="华文新魏" panose="02010800040101010101" pitchFamily="2" charset="-122"/>
                </a:rPr>
                <a:t>1</a:t>
              </a:r>
            </a:p>
          </p:txBody>
        </p:sp>
      </p:grpSp>
      <p:grpSp>
        <p:nvGrpSpPr>
          <p:cNvPr id="108582" name="Group 38"/>
          <p:cNvGrpSpPr/>
          <p:nvPr/>
        </p:nvGrpSpPr>
        <p:grpSpPr bwMode="auto">
          <a:xfrm>
            <a:off x="4800600" y="3581400"/>
            <a:ext cx="685800" cy="609600"/>
            <a:chOff x="2976" y="1680"/>
            <a:chExt cx="432" cy="384"/>
          </a:xfrm>
        </p:grpSpPr>
        <p:sp>
          <p:nvSpPr>
            <p:cNvPr id="108583" name="Freeform 39"/>
            <p:cNvSpPr/>
            <p:nvPr/>
          </p:nvSpPr>
          <p:spPr bwMode="auto">
            <a:xfrm>
              <a:off x="2976" y="2008"/>
              <a:ext cx="288" cy="56"/>
            </a:xfrm>
            <a:custGeom>
              <a:avLst/>
              <a:gdLst/>
              <a:ahLst/>
              <a:cxnLst>
                <a:cxn ang="0">
                  <a:pos x="0" y="56"/>
                </a:cxn>
                <a:cxn ang="0">
                  <a:pos x="96" y="8"/>
                </a:cxn>
                <a:cxn ang="0">
                  <a:pos x="192" y="8"/>
                </a:cxn>
                <a:cxn ang="0">
                  <a:pos x="288" y="56"/>
                </a:cxn>
              </a:cxnLst>
              <a:rect l="0" t="0" r="r" b="b"/>
              <a:pathLst>
                <a:path w="288" h="56">
                  <a:moveTo>
                    <a:pt x="0" y="56"/>
                  </a:moveTo>
                  <a:cubicBezTo>
                    <a:pt x="32" y="36"/>
                    <a:pt x="64" y="16"/>
                    <a:pt x="96" y="8"/>
                  </a:cubicBezTo>
                  <a:cubicBezTo>
                    <a:pt x="128" y="0"/>
                    <a:pt x="160" y="0"/>
                    <a:pt x="192" y="8"/>
                  </a:cubicBezTo>
                  <a:cubicBezTo>
                    <a:pt x="224" y="16"/>
                    <a:pt x="256" y="36"/>
                    <a:pt x="288" y="56"/>
                  </a:cubicBezTo>
                </a:path>
              </a:pathLst>
            </a:custGeom>
            <a:noFill/>
            <a:ln w="57150" cap="flat" cmpd="sng">
              <a:solidFill>
                <a:srgbClr val="66FFFF"/>
              </a:solidFill>
              <a:prstDash val="solid"/>
              <a:round/>
            </a:ln>
            <a:effectLst/>
          </p:spPr>
          <p:txBody>
            <a:bodyPr>
              <a:spAutoFit/>
            </a:bodyPr>
            <a:lstStyle/>
            <a:p>
              <a:endParaRPr lang="zh-CN" altLang="en-US"/>
            </a:p>
          </p:txBody>
        </p:sp>
        <p:sp>
          <p:nvSpPr>
            <p:cNvPr id="108584" name="Text Box 40"/>
            <p:cNvSpPr txBox="1">
              <a:spLocks noChangeArrowheads="1"/>
            </p:cNvSpPr>
            <p:nvPr/>
          </p:nvSpPr>
          <p:spPr bwMode="auto">
            <a:xfrm>
              <a:off x="2976" y="1680"/>
              <a:ext cx="432" cy="365"/>
            </a:xfrm>
            <a:prstGeom prst="rect">
              <a:avLst/>
            </a:prstGeom>
            <a:noFill/>
            <a:ln w="9525">
              <a:noFill/>
              <a:miter lim="800000"/>
            </a:ln>
            <a:effectLst/>
          </p:spPr>
          <p:txBody>
            <a:bodyPr>
              <a:spAutoFit/>
            </a:bodyPr>
            <a:lstStyle/>
            <a:p>
              <a:pPr>
                <a:spcBef>
                  <a:spcPct val="50000"/>
                </a:spcBef>
              </a:pPr>
              <a:r>
                <a:rPr kumimoji="1" lang="en-US" altLang="zh-CN" sz="3200" b="1">
                  <a:latin typeface="Times New Roman" panose="02020603050405020304" pitchFamily="18" charset="0"/>
                  <a:ea typeface="华文新魏" panose="02010800040101010101" pitchFamily="2" charset="-122"/>
                </a:rPr>
                <a:t>2</a:t>
              </a:r>
            </a:p>
          </p:txBody>
        </p:sp>
      </p:grpSp>
      <p:grpSp>
        <p:nvGrpSpPr>
          <p:cNvPr id="108585" name="Group 41"/>
          <p:cNvGrpSpPr/>
          <p:nvPr/>
        </p:nvGrpSpPr>
        <p:grpSpPr bwMode="auto">
          <a:xfrm>
            <a:off x="3352800" y="3200400"/>
            <a:ext cx="533400" cy="579438"/>
            <a:chOff x="2064" y="1488"/>
            <a:chExt cx="336" cy="365"/>
          </a:xfrm>
        </p:grpSpPr>
        <p:sp>
          <p:nvSpPr>
            <p:cNvPr id="108586" name="Freeform 42"/>
            <p:cNvSpPr/>
            <p:nvPr/>
          </p:nvSpPr>
          <p:spPr bwMode="auto">
            <a:xfrm>
              <a:off x="2064" y="1488"/>
              <a:ext cx="336" cy="48"/>
            </a:xfrm>
            <a:custGeom>
              <a:avLst/>
              <a:gdLst/>
              <a:ahLst/>
              <a:cxnLst>
                <a:cxn ang="0">
                  <a:pos x="240" y="0"/>
                </a:cxn>
                <a:cxn ang="0">
                  <a:pos x="192" y="48"/>
                </a:cxn>
                <a:cxn ang="0">
                  <a:pos x="96" y="96"/>
                </a:cxn>
                <a:cxn ang="0">
                  <a:pos x="0" y="48"/>
                </a:cxn>
              </a:cxnLst>
              <a:rect l="0" t="0" r="r" b="b"/>
              <a:pathLst>
                <a:path w="240" h="96">
                  <a:moveTo>
                    <a:pt x="240" y="0"/>
                  </a:moveTo>
                  <a:cubicBezTo>
                    <a:pt x="228" y="16"/>
                    <a:pt x="216" y="32"/>
                    <a:pt x="192" y="48"/>
                  </a:cubicBezTo>
                  <a:cubicBezTo>
                    <a:pt x="168" y="64"/>
                    <a:pt x="128" y="96"/>
                    <a:pt x="96" y="96"/>
                  </a:cubicBezTo>
                  <a:cubicBezTo>
                    <a:pt x="64" y="96"/>
                    <a:pt x="32" y="72"/>
                    <a:pt x="0" y="48"/>
                  </a:cubicBezTo>
                </a:path>
              </a:pathLst>
            </a:custGeom>
            <a:noFill/>
            <a:ln w="57150" cap="flat" cmpd="sng">
              <a:solidFill>
                <a:srgbClr val="99FF99"/>
              </a:solidFill>
              <a:prstDash val="solid"/>
              <a:round/>
            </a:ln>
            <a:effectLst/>
          </p:spPr>
          <p:txBody>
            <a:bodyPr>
              <a:spAutoFit/>
            </a:bodyPr>
            <a:lstStyle/>
            <a:p>
              <a:endParaRPr lang="zh-CN" altLang="en-US"/>
            </a:p>
          </p:txBody>
        </p:sp>
        <p:sp>
          <p:nvSpPr>
            <p:cNvPr id="108587" name="Text Box 43"/>
            <p:cNvSpPr txBox="1">
              <a:spLocks noChangeArrowheads="1"/>
            </p:cNvSpPr>
            <p:nvPr/>
          </p:nvSpPr>
          <p:spPr bwMode="auto">
            <a:xfrm>
              <a:off x="2112" y="1488"/>
              <a:ext cx="288" cy="365"/>
            </a:xfrm>
            <a:prstGeom prst="rect">
              <a:avLst/>
            </a:prstGeom>
            <a:noFill/>
            <a:ln w="9525">
              <a:noFill/>
              <a:miter lim="800000"/>
            </a:ln>
            <a:effectLst/>
          </p:spPr>
          <p:txBody>
            <a:bodyPr>
              <a:spAutoFit/>
            </a:bodyPr>
            <a:lstStyle/>
            <a:p>
              <a:pPr>
                <a:spcBef>
                  <a:spcPct val="50000"/>
                </a:spcBef>
              </a:pPr>
              <a:r>
                <a:rPr kumimoji="1" lang="en-US" altLang="zh-CN" sz="3200" b="1">
                  <a:latin typeface="Times New Roman" panose="02020603050405020304" pitchFamily="18" charset="0"/>
                  <a:ea typeface="华文新魏" panose="02010800040101010101" pitchFamily="2" charset="-122"/>
                </a:rPr>
                <a:t>3</a:t>
              </a:r>
            </a:p>
          </p:txBody>
        </p:sp>
      </p:grpSp>
      <p:grpSp>
        <p:nvGrpSpPr>
          <p:cNvPr id="108588" name="Group 44"/>
          <p:cNvGrpSpPr/>
          <p:nvPr/>
        </p:nvGrpSpPr>
        <p:grpSpPr bwMode="auto">
          <a:xfrm>
            <a:off x="3962400" y="2925763"/>
            <a:ext cx="685800" cy="579437"/>
            <a:chOff x="2448" y="1315"/>
            <a:chExt cx="432" cy="365"/>
          </a:xfrm>
        </p:grpSpPr>
        <p:sp>
          <p:nvSpPr>
            <p:cNvPr id="108589" name="Text Box 45"/>
            <p:cNvSpPr txBox="1">
              <a:spLocks noChangeArrowheads="1"/>
            </p:cNvSpPr>
            <p:nvPr/>
          </p:nvSpPr>
          <p:spPr bwMode="auto">
            <a:xfrm>
              <a:off x="2496" y="1315"/>
              <a:ext cx="384" cy="365"/>
            </a:xfrm>
            <a:prstGeom prst="rect">
              <a:avLst/>
            </a:prstGeom>
            <a:noFill/>
            <a:ln w="9525">
              <a:noFill/>
              <a:miter lim="800000"/>
            </a:ln>
            <a:effectLst/>
          </p:spPr>
          <p:txBody>
            <a:bodyPr>
              <a:spAutoFit/>
            </a:bodyPr>
            <a:lstStyle/>
            <a:p>
              <a:pPr>
                <a:spcBef>
                  <a:spcPct val="50000"/>
                </a:spcBef>
              </a:pPr>
              <a:r>
                <a:rPr kumimoji="1" lang="en-US" altLang="zh-CN" sz="3200" b="1">
                  <a:latin typeface="Times New Roman" panose="02020603050405020304" pitchFamily="18" charset="0"/>
                  <a:ea typeface="华文新魏" panose="02010800040101010101" pitchFamily="2" charset="-122"/>
                </a:rPr>
                <a:t>4</a:t>
              </a:r>
            </a:p>
          </p:txBody>
        </p:sp>
        <p:sp>
          <p:nvSpPr>
            <p:cNvPr id="108590" name="Freeform 46"/>
            <p:cNvSpPr/>
            <p:nvPr/>
          </p:nvSpPr>
          <p:spPr bwMode="auto">
            <a:xfrm>
              <a:off x="2448" y="1337"/>
              <a:ext cx="48" cy="192"/>
            </a:xfrm>
            <a:custGeom>
              <a:avLst/>
              <a:gdLst/>
              <a:ahLst/>
              <a:cxnLst>
                <a:cxn ang="0">
                  <a:pos x="96" y="0"/>
                </a:cxn>
                <a:cxn ang="0">
                  <a:pos x="96" y="48"/>
                </a:cxn>
                <a:cxn ang="0">
                  <a:pos x="96" y="96"/>
                </a:cxn>
                <a:cxn ang="0">
                  <a:pos x="48" y="144"/>
                </a:cxn>
                <a:cxn ang="0">
                  <a:pos x="0" y="192"/>
                </a:cxn>
              </a:cxnLst>
              <a:rect l="0" t="0" r="r" b="b"/>
              <a:pathLst>
                <a:path w="104" h="192">
                  <a:moveTo>
                    <a:pt x="96" y="0"/>
                  </a:moveTo>
                  <a:cubicBezTo>
                    <a:pt x="96" y="16"/>
                    <a:pt x="96" y="32"/>
                    <a:pt x="96" y="48"/>
                  </a:cubicBezTo>
                  <a:cubicBezTo>
                    <a:pt x="96" y="64"/>
                    <a:pt x="104" y="80"/>
                    <a:pt x="96" y="96"/>
                  </a:cubicBezTo>
                  <a:cubicBezTo>
                    <a:pt x="88" y="112"/>
                    <a:pt x="64" y="128"/>
                    <a:pt x="48" y="144"/>
                  </a:cubicBezTo>
                  <a:cubicBezTo>
                    <a:pt x="32" y="160"/>
                    <a:pt x="16" y="176"/>
                    <a:pt x="0" y="192"/>
                  </a:cubicBezTo>
                </a:path>
              </a:pathLst>
            </a:custGeom>
            <a:noFill/>
            <a:ln w="57150" cap="flat" cmpd="sng">
              <a:solidFill>
                <a:srgbClr val="FFFF00"/>
              </a:solidFill>
              <a:prstDash val="solid"/>
              <a:round/>
            </a:ln>
            <a:effectLst/>
          </p:spPr>
          <p:txBody>
            <a:bodyPr>
              <a:spAutoFit/>
            </a:bodyPr>
            <a:lstStyle/>
            <a:p>
              <a:endParaRPr lang="zh-CN" altLang="en-US"/>
            </a:p>
          </p:txBody>
        </p:sp>
      </p:gr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8579"/>
                                        </p:tgtEl>
                                        <p:attrNameLst>
                                          <p:attrName>style.visibility</p:attrName>
                                        </p:attrNameLst>
                                      </p:cBhvr>
                                      <p:to>
                                        <p:strVal val="visible"/>
                                      </p:to>
                                    </p:set>
                                    <p:animEffect transition="in" filter="blinds(horizontal)">
                                      <p:cBhvr>
                                        <p:cTn id="7" dur="500"/>
                                        <p:tgtEl>
                                          <p:spTgt spid="10857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8582"/>
                                        </p:tgtEl>
                                        <p:attrNameLst>
                                          <p:attrName>style.visibility</p:attrName>
                                        </p:attrNameLst>
                                      </p:cBhvr>
                                      <p:to>
                                        <p:strVal val="visible"/>
                                      </p:to>
                                    </p:set>
                                    <p:animEffect transition="in" filter="box(in)">
                                      <p:cBhvr>
                                        <p:cTn id="12" dur="500"/>
                                        <p:tgtEl>
                                          <p:spTgt spid="10858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8585"/>
                                        </p:tgtEl>
                                        <p:attrNameLst>
                                          <p:attrName>style.visibility</p:attrName>
                                        </p:attrNameLst>
                                      </p:cBhvr>
                                      <p:to>
                                        <p:strVal val="visible"/>
                                      </p:to>
                                    </p:set>
                                    <p:animEffect transition="in" filter="checkerboard(across)">
                                      <p:cBhvr>
                                        <p:cTn id="17" dur="500"/>
                                        <p:tgtEl>
                                          <p:spTgt spid="10858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8588"/>
                                        </p:tgtEl>
                                        <p:attrNameLst>
                                          <p:attrName>style.visibility</p:attrName>
                                        </p:attrNameLst>
                                      </p:cBhvr>
                                      <p:to>
                                        <p:strVal val="visible"/>
                                      </p:to>
                                    </p:set>
                                    <p:animEffect transition="in" filter="dissolve">
                                      <p:cBhvr>
                                        <p:cTn id="22" dur="500"/>
                                        <p:tgtEl>
                                          <p:spTgt spid="108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p:txBody>
          <a:bodyPr/>
          <a:lstStyle/>
          <a:p>
            <a:r>
              <a:rPr lang="zh-CN" altLang="en-US" dirty="0" smtClean="0"/>
              <a:t>谢    谢</a:t>
            </a:r>
            <a:endParaRPr lang="zh-CN" altLang="en-US" dirty="0"/>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379413" y="627063"/>
            <a:ext cx="8585075" cy="1077218"/>
          </a:xfrm>
          <a:prstGeom prst="rect">
            <a:avLst/>
          </a:prstGeom>
          <a:noFill/>
          <a:ln w="9525">
            <a:noFill/>
            <a:miter lim="800000"/>
          </a:ln>
          <a:effectLst/>
        </p:spPr>
        <p:txBody>
          <a:bodyPr wrap="square">
            <a:spAutoFit/>
          </a:bodyPr>
          <a:lstStyle/>
          <a:p>
            <a:r>
              <a:rPr lang="zh-CN" altLang="en-US" sz="3200" b="1" dirty="0" smtClean="0">
                <a:latin typeface="Arial" panose="020B0604020202020204" pitchFamily="34" charset="0"/>
              </a:rPr>
              <a:t>        生活</a:t>
            </a:r>
            <a:r>
              <a:rPr lang="zh-CN" altLang="en-US" sz="3200" b="1" dirty="0">
                <a:latin typeface="Arial" panose="020B0604020202020204" pitchFamily="34" charset="0"/>
              </a:rPr>
              <a:t>中有许多与角有关的</a:t>
            </a:r>
            <a:r>
              <a:rPr lang="zh-CN" altLang="en-US" sz="3200" b="1" dirty="0" smtClean="0">
                <a:latin typeface="Arial" panose="020B0604020202020204" pitchFamily="34" charset="0"/>
              </a:rPr>
              <a:t>实例，观察</a:t>
            </a:r>
            <a:r>
              <a:rPr lang="zh-CN" altLang="en-US" sz="3200" b="1" dirty="0">
                <a:latin typeface="Arial" panose="020B0604020202020204" pitchFamily="34" charset="0"/>
              </a:rPr>
              <a:t>下</a:t>
            </a:r>
            <a:r>
              <a:rPr lang="zh-CN" altLang="en-US" sz="3200" b="1" dirty="0" smtClean="0">
                <a:latin typeface="Arial" panose="020B0604020202020204" pitchFamily="34" charset="0"/>
              </a:rPr>
              <a:t>图，你</a:t>
            </a:r>
            <a:r>
              <a:rPr lang="zh-CN" altLang="en-US" sz="3200" b="1" dirty="0">
                <a:latin typeface="Arial" panose="020B0604020202020204" pitchFamily="34" charset="0"/>
              </a:rPr>
              <a:t>能指出图中的角</a:t>
            </a:r>
            <a:r>
              <a:rPr lang="zh-CN" altLang="en-US" sz="3200" b="1" dirty="0" smtClean="0">
                <a:latin typeface="Arial" panose="020B0604020202020204" pitchFamily="34" charset="0"/>
              </a:rPr>
              <a:t>吗？</a:t>
            </a:r>
            <a:endParaRPr lang="en-US" altLang="zh-CN" sz="3200" b="1" dirty="0">
              <a:latin typeface="Arial" panose="020B0604020202020204" pitchFamily="34" charset="0"/>
            </a:endParaRPr>
          </a:p>
        </p:txBody>
      </p:sp>
      <p:pic>
        <p:nvPicPr>
          <p:cNvPr id="3079" name="Picture 7" descr="20424"/>
          <p:cNvPicPr>
            <a:picLocks noChangeAspect="1" noChangeArrowheads="1"/>
          </p:cNvPicPr>
          <p:nvPr/>
        </p:nvPicPr>
        <p:blipFill>
          <a:blip r:embed="rId2" cstate="print"/>
          <a:srcRect/>
          <a:stretch>
            <a:fillRect/>
          </a:stretch>
        </p:blipFill>
        <p:spPr bwMode="auto">
          <a:xfrm>
            <a:off x="3489488" y="1869786"/>
            <a:ext cx="3908425" cy="4641850"/>
          </a:xfrm>
          <a:prstGeom prst="rect">
            <a:avLst/>
          </a:prstGeom>
          <a:noFill/>
        </p:spPr>
      </p:pic>
      <p:pic>
        <p:nvPicPr>
          <p:cNvPr id="3083" name="Picture 11" descr="0011"/>
          <p:cNvPicPr>
            <a:picLocks noChangeAspect="1" noChangeArrowheads="1"/>
          </p:cNvPicPr>
          <p:nvPr/>
        </p:nvPicPr>
        <p:blipFill>
          <a:blip r:embed="rId3" cstate="email"/>
          <a:srcRect/>
          <a:stretch>
            <a:fillRect/>
          </a:stretch>
        </p:blipFill>
        <p:spPr bwMode="auto">
          <a:xfrm>
            <a:off x="1590405" y="2243284"/>
            <a:ext cx="5572125" cy="3957638"/>
          </a:xfrm>
          <a:prstGeom prst="rect">
            <a:avLst/>
          </a:prstGeom>
          <a:noFill/>
        </p:spPr>
      </p:pic>
      <p:pic>
        <p:nvPicPr>
          <p:cNvPr id="3084" name="Picture 12" descr="20416"/>
          <p:cNvPicPr>
            <a:picLocks noChangeAspect="1" noChangeArrowheads="1"/>
          </p:cNvPicPr>
          <p:nvPr/>
        </p:nvPicPr>
        <p:blipFill>
          <a:blip r:embed="rId4" cstate="email"/>
          <a:srcRect/>
          <a:stretch>
            <a:fillRect/>
          </a:stretch>
        </p:blipFill>
        <p:spPr bwMode="auto">
          <a:xfrm>
            <a:off x="1569480" y="1870364"/>
            <a:ext cx="3876675" cy="4641270"/>
          </a:xfrm>
          <a:prstGeom prst="rect">
            <a:avLst/>
          </a:prstGeom>
          <a:noFill/>
        </p:spPr>
      </p:pic>
    </p:spTree>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nodeType="clickEffect">
                                  <p:stCondLst>
                                    <p:cond delay="0"/>
                                  </p:stCondLst>
                                  <p:childTnLst>
                                    <p:anim calcmode="lin" valueType="num">
                                      <p:cBhvr additive="base">
                                        <p:cTn id="6" dur="500"/>
                                        <p:tgtEl>
                                          <p:spTgt spid="3079"/>
                                        </p:tgtEl>
                                        <p:attrNameLst>
                                          <p:attrName>ppt_x</p:attrName>
                                        </p:attrNameLst>
                                      </p:cBhvr>
                                      <p:tavLst>
                                        <p:tav tm="0">
                                          <p:val>
                                            <p:strVal val="ppt_x"/>
                                          </p:val>
                                        </p:tav>
                                        <p:tav tm="100000">
                                          <p:val>
                                            <p:strVal val="0-ppt_w/2"/>
                                          </p:val>
                                        </p:tav>
                                      </p:tavLst>
                                    </p:anim>
                                    <p:anim calcmode="lin" valueType="num">
                                      <p:cBhvr additive="base">
                                        <p:cTn id="7" dur="500"/>
                                        <p:tgtEl>
                                          <p:spTgt spid="3079"/>
                                        </p:tgtEl>
                                        <p:attrNameLst>
                                          <p:attrName>ppt_y</p:attrName>
                                        </p:attrNameLst>
                                      </p:cBhvr>
                                      <p:tavLst>
                                        <p:tav tm="0">
                                          <p:val>
                                            <p:strVal val="ppt_y"/>
                                          </p:val>
                                        </p:tav>
                                        <p:tav tm="100000">
                                          <p:val>
                                            <p:strVal val="ppt_y"/>
                                          </p:val>
                                        </p:tav>
                                      </p:tavLst>
                                    </p:anim>
                                    <p:set>
                                      <p:cBhvr>
                                        <p:cTn id="8" dur="1" fill="hold">
                                          <p:stCondLst>
                                            <p:cond delay="499"/>
                                          </p:stCondLst>
                                        </p:cTn>
                                        <p:tgtEl>
                                          <p:spTgt spid="307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083"/>
                                        </p:tgtEl>
                                        <p:attrNameLst>
                                          <p:attrName>style.visibility</p:attrName>
                                        </p:attrNameLst>
                                      </p:cBhvr>
                                      <p:to>
                                        <p:strVal val="visible"/>
                                      </p:to>
                                    </p:set>
                                    <p:anim calcmode="lin" valueType="num">
                                      <p:cBhvr additive="base">
                                        <p:cTn id="13" dur="1000" fill="hold"/>
                                        <p:tgtEl>
                                          <p:spTgt spid="3083"/>
                                        </p:tgtEl>
                                        <p:attrNameLst>
                                          <p:attrName>ppt_x</p:attrName>
                                        </p:attrNameLst>
                                      </p:cBhvr>
                                      <p:tavLst>
                                        <p:tav tm="0">
                                          <p:val>
                                            <p:strVal val="1+#ppt_w/2"/>
                                          </p:val>
                                        </p:tav>
                                        <p:tav tm="100000">
                                          <p:val>
                                            <p:strVal val="#ppt_x"/>
                                          </p:val>
                                        </p:tav>
                                      </p:tavLst>
                                    </p:anim>
                                    <p:anim calcmode="lin" valueType="num">
                                      <p:cBhvr additive="base">
                                        <p:cTn id="14" dur="1000" fill="hold"/>
                                        <p:tgtEl>
                                          <p:spTgt spid="308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8" fill="hold" nodeType="clickEffect">
                                  <p:stCondLst>
                                    <p:cond delay="0"/>
                                  </p:stCondLst>
                                  <p:childTnLst>
                                    <p:anim calcmode="lin" valueType="num">
                                      <p:cBhvr additive="base">
                                        <p:cTn id="18" dur="500"/>
                                        <p:tgtEl>
                                          <p:spTgt spid="3083"/>
                                        </p:tgtEl>
                                        <p:attrNameLst>
                                          <p:attrName>ppt_x</p:attrName>
                                        </p:attrNameLst>
                                      </p:cBhvr>
                                      <p:tavLst>
                                        <p:tav tm="0">
                                          <p:val>
                                            <p:strVal val="ppt_x"/>
                                          </p:val>
                                        </p:tav>
                                        <p:tav tm="100000">
                                          <p:val>
                                            <p:strVal val="0-ppt_w/2"/>
                                          </p:val>
                                        </p:tav>
                                      </p:tavLst>
                                    </p:anim>
                                    <p:anim calcmode="lin" valueType="num">
                                      <p:cBhvr additive="base">
                                        <p:cTn id="19" dur="500"/>
                                        <p:tgtEl>
                                          <p:spTgt spid="3083"/>
                                        </p:tgtEl>
                                        <p:attrNameLst>
                                          <p:attrName>ppt_y</p:attrName>
                                        </p:attrNameLst>
                                      </p:cBhvr>
                                      <p:tavLst>
                                        <p:tav tm="0">
                                          <p:val>
                                            <p:strVal val="ppt_y"/>
                                          </p:val>
                                        </p:tav>
                                        <p:tav tm="100000">
                                          <p:val>
                                            <p:strVal val="ppt_y"/>
                                          </p:val>
                                        </p:tav>
                                      </p:tavLst>
                                    </p:anim>
                                    <p:set>
                                      <p:cBhvr>
                                        <p:cTn id="20" dur="1" fill="hold">
                                          <p:stCondLst>
                                            <p:cond delay="499"/>
                                          </p:stCondLst>
                                        </p:cTn>
                                        <p:tgtEl>
                                          <p:spTgt spid="308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084"/>
                                        </p:tgtEl>
                                        <p:attrNameLst>
                                          <p:attrName>style.visibility</p:attrName>
                                        </p:attrNameLst>
                                      </p:cBhvr>
                                      <p:to>
                                        <p:strVal val="visible"/>
                                      </p:to>
                                    </p:set>
                                    <p:anim calcmode="lin" valueType="num">
                                      <p:cBhvr additive="base">
                                        <p:cTn id="25" dur="1000" fill="hold"/>
                                        <p:tgtEl>
                                          <p:spTgt spid="3084"/>
                                        </p:tgtEl>
                                        <p:attrNameLst>
                                          <p:attrName>ppt_x</p:attrName>
                                        </p:attrNameLst>
                                      </p:cBhvr>
                                      <p:tavLst>
                                        <p:tav tm="0">
                                          <p:val>
                                            <p:strVal val="1+#ppt_w/2"/>
                                          </p:val>
                                        </p:tav>
                                        <p:tav tm="100000">
                                          <p:val>
                                            <p:strVal val="#ppt_x"/>
                                          </p:val>
                                        </p:tav>
                                      </p:tavLst>
                                    </p:anim>
                                    <p:anim calcmode="lin" valueType="num">
                                      <p:cBhvr additive="base">
                                        <p:cTn id="26" dur="1000" fill="hold"/>
                                        <p:tgtEl>
                                          <p:spTgt spid="308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xit" presetSubtype="8" fill="hold" nodeType="clickEffect">
                                  <p:stCondLst>
                                    <p:cond delay="0"/>
                                  </p:stCondLst>
                                  <p:childTnLst>
                                    <p:anim calcmode="lin" valueType="num">
                                      <p:cBhvr additive="base">
                                        <p:cTn id="30" dur="500"/>
                                        <p:tgtEl>
                                          <p:spTgt spid="3084"/>
                                        </p:tgtEl>
                                        <p:attrNameLst>
                                          <p:attrName>ppt_x</p:attrName>
                                        </p:attrNameLst>
                                      </p:cBhvr>
                                      <p:tavLst>
                                        <p:tav tm="0">
                                          <p:val>
                                            <p:strVal val="ppt_x"/>
                                          </p:val>
                                        </p:tav>
                                        <p:tav tm="100000">
                                          <p:val>
                                            <p:strVal val="0-ppt_w/2"/>
                                          </p:val>
                                        </p:tav>
                                      </p:tavLst>
                                    </p:anim>
                                    <p:anim calcmode="lin" valueType="num">
                                      <p:cBhvr additive="base">
                                        <p:cTn id="31" dur="500"/>
                                        <p:tgtEl>
                                          <p:spTgt spid="3084"/>
                                        </p:tgtEl>
                                        <p:attrNameLst>
                                          <p:attrName>ppt_y</p:attrName>
                                        </p:attrNameLst>
                                      </p:cBhvr>
                                      <p:tavLst>
                                        <p:tav tm="0">
                                          <p:val>
                                            <p:strVal val="ppt_y"/>
                                          </p:val>
                                        </p:tav>
                                        <p:tav tm="100000">
                                          <p:val>
                                            <p:strVal val="ppt_y"/>
                                          </p:val>
                                        </p:tav>
                                      </p:tavLst>
                                    </p:anim>
                                    <p:set>
                                      <p:cBhvr>
                                        <p:cTn id="32" dur="1" fill="hold">
                                          <p:stCondLst>
                                            <p:cond delay="499"/>
                                          </p:stCondLst>
                                        </p:cTn>
                                        <p:tgtEl>
                                          <p:spTgt spid="30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descr="SC20041027132259078"/>
          <p:cNvPicPr>
            <a:picLocks noGrp="1" noChangeAspect="1" noChangeArrowheads="1"/>
          </p:cNvPicPr>
          <p:nvPr>
            <p:ph sz="half" idx="1"/>
          </p:nvPr>
        </p:nvPicPr>
        <p:blipFill>
          <a:blip r:embed="rId2" cstate="email"/>
          <a:srcRect/>
          <a:stretch>
            <a:fillRect/>
          </a:stretch>
        </p:blipFill>
        <p:spPr>
          <a:xfrm>
            <a:off x="-13856" y="547255"/>
            <a:ext cx="4197927" cy="6015706"/>
          </a:xfrm>
          <a:noFill/>
        </p:spPr>
      </p:pic>
      <p:pic>
        <p:nvPicPr>
          <p:cNvPr id="31751" name="Picture 7" descr="SC20041027132300281"/>
          <p:cNvPicPr>
            <a:picLocks noGrp="1" noChangeAspect="1" noChangeArrowheads="1"/>
          </p:cNvPicPr>
          <p:nvPr>
            <p:ph sz="half" idx="2"/>
          </p:nvPr>
        </p:nvPicPr>
        <p:blipFill>
          <a:blip r:embed="rId3" cstate="email"/>
          <a:srcRect/>
          <a:stretch>
            <a:fillRect/>
          </a:stretch>
        </p:blipFill>
        <p:spPr>
          <a:xfrm>
            <a:off x="4184073" y="549275"/>
            <a:ext cx="4973782" cy="6034088"/>
          </a:xfrm>
          <a:noFill/>
        </p:spPr>
      </p:pic>
    </p:spTree>
  </p:cSld>
  <p:clrMapOvr>
    <a:masterClrMapping/>
  </p:clrMapOvr>
  <p:transition spd="med">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p:nvPr/>
        </p:nvGrpSpPr>
        <p:grpSpPr bwMode="auto">
          <a:xfrm>
            <a:off x="2482850" y="1339850"/>
            <a:ext cx="4321175" cy="4321175"/>
            <a:chOff x="3038" y="1598"/>
            <a:chExt cx="2722" cy="2722"/>
          </a:xfrm>
        </p:grpSpPr>
        <p:grpSp>
          <p:nvGrpSpPr>
            <p:cNvPr id="9219" name="Group 3"/>
            <p:cNvGrpSpPr/>
            <p:nvPr/>
          </p:nvGrpSpPr>
          <p:grpSpPr bwMode="auto">
            <a:xfrm>
              <a:off x="3038" y="1598"/>
              <a:ext cx="2722" cy="2722"/>
              <a:chOff x="4320" y="4404"/>
              <a:chExt cx="1443" cy="1443"/>
            </a:xfrm>
          </p:grpSpPr>
          <p:grpSp>
            <p:nvGrpSpPr>
              <p:cNvPr id="9220" name="Group 4"/>
              <p:cNvGrpSpPr/>
              <p:nvPr/>
            </p:nvGrpSpPr>
            <p:grpSpPr bwMode="auto">
              <a:xfrm>
                <a:off x="4320" y="4404"/>
                <a:ext cx="1443" cy="1443"/>
                <a:chOff x="4320" y="4404"/>
                <a:chExt cx="1443" cy="1443"/>
              </a:xfrm>
            </p:grpSpPr>
            <p:grpSp>
              <p:nvGrpSpPr>
                <p:cNvPr id="9221" name="Group 5"/>
                <p:cNvGrpSpPr/>
                <p:nvPr/>
              </p:nvGrpSpPr>
              <p:grpSpPr bwMode="auto">
                <a:xfrm>
                  <a:off x="4320" y="4404"/>
                  <a:ext cx="1443" cy="1443"/>
                  <a:chOff x="4317" y="4560"/>
                  <a:chExt cx="1260" cy="1260"/>
                </a:xfrm>
              </p:grpSpPr>
              <p:sp>
                <p:nvSpPr>
                  <p:cNvPr id="9222" name="Oval 6"/>
                  <p:cNvSpPr>
                    <a:spLocks noChangeArrowheads="1"/>
                  </p:cNvSpPr>
                  <p:nvPr/>
                </p:nvSpPr>
                <p:spPr bwMode="auto">
                  <a:xfrm>
                    <a:off x="4317" y="4560"/>
                    <a:ext cx="1260" cy="1260"/>
                  </a:xfrm>
                  <a:prstGeom prst="ellipse">
                    <a:avLst/>
                  </a:prstGeom>
                  <a:gradFill rotWithShape="1">
                    <a:gsLst>
                      <a:gs pos="0">
                        <a:srgbClr val="FFFFFF">
                          <a:alpha val="41000"/>
                        </a:srgbClr>
                      </a:gs>
                      <a:gs pos="100000">
                        <a:srgbClr val="FFFFFF">
                          <a:gamma/>
                          <a:shade val="46275"/>
                          <a:invGamma/>
                        </a:srgbClr>
                      </a:gs>
                    </a:gsLst>
                    <a:path path="rect">
                      <a:fillToRect r="100000" b="100000"/>
                    </a:path>
                  </a:gradFill>
                  <a:ln w="9525">
                    <a:solidFill>
                      <a:srgbClr val="000000"/>
                    </a:solidFill>
                    <a:round/>
                  </a:ln>
                </p:spPr>
                <p:txBody>
                  <a:bodyPr/>
                  <a:lstStyle/>
                  <a:p>
                    <a:endParaRPr lang="zh-CN" altLang="en-US"/>
                  </a:p>
                </p:txBody>
              </p:sp>
              <p:sp>
                <p:nvSpPr>
                  <p:cNvPr id="9223" name="Oval 7"/>
                  <p:cNvSpPr>
                    <a:spLocks noChangeAspect="1" noChangeArrowheads="1"/>
                  </p:cNvSpPr>
                  <p:nvPr/>
                </p:nvSpPr>
                <p:spPr bwMode="auto">
                  <a:xfrm>
                    <a:off x="4380" y="4620"/>
                    <a:ext cx="1140" cy="1140"/>
                  </a:xfrm>
                  <a:prstGeom prst="ellipse">
                    <a:avLst/>
                  </a:prstGeom>
                  <a:solidFill>
                    <a:srgbClr val="FFFFFF"/>
                  </a:solidFill>
                  <a:ln w="9525">
                    <a:solidFill>
                      <a:srgbClr val="000000"/>
                    </a:solidFill>
                    <a:round/>
                  </a:ln>
                </p:spPr>
                <p:txBody>
                  <a:bodyPr/>
                  <a:lstStyle/>
                  <a:p>
                    <a:endParaRPr lang="zh-CN" altLang="en-US"/>
                  </a:p>
                </p:txBody>
              </p:sp>
            </p:grpSp>
            <p:sp>
              <p:nvSpPr>
                <p:cNvPr id="9224" name="Oval 8"/>
                <p:cNvSpPr>
                  <a:spLocks noChangeAspect="1" noChangeArrowheads="1"/>
                </p:cNvSpPr>
                <p:nvPr/>
              </p:nvSpPr>
              <p:spPr bwMode="auto">
                <a:xfrm>
                  <a:off x="4999" y="5083"/>
                  <a:ext cx="85" cy="85"/>
                </a:xfrm>
                <a:prstGeom prst="ellipse">
                  <a:avLst/>
                </a:prstGeom>
                <a:solidFill>
                  <a:srgbClr val="FFFFFF"/>
                </a:solidFill>
                <a:ln w="9525">
                  <a:solidFill>
                    <a:srgbClr val="000000"/>
                  </a:solidFill>
                  <a:round/>
                </a:ln>
              </p:spPr>
              <p:txBody>
                <a:bodyPr/>
                <a:lstStyle/>
                <a:p>
                  <a:endParaRPr lang="zh-CN" altLang="en-US"/>
                </a:p>
              </p:txBody>
            </p:sp>
            <p:sp>
              <p:nvSpPr>
                <p:cNvPr id="9225" name="Rectangle 9"/>
                <p:cNvSpPr>
                  <a:spLocks noChangeAspect="1" noChangeArrowheads="1"/>
                </p:cNvSpPr>
                <p:nvPr/>
              </p:nvSpPr>
              <p:spPr bwMode="auto">
                <a:xfrm>
                  <a:off x="4396" y="5086"/>
                  <a:ext cx="170" cy="80"/>
                </a:xfrm>
                <a:prstGeom prst="rect">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9525" algn="ctr">
                  <a:solidFill>
                    <a:srgbClr val="000000"/>
                  </a:solidFill>
                  <a:miter lim="800000"/>
                </a:ln>
                <a:effectLst/>
              </p:spPr>
              <p:txBody>
                <a:bodyPr/>
                <a:lstStyle/>
                <a:p>
                  <a:endParaRPr lang="zh-CN" altLang="en-US"/>
                </a:p>
              </p:txBody>
            </p:sp>
            <p:sp>
              <p:nvSpPr>
                <p:cNvPr id="9226" name="Rectangle 10"/>
                <p:cNvSpPr>
                  <a:spLocks noChangeAspect="1" noChangeArrowheads="1"/>
                </p:cNvSpPr>
                <p:nvPr/>
              </p:nvSpPr>
              <p:spPr bwMode="auto">
                <a:xfrm>
                  <a:off x="5524" y="5086"/>
                  <a:ext cx="170" cy="80"/>
                </a:xfrm>
                <a:prstGeom prst="rect">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9525" algn="ctr">
                  <a:solidFill>
                    <a:srgbClr val="000000"/>
                  </a:solidFill>
                  <a:miter lim="800000"/>
                </a:ln>
                <a:effectLst/>
              </p:spPr>
              <p:txBody>
                <a:bodyPr/>
                <a:lstStyle/>
                <a:p>
                  <a:endParaRPr lang="zh-CN" altLang="en-US"/>
                </a:p>
              </p:txBody>
            </p:sp>
            <p:sp>
              <p:nvSpPr>
                <p:cNvPr id="9227" name="Rectangle 11"/>
                <p:cNvSpPr>
                  <a:spLocks noChangeAspect="1" noChangeArrowheads="1"/>
                </p:cNvSpPr>
                <p:nvPr/>
              </p:nvSpPr>
              <p:spPr bwMode="auto">
                <a:xfrm rot="5400000">
                  <a:off x="4957" y="4524"/>
                  <a:ext cx="170" cy="80"/>
                </a:xfrm>
                <a:prstGeom prst="rect">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9525" algn="ctr">
                  <a:solidFill>
                    <a:srgbClr val="000000"/>
                  </a:solidFill>
                  <a:miter lim="800000"/>
                </a:ln>
                <a:effectLst/>
              </p:spPr>
              <p:txBody>
                <a:bodyPr/>
                <a:lstStyle/>
                <a:p>
                  <a:endParaRPr lang="zh-CN" altLang="en-US"/>
                </a:p>
              </p:txBody>
            </p:sp>
            <p:sp>
              <p:nvSpPr>
                <p:cNvPr id="9228" name="Rectangle 12"/>
                <p:cNvSpPr>
                  <a:spLocks noChangeAspect="1" noChangeArrowheads="1"/>
                </p:cNvSpPr>
                <p:nvPr/>
              </p:nvSpPr>
              <p:spPr bwMode="auto">
                <a:xfrm rot="5400000">
                  <a:off x="4956" y="5650"/>
                  <a:ext cx="170" cy="80"/>
                </a:xfrm>
                <a:prstGeom prst="rect">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9525" algn="ctr">
                  <a:solidFill>
                    <a:srgbClr val="000000"/>
                  </a:solidFill>
                  <a:miter lim="800000"/>
                </a:ln>
                <a:effectLst/>
              </p:spPr>
              <p:txBody>
                <a:bodyPr/>
                <a:lstStyle/>
                <a:p>
                  <a:endParaRPr lang="zh-CN" altLang="en-US"/>
                </a:p>
              </p:txBody>
            </p:sp>
          </p:grpSp>
          <p:sp>
            <p:nvSpPr>
              <p:cNvPr id="9229" name="Rectangle 13"/>
              <p:cNvSpPr>
                <a:spLocks noChangeArrowheads="1"/>
              </p:cNvSpPr>
              <p:nvPr/>
            </p:nvSpPr>
            <p:spPr bwMode="auto">
              <a:xfrm rot="-7200000">
                <a:off x="4685" y="4603"/>
                <a:ext cx="113" cy="28"/>
              </a:xfrm>
              <a:prstGeom prst="rect">
                <a:avLst/>
              </a:prstGeom>
              <a:solidFill>
                <a:srgbClr val="C3C3C3"/>
              </a:solidFill>
              <a:ln w="9525" algn="ctr">
                <a:solidFill>
                  <a:srgbClr val="000000"/>
                </a:solidFill>
                <a:miter lim="800000"/>
              </a:ln>
              <a:effectLst/>
            </p:spPr>
            <p:txBody>
              <a:bodyPr/>
              <a:lstStyle/>
              <a:p>
                <a:endParaRPr lang="zh-CN" altLang="en-US"/>
              </a:p>
            </p:txBody>
          </p:sp>
          <p:sp>
            <p:nvSpPr>
              <p:cNvPr id="9230" name="Rectangle 14"/>
              <p:cNvSpPr>
                <a:spLocks noChangeArrowheads="1"/>
              </p:cNvSpPr>
              <p:nvPr/>
            </p:nvSpPr>
            <p:spPr bwMode="auto">
              <a:xfrm rot="-7200000">
                <a:off x="5280" y="5631"/>
                <a:ext cx="113" cy="28"/>
              </a:xfrm>
              <a:prstGeom prst="rect">
                <a:avLst/>
              </a:prstGeom>
              <a:solidFill>
                <a:srgbClr val="C3C3C3"/>
              </a:solidFill>
              <a:ln w="9525" algn="ctr">
                <a:solidFill>
                  <a:srgbClr val="000000"/>
                </a:solidFill>
                <a:miter lim="800000"/>
              </a:ln>
              <a:effectLst/>
            </p:spPr>
            <p:txBody>
              <a:bodyPr/>
              <a:lstStyle/>
              <a:p>
                <a:endParaRPr lang="zh-CN" altLang="en-US"/>
              </a:p>
            </p:txBody>
          </p:sp>
          <p:sp>
            <p:nvSpPr>
              <p:cNvPr id="9231" name="Rectangle 15"/>
              <p:cNvSpPr>
                <a:spLocks noChangeArrowheads="1"/>
              </p:cNvSpPr>
              <p:nvPr/>
            </p:nvSpPr>
            <p:spPr bwMode="auto">
              <a:xfrm rot="-12600000">
                <a:off x="5497" y="4808"/>
                <a:ext cx="113" cy="28"/>
              </a:xfrm>
              <a:prstGeom prst="rect">
                <a:avLst/>
              </a:prstGeom>
              <a:solidFill>
                <a:srgbClr val="C3C3C3"/>
              </a:solidFill>
              <a:ln w="9525" algn="ctr">
                <a:solidFill>
                  <a:srgbClr val="000000"/>
                </a:solidFill>
                <a:miter lim="800000"/>
              </a:ln>
              <a:effectLst/>
            </p:spPr>
            <p:txBody>
              <a:bodyPr/>
              <a:lstStyle/>
              <a:p>
                <a:endParaRPr lang="zh-CN" altLang="en-US"/>
              </a:p>
            </p:txBody>
          </p:sp>
          <p:sp>
            <p:nvSpPr>
              <p:cNvPr id="9232" name="Rectangle 16"/>
              <p:cNvSpPr>
                <a:spLocks noChangeArrowheads="1"/>
              </p:cNvSpPr>
              <p:nvPr/>
            </p:nvSpPr>
            <p:spPr bwMode="auto">
              <a:xfrm rot="-12600000">
                <a:off x="4475" y="5404"/>
                <a:ext cx="113" cy="28"/>
              </a:xfrm>
              <a:prstGeom prst="rect">
                <a:avLst/>
              </a:prstGeom>
              <a:solidFill>
                <a:srgbClr val="C3C3C3"/>
              </a:solidFill>
              <a:ln w="9525" algn="ctr">
                <a:solidFill>
                  <a:srgbClr val="000000"/>
                </a:solidFill>
                <a:miter lim="800000"/>
              </a:ln>
              <a:effectLst/>
            </p:spPr>
            <p:txBody>
              <a:bodyPr/>
              <a:lstStyle/>
              <a:p>
                <a:endParaRPr lang="zh-CN" altLang="en-US"/>
              </a:p>
            </p:txBody>
          </p:sp>
          <p:sp>
            <p:nvSpPr>
              <p:cNvPr id="9233" name="Rectangle 17"/>
              <p:cNvSpPr>
                <a:spLocks noChangeArrowheads="1"/>
              </p:cNvSpPr>
              <p:nvPr/>
            </p:nvSpPr>
            <p:spPr bwMode="auto">
              <a:xfrm rot="12600000" flipH="1">
                <a:off x="4477" y="4812"/>
                <a:ext cx="113" cy="28"/>
              </a:xfrm>
              <a:prstGeom prst="rect">
                <a:avLst/>
              </a:prstGeom>
              <a:solidFill>
                <a:srgbClr val="C3C3C3"/>
              </a:solidFill>
              <a:ln w="9525" algn="ctr">
                <a:solidFill>
                  <a:srgbClr val="000000"/>
                </a:solidFill>
                <a:miter lim="800000"/>
              </a:ln>
              <a:effectLst/>
            </p:spPr>
            <p:txBody>
              <a:bodyPr/>
              <a:lstStyle/>
              <a:p>
                <a:endParaRPr lang="zh-CN" altLang="en-US"/>
              </a:p>
            </p:txBody>
          </p:sp>
          <p:sp>
            <p:nvSpPr>
              <p:cNvPr id="9234" name="Rectangle 18"/>
              <p:cNvSpPr>
                <a:spLocks noChangeArrowheads="1"/>
              </p:cNvSpPr>
              <p:nvPr/>
            </p:nvSpPr>
            <p:spPr bwMode="auto">
              <a:xfrm rot="12600000" flipH="1">
                <a:off x="5504" y="5410"/>
                <a:ext cx="113" cy="28"/>
              </a:xfrm>
              <a:prstGeom prst="rect">
                <a:avLst/>
              </a:prstGeom>
              <a:solidFill>
                <a:srgbClr val="C3C3C3"/>
              </a:solidFill>
              <a:ln w="9525" algn="ctr">
                <a:solidFill>
                  <a:srgbClr val="000000"/>
                </a:solidFill>
                <a:miter lim="800000"/>
              </a:ln>
              <a:effectLst/>
            </p:spPr>
            <p:txBody>
              <a:bodyPr/>
              <a:lstStyle/>
              <a:p>
                <a:endParaRPr lang="zh-CN" altLang="en-US"/>
              </a:p>
            </p:txBody>
          </p:sp>
          <p:sp>
            <p:nvSpPr>
              <p:cNvPr id="9235" name="Rectangle 19"/>
              <p:cNvSpPr>
                <a:spLocks noChangeArrowheads="1"/>
              </p:cNvSpPr>
              <p:nvPr/>
            </p:nvSpPr>
            <p:spPr bwMode="auto">
              <a:xfrm rot="7200000" flipH="1">
                <a:off x="5280" y="4595"/>
                <a:ext cx="113" cy="28"/>
              </a:xfrm>
              <a:prstGeom prst="rect">
                <a:avLst/>
              </a:prstGeom>
              <a:solidFill>
                <a:srgbClr val="C3C3C3"/>
              </a:solidFill>
              <a:ln w="9525" algn="ctr">
                <a:solidFill>
                  <a:srgbClr val="000000"/>
                </a:solidFill>
                <a:miter lim="800000"/>
              </a:ln>
              <a:effectLst/>
            </p:spPr>
            <p:txBody>
              <a:bodyPr/>
              <a:lstStyle/>
              <a:p>
                <a:endParaRPr lang="zh-CN" altLang="en-US"/>
              </a:p>
            </p:txBody>
          </p:sp>
          <p:sp>
            <p:nvSpPr>
              <p:cNvPr id="9236" name="Rectangle 20"/>
              <p:cNvSpPr>
                <a:spLocks noChangeArrowheads="1"/>
              </p:cNvSpPr>
              <p:nvPr/>
            </p:nvSpPr>
            <p:spPr bwMode="auto">
              <a:xfrm rot="7200000" flipH="1">
                <a:off x="4686" y="5619"/>
                <a:ext cx="113" cy="28"/>
              </a:xfrm>
              <a:prstGeom prst="rect">
                <a:avLst/>
              </a:prstGeom>
              <a:solidFill>
                <a:srgbClr val="C3C3C3"/>
              </a:solidFill>
              <a:ln w="9525" algn="ctr">
                <a:solidFill>
                  <a:srgbClr val="000000"/>
                </a:solidFill>
                <a:miter lim="800000"/>
              </a:ln>
              <a:effectLst/>
            </p:spPr>
            <p:txBody>
              <a:bodyPr/>
              <a:lstStyle/>
              <a:p>
                <a:endParaRPr lang="zh-CN" altLang="en-US"/>
              </a:p>
            </p:txBody>
          </p:sp>
        </p:grpSp>
        <p:sp>
          <p:nvSpPr>
            <p:cNvPr id="9237" name="WordArt 21"/>
            <p:cNvSpPr>
              <a:spLocks noChangeArrowheads="1" noChangeShapeType="1" noTextEdit="1"/>
            </p:cNvSpPr>
            <p:nvPr/>
          </p:nvSpPr>
          <p:spPr bwMode="auto">
            <a:xfrm>
              <a:off x="4725" y="2139"/>
              <a:ext cx="144"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1</a:t>
              </a:r>
              <a:endParaRPr lang="zh-CN" altLang="en-US" sz="3600" kern="10">
                <a:ln w="9525">
                  <a:noFill/>
                  <a:round/>
                </a:ln>
                <a:solidFill>
                  <a:srgbClr val="000000"/>
                </a:solidFill>
                <a:latin typeface="经典空趣体简"/>
              </a:endParaRPr>
            </a:p>
          </p:txBody>
        </p:sp>
        <p:sp>
          <p:nvSpPr>
            <p:cNvPr id="9238" name="WordArt 22"/>
            <p:cNvSpPr>
              <a:spLocks noChangeArrowheads="1" noChangeShapeType="1" noTextEdit="1"/>
            </p:cNvSpPr>
            <p:nvPr/>
          </p:nvSpPr>
          <p:spPr bwMode="auto">
            <a:xfrm>
              <a:off x="5043" y="2375"/>
              <a:ext cx="144"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2</a:t>
              </a:r>
              <a:endParaRPr lang="zh-CN" altLang="en-US" sz="3600" kern="10">
                <a:ln w="9525">
                  <a:noFill/>
                  <a:round/>
                </a:ln>
                <a:solidFill>
                  <a:srgbClr val="000000"/>
                </a:solidFill>
                <a:latin typeface="经典空趣体简"/>
              </a:endParaRPr>
            </a:p>
          </p:txBody>
        </p:sp>
        <p:sp>
          <p:nvSpPr>
            <p:cNvPr id="9239" name="WordArt 23"/>
            <p:cNvSpPr>
              <a:spLocks noChangeArrowheads="1" noChangeShapeType="1" noTextEdit="1"/>
            </p:cNvSpPr>
            <p:nvPr/>
          </p:nvSpPr>
          <p:spPr bwMode="auto">
            <a:xfrm>
              <a:off x="5148" y="2804"/>
              <a:ext cx="144"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3</a:t>
              </a:r>
              <a:endParaRPr lang="zh-CN" altLang="en-US" sz="3600" kern="10">
                <a:ln w="9525">
                  <a:noFill/>
                  <a:round/>
                </a:ln>
                <a:solidFill>
                  <a:srgbClr val="000000"/>
                </a:solidFill>
                <a:latin typeface="经典空趣体简"/>
              </a:endParaRPr>
            </a:p>
          </p:txBody>
        </p:sp>
        <p:sp>
          <p:nvSpPr>
            <p:cNvPr id="9240" name="WordArt 24"/>
            <p:cNvSpPr>
              <a:spLocks noChangeArrowheads="1" noChangeShapeType="1" noTextEdit="1"/>
            </p:cNvSpPr>
            <p:nvPr/>
          </p:nvSpPr>
          <p:spPr bwMode="auto">
            <a:xfrm>
              <a:off x="5043" y="3215"/>
              <a:ext cx="144"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4</a:t>
              </a:r>
              <a:endParaRPr lang="zh-CN" altLang="en-US" sz="3600" kern="10">
                <a:ln w="9525">
                  <a:noFill/>
                  <a:round/>
                </a:ln>
                <a:solidFill>
                  <a:srgbClr val="000000"/>
                </a:solidFill>
                <a:latin typeface="经典空趣体简"/>
              </a:endParaRPr>
            </a:p>
          </p:txBody>
        </p:sp>
        <p:sp>
          <p:nvSpPr>
            <p:cNvPr id="9241" name="WordArt 25"/>
            <p:cNvSpPr>
              <a:spLocks noChangeArrowheads="1" noChangeShapeType="1" noTextEdit="1"/>
            </p:cNvSpPr>
            <p:nvPr/>
          </p:nvSpPr>
          <p:spPr bwMode="auto">
            <a:xfrm>
              <a:off x="4749" y="3487"/>
              <a:ext cx="144"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5</a:t>
              </a:r>
              <a:endParaRPr lang="zh-CN" altLang="en-US" sz="3600" kern="10">
                <a:ln w="9525">
                  <a:noFill/>
                  <a:round/>
                </a:ln>
                <a:solidFill>
                  <a:srgbClr val="000000"/>
                </a:solidFill>
                <a:latin typeface="经典空趣体简"/>
              </a:endParaRPr>
            </a:p>
          </p:txBody>
        </p:sp>
        <p:sp>
          <p:nvSpPr>
            <p:cNvPr id="9242" name="WordArt 26"/>
            <p:cNvSpPr>
              <a:spLocks noChangeArrowheads="1" noChangeShapeType="1" noTextEdit="1"/>
            </p:cNvSpPr>
            <p:nvPr/>
          </p:nvSpPr>
          <p:spPr bwMode="auto">
            <a:xfrm>
              <a:off x="4320" y="3566"/>
              <a:ext cx="144"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6</a:t>
              </a:r>
              <a:endParaRPr lang="zh-CN" altLang="en-US" sz="3600" kern="10">
                <a:ln w="9525">
                  <a:noFill/>
                  <a:round/>
                </a:ln>
                <a:solidFill>
                  <a:srgbClr val="000000"/>
                </a:solidFill>
                <a:latin typeface="经典空趣体简"/>
              </a:endParaRPr>
            </a:p>
          </p:txBody>
        </p:sp>
        <p:sp>
          <p:nvSpPr>
            <p:cNvPr id="9243" name="WordArt 27"/>
            <p:cNvSpPr>
              <a:spLocks noChangeArrowheads="1" noChangeShapeType="1" noTextEdit="1"/>
            </p:cNvSpPr>
            <p:nvPr/>
          </p:nvSpPr>
          <p:spPr bwMode="auto">
            <a:xfrm>
              <a:off x="3938" y="3506"/>
              <a:ext cx="144"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7</a:t>
              </a:r>
              <a:endParaRPr lang="zh-CN" altLang="en-US" sz="3600" kern="10">
                <a:ln w="9525">
                  <a:noFill/>
                  <a:round/>
                </a:ln>
                <a:solidFill>
                  <a:srgbClr val="000000"/>
                </a:solidFill>
                <a:latin typeface="经典空趣体简"/>
              </a:endParaRPr>
            </a:p>
          </p:txBody>
        </p:sp>
        <p:sp>
          <p:nvSpPr>
            <p:cNvPr id="9244" name="WordArt 28"/>
            <p:cNvSpPr>
              <a:spLocks noChangeArrowheads="1" noChangeShapeType="1" noTextEdit="1"/>
            </p:cNvSpPr>
            <p:nvPr/>
          </p:nvSpPr>
          <p:spPr bwMode="auto">
            <a:xfrm>
              <a:off x="3668" y="3237"/>
              <a:ext cx="144"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8</a:t>
              </a:r>
              <a:endParaRPr lang="zh-CN" altLang="en-US" sz="3600" kern="10">
                <a:ln w="9525">
                  <a:noFill/>
                  <a:round/>
                </a:ln>
                <a:solidFill>
                  <a:srgbClr val="000000"/>
                </a:solidFill>
                <a:latin typeface="经典空趣体简"/>
              </a:endParaRPr>
            </a:p>
          </p:txBody>
        </p:sp>
        <p:sp>
          <p:nvSpPr>
            <p:cNvPr id="9245" name="WordArt 29"/>
            <p:cNvSpPr>
              <a:spLocks noChangeArrowheads="1" noChangeShapeType="1" noTextEdit="1"/>
            </p:cNvSpPr>
            <p:nvPr/>
          </p:nvSpPr>
          <p:spPr bwMode="auto">
            <a:xfrm>
              <a:off x="3575" y="2819"/>
              <a:ext cx="145"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9</a:t>
              </a:r>
              <a:endParaRPr lang="zh-CN" altLang="en-US" sz="3600" kern="10">
                <a:ln w="9525">
                  <a:noFill/>
                  <a:round/>
                </a:ln>
                <a:solidFill>
                  <a:srgbClr val="000000"/>
                </a:solidFill>
                <a:latin typeface="经典空趣体简"/>
              </a:endParaRPr>
            </a:p>
          </p:txBody>
        </p:sp>
        <p:sp>
          <p:nvSpPr>
            <p:cNvPr id="9246" name="WordArt 30"/>
            <p:cNvSpPr>
              <a:spLocks noChangeArrowheads="1" noChangeShapeType="1" noTextEdit="1"/>
            </p:cNvSpPr>
            <p:nvPr/>
          </p:nvSpPr>
          <p:spPr bwMode="auto">
            <a:xfrm>
              <a:off x="3578" y="2449"/>
              <a:ext cx="272"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10</a:t>
              </a:r>
              <a:endParaRPr lang="zh-CN" altLang="en-US" sz="3600" kern="10">
                <a:ln w="9525">
                  <a:noFill/>
                  <a:round/>
                </a:ln>
                <a:solidFill>
                  <a:srgbClr val="000000"/>
                </a:solidFill>
                <a:latin typeface="经典空趣体简"/>
              </a:endParaRPr>
            </a:p>
          </p:txBody>
        </p:sp>
        <p:sp>
          <p:nvSpPr>
            <p:cNvPr id="9247" name="WordArt 31"/>
            <p:cNvSpPr>
              <a:spLocks noChangeArrowheads="1" noChangeShapeType="1" noTextEdit="1"/>
            </p:cNvSpPr>
            <p:nvPr/>
          </p:nvSpPr>
          <p:spPr bwMode="auto">
            <a:xfrm>
              <a:off x="3878" y="2144"/>
              <a:ext cx="249"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11</a:t>
              </a:r>
              <a:endParaRPr lang="zh-CN" altLang="en-US" sz="3600" kern="10">
                <a:ln w="9525">
                  <a:noFill/>
                  <a:round/>
                </a:ln>
                <a:solidFill>
                  <a:srgbClr val="000000"/>
                </a:solidFill>
                <a:latin typeface="经典空趣体简"/>
              </a:endParaRPr>
            </a:p>
          </p:txBody>
        </p:sp>
        <p:sp>
          <p:nvSpPr>
            <p:cNvPr id="9248" name="WordArt 32"/>
            <p:cNvSpPr>
              <a:spLocks noChangeArrowheads="1" noChangeShapeType="1" noTextEdit="1"/>
            </p:cNvSpPr>
            <p:nvPr/>
          </p:nvSpPr>
          <p:spPr bwMode="auto">
            <a:xfrm>
              <a:off x="4265" y="2057"/>
              <a:ext cx="272" cy="288"/>
            </a:xfrm>
            <a:prstGeom prst="rect">
              <a:avLst/>
            </a:prstGeom>
          </p:spPr>
          <p:txBody>
            <a:bodyPr wrap="none" fromWordArt="1">
              <a:prstTxWarp prst="textPlain">
                <a:avLst>
                  <a:gd name="adj" fmla="val 50000"/>
                </a:avLst>
              </a:prstTxWarp>
            </a:bodyPr>
            <a:lstStyle/>
            <a:p>
              <a:pPr algn="ctr"/>
              <a:r>
                <a:rPr lang="en-US" altLang="zh-CN" sz="3600" kern="10">
                  <a:ln w="9525">
                    <a:noFill/>
                    <a:round/>
                  </a:ln>
                  <a:solidFill>
                    <a:srgbClr val="000000"/>
                  </a:solidFill>
                  <a:latin typeface="经典空趣体简"/>
                </a:rPr>
                <a:t>12</a:t>
              </a:r>
              <a:endParaRPr lang="zh-CN" altLang="en-US" sz="3600" kern="10">
                <a:ln w="9525">
                  <a:noFill/>
                  <a:round/>
                </a:ln>
                <a:solidFill>
                  <a:srgbClr val="000000"/>
                </a:solidFill>
                <a:latin typeface="经典空趣体简"/>
              </a:endParaRPr>
            </a:p>
          </p:txBody>
        </p:sp>
      </p:grpSp>
      <p:grpSp>
        <p:nvGrpSpPr>
          <p:cNvPr id="9249" name="Group 33"/>
          <p:cNvGrpSpPr/>
          <p:nvPr/>
        </p:nvGrpSpPr>
        <p:grpSpPr bwMode="auto">
          <a:xfrm>
            <a:off x="3565525" y="2100263"/>
            <a:ext cx="1162050" cy="1778000"/>
            <a:chOff x="2246" y="1018"/>
            <a:chExt cx="732" cy="1120"/>
          </a:xfrm>
        </p:grpSpPr>
        <p:sp>
          <p:nvSpPr>
            <p:cNvPr id="9250" name="Rectangle 34"/>
            <p:cNvSpPr>
              <a:spLocks noChangeArrowheads="1"/>
            </p:cNvSpPr>
            <p:nvPr/>
          </p:nvSpPr>
          <p:spPr bwMode="auto">
            <a:xfrm rot="3600000">
              <a:off x="2560" y="1738"/>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51" name="AutoShape 35"/>
            <p:cNvSpPr>
              <a:spLocks noChangeAspect="1" noChangeArrowheads="1"/>
            </p:cNvSpPr>
            <p:nvPr/>
          </p:nvSpPr>
          <p:spPr bwMode="auto">
            <a:xfrm rot="10800000">
              <a:off x="2881" y="1018"/>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52" name="Group 36"/>
          <p:cNvGrpSpPr/>
          <p:nvPr/>
        </p:nvGrpSpPr>
        <p:grpSpPr bwMode="auto">
          <a:xfrm rot="700204">
            <a:off x="3635375" y="3159125"/>
            <a:ext cx="2427288" cy="404813"/>
            <a:chOff x="385" y="2876"/>
            <a:chExt cx="1529" cy="255"/>
          </a:xfrm>
        </p:grpSpPr>
        <p:sp>
          <p:nvSpPr>
            <p:cNvPr id="9253" name="Rectangle 37"/>
            <p:cNvSpPr>
              <a:spLocks noChangeArrowheads="1"/>
            </p:cNvSpPr>
            <p:nvPr/>
          </p:nvSpPr>
          <p:spPr bwMode="auto">
            <a:xfrm rot="7200000">
              <a:off x="699" y="2562"/>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54" name="AutoShape 38"/>
            <p:cNvSpPr>
              <a:spLocks noChangeAspect="1" noChangeArrowheads="1"/>
            </p:cNvSpPr>
            <p:nvPr/>
          </p:nvSpPr>
          <p:spPr bwMode="auto">
            <a:xfrm rot="16200000">
              <a:off x="1404" y="2622"/>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55" name="Group 39"/>
          <p:cNvGrpSpPr/>
          <p:nvPr/>
        </p:nvGrpSpPr>
        <p:grpSpPr bwMode="auto">
          <a:xfrm>
            <a:off x="3400425" y="2400300"/>
            <a:ext cx="1463675" cy="1643063"/>
            <a:chOff x="-99" y="1933"/>
            <a:chExt cx="922" cy="1035"/>
          </a:xfrm>
        </p:grpSpPr>
        <p:sp>
          <p:nvSpPr>
            <p:cNvPr id="9256" name="Rectangle 40"/>
            <p:cNvSpPr>
              <a:spLocks noChangeArrowheads="1"/>
            </p:cNvSpPr>
            <p:nvPr/>
          </p:nvSpPr>
          <p:spPr bwMode="auto">
            <a:xfrm rot="9900000">
              <a:off x="567" y="1933"/>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57" name="AutoShape 41"/>
            <p:cNvSpPr>
              <a:spLocks noChangeAspect="1" noChangeArrowheads="1"/>
            </p:cNvSpPr>
            <p:nvPr/>
          </p:nvSpPr>
          <p:spPr bwMode="auto">
            <a:xfrm rot="24300000">
              <a:off x="313" y="2459"/>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58" name="Group 42"/>
          <p:cNvGrpSpPr/>
          <p:nvPr/>
        </p:nvGrpSpPr>
        <p:grpSpPr bwMode="auto">
          <a:xfrm rot="3520767">
            <a:off x="3815557" y="2143918"/>
            <a:ext cx="1536700" cy="1662113"/>
            <a:chOff x="476" y="1558"/>
            <a:chExt cx="968" cy="1047"/>
          </a:xfrm>
        </p:grpSpPr>
        <p:sp>
          <p:nvSpPr>
            <p:cNvPr id="9259" name="Rectangle 43"/>
            <p:cNvSpPr>
              <a:spLocks noChangeArrowheads="1"/>
            </p:cNvSpPr>
            <p:nvPr/>
          </p:nvSpPr>
          <p:spPr bwMode="auto">
            <a:xfrm rot="12323189">
              <a:off x="1358" y="1558"/>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60" name="AutoShape 44"/>
            <p:cNvSpPr>
              <a:spLocks noChangeAspect="1" noChangeArrowheads="1"/>
            </p:cNvSpPr>
            <p:nvPr/>
          </p:nvSpPr>
          <p:spPr bwMode="auto">
            <a:xfrm rot="24300000">
              <a:off x="888" y="2096"/>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61" name="Group 45"/>
          <p:cNvGrpSpPr/>
          <p:nvPr/>
        </p:nvGrpSpPr>
        <p:grpSpPr bwMode="auto">
          <a:xfrm>
            <a:off x="3435350" y="3697288"/>
            <a:ext cx="2141538" cy="306387"/>
            <a:chOff x="839" y="3456"/>
            <a:chExt cx="1349" cy="193"/>
          </a:xfrm>
        </p:grpSpPr>
        <p:sp>
          <p:nvSpPr>
            <p:cNvPr id="9262" name="Rectangle 46"/>
            <p:cNvSpPr>
              <a:spLocks noChangeArrowheads="1"/>
            </p:cNvSpPr>
            <p:nvPr/>
          </p:nvSpPr>
          <p:spPr bwMode="auto">
            <a:xfrm rot="18668326">
              <a:off x="1788" y="3142"/>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63" name="AutoShape 47"/>
            <p:cNvSpPr>
              <a:spLocks noChangeAspect="1" noChangeArrowheads="1"/>
            </p:cNvSpPr>
            <p:nvPr/>
          </p:nvSpPr>
          <p:spPr bwMode="auto">
            <a:xfrm rot="24300000">
              <a:off x="1251" y="3140"/>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64" name="Group 48"/>
          <p:cNvGrpSpPr/>
          <p:nvPr/>
        </p:nvGrpSpPr>
        <p:grpSpPr bwMode="auto">
          <a:xfrm rot="5106696">
            <a:off x="3521869" y="2742407"/>
            <a:ext cx="1463675" cy="484187"/>
            <a:chOff x="2109" y="3843"/>
            <a:chExt cx="922" cy="305"/>
          </a:xfrm>
        </p:grpSpPr>
        <p:sp>
          <p:nvSpPr>
            <p:cNvPr id="9265" name="Rectangle 49"/>
            <p:cNvSpPr>
              <a:spLocks noChangeArrowheads="1"/>
            </p:cNvSpPr>
            <p:nvPr/>
          </p:nvSpPr>
          <p:spPr bwMode="auto">
            <a:xfrm rot="25906622">
              <a:off x="2514" y="3529"/>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66" name="AutoShape 50"/>
            <p:cNvSpPr>
              <a:spLocks noChangeAspect="1" noChangeArrowheads="1"/>
            </p:cNvSpPr>
            <p:nvPr/>
          </p:nvSpPr>
          <p:spPr bwMode="auto">
            <a:xfrm rot="24300000">
              <a:off x="2521" y="3639"/>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67" name="Group 51"/>
          <p:cNvGrpSpPr/>
          <p:nvPr/>
        </p:nvGrpSpPr>
        <p:grpSpPr bwMode="auto">
          <a:xfrm rot="9879229">
            <a:off x="3495675" y="2894013"/>
            <a:ext cx="2319338" cy="638175"/>
            <a:chOff x="4059" y="3111"/>
            <a:chExt cx="1461" cy="402"/>
          </a:xfrm>
        </p:grpSpPr>
        <p:sp>
          <p:nvSpPr>
            <p:cNvPr id="9268" name="Rectangle 52"/>
            <p:cNvSpPr>
              <a:spLocks noChangeArrowheads="1"/>
            </p:cNvSpPr>
            <p:nvPr/>
          </p:nvSpPr>
          <p:spPr bwMode="auto">
            <a:xfrm rot="16200000">
              <a:off x="5120" y="2797"/>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69" name="AutoShape 53"/>
            <p:cNvSpPr>
              <a:spLocks noChangeAspect="1" noChangeArrowheads="1"/>
            </p:cNvSpPr>
            <p:nvPr/>
          </p:nvSpPr>
          <p:spPr bwMode="auto">
            <a:xfrm rot="24300000">
              <a:off x="4471" y="3004"/>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70" name="Group 54"/>
          <p:cNvGrpSpPr/>
          <p:nvPr/>
        </p:nvGrpSpPr>
        <p:grpSpPr bwMode="auto">
          <a:xfrm rot="-2221365">
            <a:off x="3324225" y="2698750"/>
            <a:ext cx="1536700" cy="1662113"/>
            <a:chOff x="476" y="1558"/>
            <a:chExt cx="968" cy="1047"/>
          </a:xfrm>
        </p:grpSpPr>
        <p:sp>
          <p:nvSpPr>
            <p:cNvPr id="9271" name="Rectangle 55"/>
            <p:cNvSpPr>
              <a:spLocks noChangeArrowheads="1"/>
            </p:cNvSpPr>
            <p:nvPr/>
          </p:nvSpPr>
          <p:spPr bwMode="auto">
            <a:xfrm rot="12323189">
              <a:off x="1358" y="1558"/>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72" name="AutoShape 56"/>
            <p:cNvSpPr>
              <a:spLocks noChangeAspect="1" noChangeArrowheads="1"/>
            </p:cNvSpPr>
            <p:nvPr/>
          </p:nvSpPr>
          <p:spPr bwMode="auto">
            <a:xfrm rot="24300000">
              <a:off x="888" y="2096"/>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73" name="Group 57"/>
          <p:cNvGrpSpPr/>
          <p:nvPr/>
        </p:nvGrpSpPr>
        <p:grpSpPr bwMode="auto">
          <a:xfrm rot="-3597340">
            <a:off x="3814763" y="3659188"/>
            <a:ext cx="2141537" cy="306387"/>
            <a:chOff x="839" y="3456"/>
            <a:chExt cx="1349" cy="193"/>
          </a:xfrm>
        </p:grpSpPr>
        <p:sp>
          <p:nvSpPr>
            <p:cNvPr id="9274" name="Rectangle 58"/>
            <p:cNvSpPr>
              <a:spLocks noChangeArrowheads="1"/>
            </p:cNvSpPr>
            <p:nvPr/>
          </p:nvSpPr>
          <p:spPr bwMode="auto">
            <a:xfrm rot="18668326">
              <a:off x="1788" y="3142"/>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75" name="AutoShape 59"/>
            <p:cNvSpPr>
              <a:spLocks noChangeAspect="1" noChangeArrowheads="1"/>
            </p:cNvSpPr>
            <p:nvPr/>
          </p:nvSpPr>
          <p:spPr bwMode="auto">
            <a:xfrm rot="24300000">
              <a:off x="1251" y="3140"/>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76" name="Group 60"/>
          <p:cNvGrpSpPr/>
          <p:nvPr/>
        </p:nvGrpSpPr>
        <p:grpSpPr bwMode="auto">
          <a:xfrm rot="13444485">
            <a:off x="3678238" y="3033713"/>
            <a:ext cx="2319337" cy="638175"/>
            <a:chOff x="4059" y="3111"/>
            <a:chExt cx="1461" cy="402"/>
          </a:xfrm>
        </p:grpSpPr>
        <p:sp>
          <p:nvSpPr>
            <p:cNvPr id="9277" name="Rectangle 61"/>
            <p:cNvSpPr>
              <a:spLocks noChangeArrowheads="1"/>
            </p:cNvSpPr>
            <p:nvPr/>
          </p:nvSpPr>
          <p:spPr bwMode="auto">
            <a:xfrm rot="16200000">
              <a:off x="5120" y="2797"/>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78" name="AutoShape 62"/>
            <p:cNvSpPr>
              <a:spLocks noChangeAspect="1" noChangeArrowheads="1"/>
            </p:cNvSpPr>
            <p:nvPr/>
          </p:nvSpPr>
          <p:spPr bwMode="auto">
            <a:xfrm rot="24300000">
              <a:off x="4471" y="3004"/>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79" name="Group 63"/>
          <p:cNvGrpSpPr/>
          <p:nvPr/>
        </p:nvGrpSpPr>
        <p:grpSpPr bwMode="auto">
          <a:xfrm rot="9765513">
            <a:off x="4249738" y="2741613"/>
            <a:ext cx="1463675" cy="484187"/>
            <a:chOff x="2109" y="3843"/>
            <a:chExt cx="922" cy="305"/>
          </a:xfrm>
        </p:grpSpPr>
        <p:sp>
          <p:nvSpPr>
            <p:cNvPr id="9280" name="Rectangle 64"/>
            <p:cNvSpPr>
              <a:spLocks noChangeArrowheads="1"/>
            </p:cNvSpPr>
            <p:nvPr/>
          </p:nvSpPr>
          <p:spPr bwMode="auto">
            <a:xfrm rot="25906622">
              <a:off x="2514" y="3529"/>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81" name="AutoShape 65"/>
            <p:cNvSpPr>
              <a:spLocks noChangeAspect="1" noChangeArrowheads="1"/>
            </p:cNvSpPr>
            <p:nvPr/>
          </p:nvSpPr>
          <p:spPr bwMode="auto">
            <a:xfrm rot="24300000">
              <a:off x="2521" y="3639"/>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82" name="Group 66"/>
          <p:cNvGrpSpPr/>
          <p:nvPr/>
        </p:nvGrpSpPr>
        <p:grpSpPr bwMode="auto">
          <a:xfrm rot="-1779947">
            <a:off x="3629025" y="3735388"/>
            <a:ext cx="2141538" cy="306387"/>
            <a:chOff x="839" y="3456"/>
            <a:chExt cx="1349" cy="193"/>
          </a:xfrm>
        </p:grpSpPr>
        <p:sp>
          <p:nvSpPr>
            <p:cNvPr id="9283" name="Rectangle 67"/>
            <p:cNvSpPr>
              <a:spLocks noChangeArrowheads="1"/>
            </p:cNvSpPr>
            <p:nvPr/>
          </p:nvSpPr>
          <p:spPr bwMode="auto">
            <a:xfrm rot="18668326">
              <a:off x="1788" y="3142"/>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84" name="AutoShape 68"/>
            <p:cNvSpPr>
              <a:spLocks noChangeAspect="1" noChangeArrowheads="1"/>
            </p:cNvSpPr>
            <p:nvPr/>
          </p:nvSpPr>
          <p:spPr bwMode="auto">
            <a:xfrm rot="24300000">
              <a:off x="1251" y="3140"/>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grpSp>
        <p:nvGrpSpPr>
          <p:cNvPr id="9285" name="Group 69"/>
          <p:cNvGrpSpPr/>
          <p:nvPr/>
        </p:nvGrpSpPr>
        <p:grpSpPr bwMode="auto">
          <a:xfrm>
            <a:off x="4557713" y="2054225"/>
            <a:ext cx="400050" cy="2517775"/>
            <a:chOff x="2880" y="981"/>
            <a:chExt cx="252" cy="1586"/>
          </a:xfrm>
        </p:grpSpPr>
        <p:grpSp>
          <p:nvGrpSpPr>
            <p:cNvPr id="9286" name="Group 70"/>
            <p:cNvGrpSpPr/>
            <p:nvPr/>
          </p:nvGrpSpPr>
          <p:grpSpPr bwMode="auto">
            <a:xfrm>
              <a:off x="2880" y="1038"/>
              <a:ext cx="252" cy="1529"/>
              <a:chOff x="866" y="1097"/>
              <a:chExt cx="252" cy="1529"/>
            </a:xfrm>
          </p:grpSpPr>
          <p:sp>
            <p:nvSpPr>
              <p:cNvPr id="9287" name="Rectangle 71"/>
              <p:cNvSpPr>
                <a:spLocks noChangeArrowheads="1"/>
              </p:cNvSpPr>
              <p:nvPr/>
            </p:nvSpPr>
            <p:spPr bwMode="auto">
              <a:xfrm rot="19800000">
                <a:off x="1032" y="1912"/>
                <a:ext cx="86" cy="714"/>
              </a:xfrm>
              <a:prstGeom prst="rect">
                <a:avLst/>
              </a:prstGeom>
              <a:solidFill>
                <a:srgbClr val="339966"/>
              </a:solidFill>
              <a:ln w="9525" algn="ctr">
                <a:solidFill>
                  <a:srgbClr val="000000"/>
                </a:solidFill>
                <a:miter lim="800000"/>
              </a:ln>
              <a:effectLst/>
            </p:spPr>
            <p:txBody>
              <a:bodyPr/>
              <a:lstStyle/>
              <a:p>
                <a:endParaRPr lang="zh-CN" altLang="en-US"/>
              </a:p>
            </p:txBody>
          </p:sp>
          <p:sp>
            <p:nvSpPr>
              <p:cNvPr id="9288" name="AutoShape 72"/>
              <p:cNvSpPr>
                <a:spLocks noChangeAspect="1" noChangeArrowheads="1"/>
              </p:cNvSpPr>
              <p:nvPr/>
            </p:nvSpPr>
            <p:spPr bwMode="auto">
              <a:xfrm rot="32427872">
                <a:off x="866" y="1097"/>
                <a:ext cx="97" cy="92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66"/>
              </a:solidFill>
              <a:ln w="3175">
                <a:solidFill>
                  <a:srgbClr val="000000"/>
                </a:solidFill>
                <a:miter lim="800000"/>
              </a:ln>
            </p:spPr>
            <p:txBody>
              <a:bodyPr/>
              <a:lstStyle/>
              <a:p>
                <a:endParaRPr lang="zh-CN" altLang="en-US"/>
              </a:p>
            </p:txBody>
          </p:sp>
        </p:grpSp>
        <p:sp>
          <p:nvSpPr>
            <p:cNvPr id="9289" name="AutoShape 73"/>
            <p:cNvSpPr>
              <a:spLocks noChangeArrowheads="1"/>
            </p:cNvSpPr>
            <p:nvPr/>
          </p:nvSpPr>
          <p:spPr bwMode="auto">
            <a:xfrm rot="10800000">
              <a:off x="2908" y="981"/>
              <a:ext cx="29" cy="979"/>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3175">
              <a:solidFill>
                <a:srgbClr val="000000"/>
              </a:solidFill>
              <a:miter lim="800000"/>
            </a:ln>
          </p:spPr>
          <p:txBody>
            <a:bodyPr/>
            <a:lstStyle/>
            <a:p>
              <a:endParaRPr lang="zh-CN" altLang="en-US"/>
            </a:p>
          </p:txBody>
        </p:sp>
      </p:grpSp>
      <p:sp>
        <p:nvSpPr>
          <p:cNvPr id="9290" name="Line 74"/>
          <p:cNvSpPr>
            <a:spLocks noChangeShapeType="1"/>
          </p:cNvSpPr>
          <p:nvPr/>
        </p:nvSpPr>
        <p:spPr bwMode="auto">
          <a:xfrm>
            <a:off x="4610100" y="3502025"/>
            <a:ext cx="1944688" cy="3311525"/>
          </a:xfrm>
          <a:prstGeom prst="line">
            <a:avLst/>
          </a:prstGeom>
          <a:noFill/>
          <a:ln w="25400">
            <a:solidFill>
              <a:srgbClr val="FF0000"/>
            </a:solidFill>
            <a:round/>
          </a:ln>
          <a:effectLst/>
        </p:spPr>
        <p:txBody>
          <a:bodyPr/>
          <a:lstStyle/>
          <a:p>
            <a:endParaRPr lang="zh-CN" altLang="en-US"/>
          </a:p>
        </p:txBody>
      </p:sp>
      <p:sp>
        <p:nvSpPr>
          <p:cNvPr id="9291" name="Line 75"/>
          <p:cNvSpPr>
            <a:spLocks noChangeShapeType="1"/>
          </p:cNvSpPr>
          <p:nvPr/>
        </p:nvSpPr>
        <p:spPr bwMode="auto">
          <a:xfrm flipV="1">
            <a:off x="4610100" y="700088"/>
            <a:ext cx="33338" cy="2827337"/>
          </a:xfrm>
          <a:prstGeom prst="line">
            <a:avLst/>
          </a:prstGeom>
          <a:noFill/>
          <a:ln w="25400">
            <a:solidFill>
              <a:srgbClr val="FF0000"/>
            </a:solidFill>
            <a:round/>
          </a:ln>
          <a:effectLst/>
        </p:spPr>
        <p:txBody>
          <a:bodyPr/>
          <a:lstStyle/>
          <a:p>
            <a:endParaRPr lang="zh-CN" altLang="en-US"/>
          </a:p>
        </p:txBody>
      </p:sp>
      <p:sp>
        <p:nvSpPr>
          <p:cNvPr id="9292" name="Arc 76"/>
          <p:cNvSpPr/>
          <p:nvPr/>
        </p:nvSpPr>
        <p:spPr bwMode="auto">
          <a:xfrm>
            <a:off x="4605338" y="2665413"/>
            <a:ext cx="838200" cy="1571625"/>
          </a:xfrm>
          <a:custGeom>
            <a:avLst/>
            <a:gdLst>
              <a:gd name="G0" fmla="+- 0 0 0"/>
              <a:gd name="G1" fmla="+- 21600 0 0"/>
              <a:gd name="G2" fmla="+- 21600 0 0"/>
              <a:gd name="T0" fmla="*/ 0 w 21600"/>
              <a:gd name="T1" fmla="*/ 0 h 40536"/>
              <a:gd name="T2" fmla="*/ 10392 w 21600"/>
              <a:gd name="T3" fmla="*/ 40536 h 40536"/>
              <a:gd name="T4" fmla="*/ 0 w 21600"/>
              <a:gd name="T5" fmla="*/ 21600 h 40536"/>
            </a:gdLst>
            <a:ahLst/>
            <a:cxnLst>
              <a:cxn ang="0">
                <a:pos x="T0" y="T1"/>
              </a:cxn>
              <a:cxn ang="0">
                <a:pos x="T2" y="T3"/>
              </a:cxn>
              <a:cxn ang="0">
                <a:pos x="T4" y="T5"/>
              </a:cxn>
            </a:cxnLst>
            <a:rect l="0" t="0" r="r" b="b"/>
            <a:pathLst>
              <a:path w="21600" h="40536" fill="none" extrusionOk="0">
                <a:moveTo>
                  <a:pt x="-1" y="0"/>
                </a:moveTo>
                <a:cubicBezTo>
                  <a:pt x="11929" y="0"/>
                  <a:pt x="21600" y="9670"/>
                  <a:pt x="21600" y="21600"/>
                </a:cubicBezTo>
                <a:cubicBezTo>
                  <a:pt x="21600" y="29484"/>
                  <a:pt x="17303" y="36742"/>
                  <a:pt x="10391" y="40535"/>
                </a:cubicBezTo>
              </a:path>
              <a:path w="21600" h="40536" stroke="0" extrusionOk="0">
                <a:moveTo>
                  <a:pt x="-1" y="0"/>
                </a:moveTo>
                <a:cubicBezTo>
                  <a:pt x="11929" y="0"/>
                  <a:pt x="21600" y="9670"/>
                  <a:pt x="21600" y="21600"/>
                </a:cubicBezTo>
                <a:cubicBezTo>
                  <a:pt x="21600" y="29484"/>
                  <a:pt x="17303" y="36742"/>
                  <a:pt x="10391" y="40535"/>
                </a:cubicBezTo>
                <a:lnTo>
                  <a:pt x="0" y="21600"/>
                </a:lnTo>
                <a:close/>
              </a:path>
            </a:pathLst>
          </a:custGeom>
          <a:noFill/>
          <a:ln w="25400">
            <a:solidFill>
              <a:srgbClr val="FF0000"/>
            </a:solidFill>
            <a:round/>
          </a:ln>
          <a:effectLst/>
        </p:spPr>
        <p:txBody>
          <a:bodyPr wrap="none" anchor="ctr"/>
          <a:lstStyle/>
          <a:p>
            <a:endParaRPr lang="zh-CN" altLang="en-US"/>
          </a:p>
        </p:txBody>
      </p:sp>
      <p:sp>
        <p:nvSpPr>
          <p:cNvPr id="9293" name="Rectangle 77"/>
          <p:cNvSpPr>
            <a:spLocks noChangeArrowheads="1"/>
          </p:cNvSpPr>
          <p:nvPr/>
        </p:nvSpPr>
        <p:spPr bwMode="auto">
          <a:xfrm>
            <a:off x="345989" y="266700"/>
            <a:ext cx="5086350" cy="1200329"/>
          </a:xfrm>
          <a:prstGeom prst="rect">
            <a:avLst/>
          </a:prstGeom>
          <a:noFill/>
          <a:ln w="9525">
            <a:noFill/>
            <a:miter lim="800000"/>
          </a:ln>
          <a:effectLst/>
        </p:spPr>
        <p:txBody>
          <a:bodyPr>
            <a:spAutoFit/>
          </a:bodyPr>
          <a:lstStyle/>
          <a:p>
            <a:r>
              <a:rPr lang="zh-CN" altLang="en-US" sz="2400" b="1" dirty="0"/>
              <a:t>你还能在生活中找到类似的例子</a:t>
            </a:r>
            <a:r>
              <a:rPr lang="zh-CN" altLang="en-US" sz="2400" b="1" dirty="0" smtClean="0"/>
              <a:t>吗？</a:t>
            </a:r>
            <a:endParaRPr lang="zh-CN" altLang="en-US" sz="2400" b="1" dirty="0"/>
          </a:p>
          <a:p>
            <a:endParaRPr lang="zh-CN" altLang="en-US" sz="2400" b="1" dirty="0"/>
          </a:p>
          <a:p>
            <a:r>
              <a:rPr lang="zh-CN" altLang="en-US" sz="2400" b="1" dirty="0"/>
              <a:t>这些角的形象有什么共同</a:t>
            </a:r>
            <a:r>
              <a:rPr lang="zh-CN" altLang="en-US" sz="2400" b="1" dirty="0" smtClean="0"/>
              <a:t>特点？</a:t>
            </a:r>
            <a:endParaRPr lang="zh-CN" altLang="en-US" sz="2400" b="1" dirty="0"/>
          </a:p>
        </p:txBody>
      </p: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293"/>
                                        </p:tgtEl>
                                        <p:attrNameLst>
                                          <p:attrName>style.visibility</p:attrName>
                                        </p:attrNameLst>
                                      </p:cBhvr>
                                      <p:to>
                                        <p:strVal val="visible"/>
                                      </p:to>
                                    </p:set>
                                    <p:anim calcmode="lin" valueType="num">
                                      <p:cBhvr additive="base">
                                        <p:cTn id="7" dur="500" fill="hold"/>
                                        <p:tgtEl>
                                          <p:spTgt spid="9293"/>
                                        </p:tgtEl>
                                        <p:attrNameLst>
                                          <p:attrName>ppt_x</p:attrName>
                                        </p:attrNameLst>
                                      </p:cBhvr>
                                      <p:tavLst>
                                        <p:tav tm="0">
                                          <p:val>
                                            <p:strVal val="#ppt_x"/>
                                          </p:val>
                                        </p:tav>
                                        <p:tav tm="100000">
                                          <p:val>
                                            <p:strVal val="#ppt_x"/>
                                          </p:val>
                                        </p:tav>
                                      </p:tavLst>
                                    </p:anim>
                                    <p:anim calcmode="lin" valueType="num">
                                      <p:cBhvr additive="base">
                                        <p:cTn id="8" dur="500" fill="hold"/>
                                        <p:tgtEl>
                                          <p:spTgt spid="929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9218"/>
                                        </p:tgtEl>
                                        <p:attrNameLst>
                                          <p:attrName>style.visibility</p:attrName>
                                        </p:attrNameLst>
                                      </p:cBhvr>
                                      <p:to>
                                        <p:strVal val="visible"/>
                                      </p:to>
                                    </p:set>
                                    <p:animEffect transition="in" filter="wedge">
                                      <p:cBhvr>
                                        <p:cTn id="13" dur="2000"/>
                                        <p:tgtEl>
                                          <p:spTgt spid="9218"/>
                                        </p:tgtEl>
                                      </p:cBhvr>
                                    </p:animEffect>
                                  </p:childTnLst>
                                </p:cTn>
                              </p:par>
                            </p:childTnLst>
                          </p:cTn>
                        </p:par>
                        <p:par>
                          <p:cTn id="14" fill="hold">
                            <p:stCondLst>
                              <p:cond delay="2000"/>
                            </p:stCondLst>
                            <p:childTnLst>
                              <p:par>
                                <p:cTn id="15" presetID="1" presetClass="entr" presetSubtype="0" fill="hold" nodeType="afterEffect">
                                  <p:stCondLst>
                                    <p:cond delay="0"/>
                                  </p:stCondLst>
                                  <p:childTnLst>
                                    <p:set>
                                      <p:cBhvr>
                                        <p:cTn id="16" dur="1" fill="hold">
                                          <p:stCondLst>
                                            <p:cond delay="0"/>
                                          </p:stCondLst>
                                        </p:cTn>
                                        <p:tgtEl>
                                          <p:spTgt spid="9249"/>
                                        </p:tgtEl>
                                        <p:attrNameLst>
                                          <p:attrName>style.visibility</p:attrName>
                                        </p:attrNameLst>
                                      </p:cBhvr>
                                      <p:to>
                                        <p:strVal val="visible"/>
                                      </p:to>
                                    </p:set>
                                  </p:childTnLst>
                                  <p:subTnLst>
                                    <p:set>
                                      <p:cBhvr override="childStyle">
                                        <p:cTn dur="1" fill="hold" display="0" masterRel="nextClick" afterEffect="1"/>
                                        <p:tgtEl>
                                          <p:spTgt spid="9249"/>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252"/>
                                        </p:tgtEl>
                                        <p:attrNameLst>
                                          <p:attrName>style.visibility</p:attrName>
                                        </p:attrNameLst>
                                      </p:cBhvr>
                                      <p:to>
                                        <p:strVal val="visible"/>
                                      </p:to>
                                    </p:set>
                                  </p:childTnLst>
                                  <p:subTnLst>
                                    <p:set>
                                      <p:cBhvr override="childStyle">
                                        <p:cTn dur="1" fill="hold" display="0" masterRel="nextClick" afterEffect="1"/>
                                        <p:tgtEl>
                                          <p:spTgt spid="9252"/>
                                        </p:tgtEl>
                                        <p:attrNameLst>
                                          <p:attrName>style.visibility</p:attrName>
                                        </p:attrNameLst>
                                      </p:cBhvr>
                                      <p:to>
                                        <p:strVal val="hidden"/>
                                      </p:to>
                                    </p:set>
                                  </p:subTnLst>
                                </p:cTn>
                              </p:par>
                            </p:childTnLst>
                          </p:cTn>
                        </p:par>
                        <p:par>
                          <p:cTn id="21" fill="hold">
                            <p:stCondLst>
                              <p:cond delay="0"/>
                            </p:stCondLst>
                            <p:childTnLst>
                              <p:par>
                                <p:cTn id="22" presetID="1" presetClass="entr" presetSubtype="0" fill="hold" nodeType="afterEffect">
                                  <p:stCondLst>
                                    <p:cond delay="200"/>
                                  </p:stCondLst>
                                  <p:childTnLst>
                                    <p:set>
                                      <p:cBhvr>
                                        <p:cTn id="23" dur="1" fill="hold">
                                          <p:stCondLst>
                                            <p:cond delay="0"/>
                                          </p:stCondLst>
                                        </p:cTn>
                                        <p:tgtEl>
                                          <p:spTgt spid="9255"/>
                                        </p:tgtEl>
                                        <p:attrNameLst>
                                          <p:attrName>style.visibility</p:attrName>
                                        </p:attrNameLst>
                                      </p:cBhvr>
                                      <p:to>
                                        <p:strVal val="visible"/>
                                      </p:to>
                                    </p:set>
                                  </p:childTnLst>
                                  <p:subTnLst>
                                    <p:set>
                                      <p:cBhvr override="childStyle">
                                        <p:cTn dur="1" fill="hold" display="0" masterRel="nextClick" afterEffect="1"/>
                                        <p:tgtEl>
                                          <p:spTgt spid="9255"/>
                                        </p:tgtEl>
                                        <p:attrNameLst>
                                          <p:attrName>style.visibility</p:attrName>
                                        </p:attrNameLst>
                                      </p:cBhvr>
                                      <p:to>
                                        <p:strVal val="hidden"/>
                                      </p:to>
                                    </p:set>
                                  </p:subTnLst>
                                </p:cTn>
                              </p:par>
                            </p:childTnLst>
                          </p:cTn>
                        </p:par>
                        <p:par>
                          <p:cTn id="24" fill="hold">
                            <p:stCondLst>
                              <p:cond delay="200"/>
                            </p:stCondLst>
                            <p:childTnLst>
                              <p:par>
                                <p:cTn id="25" presetID="1" presetClass="entr" presetSubtype="0" fill="hold" nodeType="afterEffect">
                                  <p:stCondLst>
                                    <p:cond delay="200"/>
                                  </p:stCondLst>
                                  <p:childTnLst>
                                    <p:set>
                                      <p:cBhvr>
                                        <p:cTn id="26" dur="1" fill="hold">
                                          <p:stCondLst>
                                            <p:cond delay="0"/>
                                          </p:stCondLst>
                                        </p:cTn>
                                        <p:tgtEl>
                                          <p:spTgt spid="9258"/>
                                        </p:tgtEl>
                                        <p:attrNameLst>
                                          <p:attrName>style.visibility</p:attrName>
                                        </p:attrNameLst>
                                      </p:cBhvr>
                                      <p:to>
                                        <p:strVal val="visible"/>
                                      </p:to>
                                    </p:set>
                                  </p:childTnLst>
                                  <p:subTnLst>
                                    <p:set>
                                      <p:cBhvr override="childStyle">
                                        <p:cTn dur="1" fill="hold" display="0" masterRel="nextClick" afterEffect="1"/>
                                        <p:tgtEl>
                                          <p:spTgt spid="9258"/>
                                        </p:tgtEl>
                                        <p:attrNameLst>
                                          <p:attrName>style.visibility</p:attrName>
                                        </p:attrNameLst>
                                      </p:cBhvr>
                                      <p:to>
                                        <p:strVal val="hidden"/>
                                      </p:to>
                                    </p:set>
                                  </p:subTnLst>
                                </p:cTn>
                              </p:par>
                            </p:childTnLst>
                          </p:cTn>
                        </p:par>
                        <p:par>
                          <p:cTn id="27" fill="hold">
                            <p:stCondLst>
                              <p:cond delay="400"/>
                            </p:stCondLst>
                            <p:childTnLst>
                              <p:par>
                                <p:cTn id="28" presetID="1" presetClass="entr" presetSubtype="0" fill="hold" nodeType="afterEffect">
                                  <p:stCondLst>
                                    <p:cond delay="200"/>
                                  </p:stCondLst>
                                  <p:childTnLst>
                                    <p:set>
                                      <p:cBhvr>
                                        <p:cTn id="29" dur="1" fill="hold">
                                          <p:stCondLst>
                                            <p:cond delay="0"/>
                                          </p:stCondLst>
                                        </p:cTn>
                                        <p:tgtEl>
                                          <p:spTgt spid="9261"/>
                                        </p:tgtEl>
                                        <p:attrNameLst>
                                          <p:attrName>style.visibility</p:attrName>
                                        </p:attrNameLst>
                                      </p:cBhvr>
                                      <p:to>
                                        <p:strVal val="visible"/>
                                      </p:to>
                                    </p:set>
                                  </p:childTnLst>
                                  <p:subTnLst>
                                    <p:set>
                                      <p:cBhvr override="childStyle">
                                        <p:cTn dur="1" fill="hold" display="0" masterRel="nextClick" afterEffect="1"/>
                                        <p:tgtEl>
                                          <p:spTgt spid="9261"/>
                                        </p:tgtEl>
                                        <p:attrNameLst>
                                          <p:attrName>style.visibility</p:attrName>
                                        </p:attrNameLst>
                                      </p:cBhvr>
                                      <p:to>
                                        <p:strVal val="hidden"/>
                                      </p:to>
                                    </p:set>
                                  </p:subTnLst>
                                </p:cTn>
                              </p:par>
                            </p:childTnLst>
                          </p:cTn>
                        </p:par>
                        <p:par>
                          <p:cTn id="30" fill="hold">
                            <p:stCondLst>
                              <p:cond delay="600"/>
                            </p:stCondLst>
                            <p:childTnLst>
                              <p:par>
                                <p:cTn id="31" presetID="1" presetClass="entr" presetSubtype="0" fill="hold" nodeType="afterEffect">
                                  <p:stCondLst>
                                    <p:cond delay="200"/>
                                  </p:stCondLst>
                                  <p:childTnLst>
                                    <p:set>
                                      <p:cBhvr>
                                        <p:cTn id="32" dur="1" fill="hold">
                                          <p:stCondLst>
                                            <p:cond delay="0"/>
                                          </p:stCondLst>
                                        </p:cTn>
                                        <p:tgtEl>
                                          <p:spTgt spid="9264"/>
                                        </p:tgtEl>
                                        <p:attrNameLst>
                                          <p:attrName>style.visibility</p:attrName>
                                        </p:attrNameLst>
                                      </p:cBhvr>
                                      <p:to>
                                        <p:strVal val="visible"/>
                                      </p:to>
                                    </p:set>
                                  </p:childTnLst>
                                  <p:subTnLst>
                                    <p:set>
                                      <p:cBhvr override="childStyle">
                                        <p:cTn dur="1" fill="hold" display="0" masterRel="nextClick" afterEffect="1"/>
                                        <p:tgtEl>
                                          <p:spTgt spid="9264"/>
                                        </p:tgtEl>
                                        <p:attrNameLst>
                                          <p:attrName>style.visibility</p:attrName>
                                        </p:attrNameLst>
                                      </p:cBhvr>
                                      <p:to>
                                        <p:strVal val="hidden"/>
                                      </p:to>
                                    </p:set>
                                  </p:subTnLst>
                                </p:cTn>
                              </p:par>
                            </p:childTnLst>
                          </p:cTn>
                        </p:par>
                        <p:par>
                          <p:cTn id="33" fill="hold">
                            <p:stCondLst>
                              <p:cond delay="800"/>
                            </p:stCondLst>
                            <p:childTnLst>
                              <p:par>
                                <p:cTn id="34" presetID="1" presetClass="entr" presetSubtype="0" fill="hold" nodeType="afterEffect">
                                  <p:stCondLst>
                                    <p:cond delay="200"/>
                                  </p:stCondLst>
                                  <p:childTnLst>
                                    <p:set>
                                      <p:cBhvr>
                                        <p:cTn id="35" dur="1" fill="hold">
                                          <p:stCondLst>
                                            <p:cond delay="0"/>
                                          </p:stCondLst>
                                        </p:cTn>
                                        <p:tgtEl>
                                          <p:spTgt spid="9267"/>
                                        </p:tgtEl>
                                        <p:attrNameLst>
                                          <p:attrName>style.visibility</p:attrName>
                                        </p:attrNameLst>
                                      </p:cBhvr>
                                      <p:to>
                                        <p:strVal val="visible"/>
                                      </p:to>
                                    </p:set>
                                  </p:childTnLst>
                                  <p:subTnLst>
                                    <p:set>
                                      <p:cBhvr override="childStyle">
                                        <p:cTn dur="1" fill="hold" display="0" masterRel="nextClick" afterEffect="1"/>
                                        <p:tgtEl>
                                          <p:spTgt spid="9267"/>
                                        </p:tgtEl>
                                        <p:attrNameLst>
                                          <p:attrName>style.visibility</p:attrName>
                                        </p:attrNameLst>
                                      </p:cBhvr>
                                      <p:to>
                                        <p:strVal val="hidden"/>
                                      </p:to>
                                    </p:set>
                                  </p:subTnLst>
                                </p:cTn>
                              </p:par>
                            </p:childTnLst>
                          </p:cTn>
                        </p:par>
                        <p:par>
                          <p:cTn id="36" fill="hold">
                            <p:stCondLst>
                              <p:cond delay="1000"/>
                            </p:stCondLst>
                            <p:childTnLst>
                              <p:par>
                                <p:cTn id="37" presetID="1" presetClass="entr" presetSubtype="0" fill="hold" nodeType="afterEffect">
                                  <p:stCondLst>
                                    <p:cond delay="200"/>
                                  </p:stCondLst>
                                  <p:childTnLst>
                                    <p:set>
                                      <p:cBhvr>
                                        <p:cTn id="38" dur="1" fill="hold">
                                          <p:stCondLst>
                                            <p:cond delay="0"/>
                                          </p:stCondLst>
                                        </p:cTn>
                                        <p:tgtEl>
                                          <p:spTgt spid="9270"/>
                                        </p:tgtEl>
                                        <p:attrNameLst>
                                          <p:attrName>style.visibility</p:attrName>
                                        </p:attrNameLst>
                                      </p:cBhvr>
                                      <p:to>
                                        <p:strVal val="visible"/>
                                      </p:to>
                                    </p:set>
                                  </p:childTnLst>
                                  <p:subTnLst>
                                    <p:set>
                                      <p:cBhvr override="childStyle">
                                        <p:cTn dur="1" fill="hold" display="0" masterRel="nextClick" afterEffect="1"/>
                                        <p:tgtEl>
                                          <p:spTgt spid="9270"/>
                                        </p:tgtEl>
                                        <p:attrNameLst>
                                          <p:attrName>style.visibility</p:attrName>
                                        </p:attrNameLst>
                                      </p:cBhvr>
                                      <p:to>
                                        <p:strVal val="hidden"/>
                                      </p:to>
                                    </p:set>
                                  </p:subTnLst>
                                </p:cTn>
                              </p:par>
                            </p:childTnLst>
                          </p:cTn>
                        </p:par>
                        <p:par>
                          <p:cTn id="39" fill="hold">
                            <p:stCondLst>
                              <p:cond delay="1200"/>
                            </p:stCondLst>
                            <p:childTnLst>
                              <p:par>
                                <p:cTn id="40" presetID="1" presetClass="entr" presetSubtype="0" fill="hold" nodeType="afterEffect">
                                  <p:stCondLst>
                                    <p:cond delay="200"/>
                                  </p:stCondLst>
                                  <p:childTnLst>
                                    <p:set>
                                      <p:cBhvr>
                                        <p:cTn id="41" dur="1" fill="hold">
                                          <p:stCondLst>
                                            <p:cond delay="0"/>
                                          </p:stCondLst>
                                        </p:cTn>
                                        <p:tgtEl>
                                          <p:spTgt spid="9273"/>
                                        </p:tgtEl>
                                        <p:attrNameLst>
                                          <p:attrName>style.visibility</p:attrName>
                                        </p:attrNameLst>
                                      </p:cBhvr>
                                      <p:to>
                                        <p:strVal val="visible"/>
                                      </p:to>
                                    </p:set>
                                  </p:childTnLst>
                                  <p:subTnLst>
                                    <p:set>
                                      <p:cBhvr override="childStyle">
                                        <p:cTn dur="1" fill="hold" display="0" masterRel="nextClick" afterEffect="1"/>
                                        <p:tgtEl>
                                          <p:spTgt spid="9273"/>
                                        </p:tgtEl>
                                        <p:attrNameLst>
                                          <p:attrName>style.visibility</p:attrName>
                                        </p:attrNameLst>
                                      </p:cBhvr>
                                      <p:to>
                                        <p:strVal val="hidden"/>
                                      </p:to>
                                    </p:set>
                                  </p:subTnLst>
                                </p:cTn>
                              </p:par>
                            </p:childTnLst>
                          </p:cTn>
                        </p:par>
                        <p:par>
                          <p:cTn id="42" fill="hold">
                            <p:stCondLst>
                              <p:cond delay="1400"/>
                            </p:stCondLst>
                            <p:childTnLst>
                              <p:par>
                                <p:cTn id="43" presetID="1" presetClass="entr" presetSubtype="0" fill="hold" nodeType="afterEffect">
                                  <p:stCondLst>
                                    <p:cond delay="200"/>
                                  </p:stCondLst>
                                  <p:childTnLst>
                                    <p:set>
                                      <p:cBhvr>
                                        <p:cTn id="44" dur="1" fill="hold">
                                          <p:stCondLst>
                                            <p:cond delay="0"/>
                                          </p:stCondLst>
                                        </p:cTn>
                                        <p:tgtEl>
                                          <p:spTgt spid="9276"/>
                                        </p:tgtEl>
                                        <p:attrNameLst>
                                          <p:attrName>style.visibility</p:attrName>
                                        </p:attrNameLst>
                                      </p:cBhvr>
                                      <p:to>
                                        <p:strVal val="visible"/>
                                      </p:to>
                                    </p:set>
                                  </p:childTnLst>
                                  <p:subTnLst>
                                    <p:set>
                                      <p:cBhvr override="childStyle">
                                        <p:cTn dur="1" fill="hold" display="0" masterRel="nextClick" afterEffect="1"/>
                                        <p:tgtEl>
                                          <p:spTgt spid="9276"/>
                                        </p:tgtEl>
                                        <p:attrNameLst>
                                          <p:attrName>style.visibility</p:attrName>
                                        </p:attrNameLst>
                                      </p:cBhvr>
                                      <p:to>
                                        <p:strVal val="hidden"/>
                                      </p:to>
                                    </p:set>
                                  </p:subTnLst>
                                </p:cTn>
                              </p:par>
                            </p:childTnLst>
                          </p:cTn>
                        </p:par>
                        <p:par>
                          <p:cTn id="45" fill="hold">
                            <p:stCondLst>
                              <p:cond delay="1600"/>
                            </p:stCondLst>
                            <p:childTnLst>
                              <p:par>
                                <p:cTn id="46" presetID="1" presetClass="entr" presetSubtype="0" fill="hold" nodeType="afterEffect">
                                  <p:stCondLst>
                                    <p:cond delay="200"/>
                                  </p:stCondLst>
                                  <p:childTnLst>
                                    <p:set>
                                      <p:cBhvr>
                                        <p:cTn id="47" dur="1" fill="hold">
                                          <p:stCondLst>
                                            <p:cond delay="0"/>
                                          </p:stCondLst>
                                        </p:cTn>
                                        <p:tgtEl>
                                          <p:spTgt spid="9279"/>
                                        </p:tgtEl>
                                        <p:attrNameLst>
                                          <p:attrName>style.visibility</p:attrName>
                                        </p:attrNameLst>
                                      </p:cBhvr>
                                      <p:to>
                                        <p:strVal val="visible"/>
                                      </p:to>
                                    </p:set>
                                  </p:childTnLst>
                                  <p:subTnLst>
                                    <p:set>
                                      <p:cBhvr override="childStyle">
                                        <p:cTn dur="1" fill="hold" display="0" masterRel="nextClick" afterEffect="1"/>
                                        <p:tgtEl>
                                          <p:spTgt spid="9279"/>
                                        </p:tgtEl>
                                        <p:attrNameLst>
                                          <p:attrName>style.visibility</p:attrName>
                                        </p:attrNameLst>
                                      </p:cBhvr>
                                      <p:to>
                                        <p:strVal val="hidden"/>
                                      </p:to>
                                    </p:set>
                                  </p:subTnLst>
                                </p:cTn>
                              </p:par>
                            </p:childTnLst>
                          </p:cTn>
                        </p:par>
                        <p:par>
                          <p:cTn id="48" fill="hold">
                            <p:stCondLst>
                              <p:cond delay="1800"/>
                            </p:stCondLst>
                            <p:childTnLst>
                              <p:par>
                                <p:cTn id="49" presetID="1" presetClass="entr" presetSubtype="0" fill="hold" nodeType="afterEffect">
                                  <p:stCondLst>
                                    <p:cond delay="200"/>
                                  </p:stCondLst>
                                  <p:childTnLst>
                                    <p:set>
                                      <p:cBhvr>
                                        <p:cTn id="50" dur="1" fill="hold">
                                          <p:stCondLst>
                                            <p:cond delay="0"/>
                                          </p:stCondLst>
                                        </p:cTn>
                                        <p:tgtEl>
                                          <p:spTgt spid="9282"/>
                                        </p:tgtEl>
                                        <p:attrNameLst>
                                          <p:attrName>style.visibility</p:attrName>
                                        </p:attrNameLst>
                                      </p:cBhvr>
                                      <p:to>
                                        <p:strVal val="visible"/>
                                      </p:to>
                                    </p:set>
                                  </p:childTnLst>
                                  <p:subTnLst>
                                    <p:set>
                                      <p:cBhvr override="childStyle">
                                        <p:cTn dur="1" fill="hold" display="0" masterRel="nextClick" afterEffect="1"/>
                                        <p:tgtEl>
                                          <p:spTgt spid="9282"/>
                                        </p:tgtEl>
                                        <p:attrNameLst>
                                          <p:attrName>style.visibility</p:attrName>
                                        </p:attrNameLst>
                                      </p:cBhvr>
                                      <p:to>
                                        <p:strVal val="hidden"/>
                                      </p:to>
                                    </p:set>
                                  </p:subTnLst>
                                </p:cTn>
                              </p:par>
                            </p:childTnLst>
                          </p:cTn>
                        </p:par>
                        <p:par>
                          <p:cTn id="51" fill="hold">
                            <p:stCondLst>
                              <p:cond delay="2000"/>
                            </p:stCondLst>
                            <p:childTnLst>
                              <p:par>
                                <p:cTn id="52" presetID="1" presetClass="entr" presetSubtype="0" fill="hold" nodeType="afterEffect">
                                  <p:stCondLst>
                                    <p:cond delay="200"/>
                                  </p:stCondLst>
                                  <p:childTnLst>
                                    <p:set>
                                      <p:cBhvr>
                                        <p:cTn id="53" dur="1" fill="hold">
                                          <p:stCondLst>
                                            <p:cond delay="0"/>
                                          </p:stCondLst>
                                        </p:cTn>
                                        <p:tgtEl>
                                          <p:spTgt spid="928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9290"/>
                                        </p:tgtEl>
                                        <p:attrNameLst>
                                          <p:attrName>style.visibility</p:attrName>
                                        </p:attrNameLst>
                                      </p:cBhvr>
                                      <p:to>
                                        <p:strVal val="visible"/>
                                      </p:to>
                                    </p:set>
                                    <p:animEffect transition="in" filter="wipe(up)">
                                      <p:cBhvr>
                                        <p:cTn id="58" dur="500"/>
                                        <p:tgtEl>
                                          <p:spTgt spid="929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9291"/>
                                        </p:tgtEl>
                                        <p:attrNameLst>
                                          <p:attrName>style.visibility</p:attrName>
                                        </p:attrNameLst>
                                      </p:cBhvr>
                                      <p:to>
                                        <p:strVal val="visible"/>
                                      </p:to>
                                    </p:set>
                                    <p:animEffect transition="in" filter="wipe(down)">
                                      <p:cBhvr>
                                        <p:cTn id="63" dur="500"/>
                                        <p:tgtEl>
                                          <p:spTgt spid="9291"/>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9292"/>
                                        </p:tgtEl>
                                        <p:attrNameLst>
                                          <p:attrName>style.visibility</p:attrName>
                                        </p:attrNameLst>
                                      </p:cBhvr>
                                      <p:to>
                                        <p:strVal val="visible"/>
                                      </p:to>
                                    </p:set>
                                    <p:animEffect transition="in" filter="wipe(down)">
                                      <p:cBhvr>
                                        <p:cTn id="68" dur="500"/>
                                        <p:tgtEl>
                                          <p:spTgt spid="9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90" grpId="0" animBg="1"/>
      <p:bldP spid="9291" grpId="0" animBg="1"/>
      <p:bldP spid="9292" grpId="0" animBg="1"/>
      <p:bldP spid="92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Image16394"/>
          <p:cNvPicPr>
            <a:picLocks noChangeAspect="1" noChangeArrowheads="1"/>
          </p:cNvPicPr>
          <p:nvPr/>
        </p:nvPicPr>
        <p:blipFill>
          <a:blip r:embed="rId2" cstate="print"/>
          <a:srcRect/>
          <a:stretch>
            <a:fillRect/>
          </a:stretch>
        </p:blipFill>
        <p:spPr bwMode="auto">
          <a:xfrm>
            <a:off x="0" y="120650"/>
            <a:ext cx="9144000" cy="6737350"/>
          </a:xfrm>
          <a:prstGeom prst="rect">
            <a:avLst/>
          </a:prstGeom>
          <a:noFill/>
        </p:spPr>
      </p:pic>
      <p:sp>
        <p:nvSpPr>
          <p:cNvPr id="4101" name="Rectangle 5"/>
          <p:cNvSpPr>
            <a:spLocks noChangeArrowheads="1"/>
          </p:cNvSpPr>
          <p:nvPr/>
        </p:nvSpPr>
        <p:spPr bwMode="auto">
          <a:xfrm>
            <a:off x="0" y="2170113"/>
            <a:ext cx="9144000" cy="1439862"/>
          </a:xfrm>
          <a:prstGeom prst="rect">
            <a:avLst/>
          </a:prstGeom>
          <a:solidFill>
            <a:schemeClr val="bg1"/>
          </a:solidFill>
          <a:ln w="9525">
            <a:solidFill>
              <a:schemeClr val="tx1"/>
            </a:solidFill>
            <a:miter lim="800000"/>
          </a:ln>
          <a:effectLst/>
        </p:spPr>
        <p:txBody>
          <a:bodyPr wrap="none" anchor="ctr"/>
          <a:lstStyle/>
          <a:p>
            <a:pPr algn="ctr" eaLnBrk="0" hangingPunct="0"/>
            <a:endParaRPr lang="zh-CN" altLang="zh-CN" sz="2800">
              <a:latin typeface="Arial" panose="020B0604020202020204" pitchFamily="34" charset="0"/>
            </a:endParaRPr>
          </a:p>
        </p:txBody>
      </p:sp>
      <p:sp>
        <p:nvSpPr>
          <p:cNvPr id="4102" name="Rectangle 6"/>
          <p:cNvSpPr>
            <a:spLocks noChangeArrowheads="1"/>
          </p:cNvSpPr>
          <p:nvPr/>
        </p:nvSpPr>
        <p:spPr bwMode="auto">
          <a:xfrm>
            <a:off x="0" y="5373688"/>
            <a:ext cx="9144000" cy="1484312"/>
          </a:xfrm>
          <a:prstGeom prst="rect">
            <a:avLst/>
          </a:prstGeom>
          <a:solidFill>
            <a:schemeClr val="bg1"/>
          </a:solidFill>
          <a:ln w="9525">
            <a:solidFill>
              <a:schemeClr val="tx1"/>
            </a:solidFill>
            <a:miter lim="800000"/>
          </a:ln>
          <a:effectLst/>
        </p:spPr>
        <p:txBody>
          <a:bodyPr wrap="none" anchor="ctr"/>
          <a:lstStyle/>
          <a:p>
            <a:endParaRPr lang="zh-CN" altLang="en-US"/>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101"/>
                                        </p:tgtEl>
                                      </p:cBhvr>
                                    </p:animEffect>
                                    <p:set>
                                      <p:cBhvr>
                                        <p:cTn id="7" dur="1" fill="hold">
                                          <p:stCondLst>
                                            <p:cond delay="499"/>
                                          </p:stCondLst>
                                        </p:cTn>
                                        <p:tgtEl>
                                          <p:spTgt spid="4101"/>
                                        </p:tgtEl>
                                        <p:attrNameLst>
                                          <p:attrName>style.visibility</p:attrName>
                                        </p:attrNameLst>
                                      </p:cBhvr>
                                      <p:to>
                                        <p:strVal val="hidden"/>
                                      </p:to>
                                    </p:set>
                                  </p:childTnLst>
                                </p:cTn>
                              </p:par>
                            </p:childTnLst>
                          </p:cTn>
                        </p:par>
                        <p:par>
                          <p:cTn id="8" fill="hold">
                            <p:stCondLst>
                              <p:cond delay="500"/>
                            </p:stCondLst>
                            <p:childTnLst>
                              <p:par>
                                <p:cTn id="9" presetID="3" presetClass="exit" presetSubtype="10" fill="hold" grpId="0" nodeType="afterEffect">
                                  <p:stCondLst>
                                    <p:cond delay="0"/>
                                  </p:stCondLst>
                                  <p:childTnLst>
                                    <p:animEffect transition="out" filter="blinds(horizontal)">
                                      <p:cBhvr>
                                        <p:cTn id="10" dur="500"/>
                                        <p:tgtEl>
                                          <p:spTgt spid="4102"/>
                                        </p:tgtEl>
                                      </p:cBhvr>
                                    </p:animEffect>
                                    <p:set>
                                      <p:cBhvr>
                                        <p:cTn id="11" dur="1" fill="hold">
                                          <p:stCondLst>
                                            <p:cond delay="499"/>
                                          </p:stCondLst>
                                        </p:cTn>
                                        <p:tgtEl>
                                          <p:spTgt spid="41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Line 2"/>
          <p:cNvSpPr>
            <a:spLocks noChangeShapeType="1"/>
          </p:cNvSpPr>
          <p:nvPr/>
        </p:nvSpPr>
        <p:spPr bwMode="auto">
          <a:xfrm rot="18000000">
            <a:off x="692151" y="2814637"/>
            <a:ext cx="5041900" cy="73025"/>
          </a:xfrm>
          <a:prstGeom prst="line">
            <a:avLst/>
          </a:prstGeom>
          <a:noFill/>
          <a:ln w="44450">
            <a:solidFill>
              <a:srgbClr val="00FF00"/>
            </a:solidFill>
            <a:round/>
          </a:ln>
          <a:effectLst/>
        </p:spPr>
        <p:txBody>
          <a:bodyPr/>
          <a:lstStyle/>
          <a:p>
            <a:endParaRPr lang="zh-CN" altLang="en-US"/>
          </a:p>
        </p:txBody>
      </p:sp>
      <p:grpSp>
        <p:nvGrpSpPr>
          <p:cNvPr id="110595" name="Group 3"/>
          <p:cNvGrpSpPr/>
          <p:nvPr/>
        </p:nvGrpSpPr>
        <p:grpSpPr bwMode="auto">
          <a:xfrm>
            <a:off x="1873250" y="4972050"/>
            <a:ext cx="6584950" cy="107950"/>
            <a:chOff x="1091" y="3760"/>
            <a:chExt cx="4148" cy="68"/>
          </a:xfrm>
        </p:grpSpPr>
        <p:sp>
          <p:nvSpPr>
            <p:cNvPr id="110596" name="Line 4"/>
            <p:cNvSpPr>
              <a:spLocks noChangeShapeType="1"/>
            </p:cNvSpPr>
            <p:nvPr/>
          </p:nvSpPr>
          <p:spPr bwMode="auto">
            <a:xfrm>
              <a:off x="1111" y="3793"/>
              <a:ext cx="4128" cy="0"/>
            </a:xfrm>
            <a:prstGeom prst="line">
              <a:avLst/>
            </a:prstGeom>
            <a:noFill/>
            <a:ln w="44450">
              <a:solidFill>
                <a:srgbClr val="00FF00"/>
              </a:solidFill>
              <a:round/>
            </a:ln>
            <a:effectLst/>
          </p:spPr>
          <p:txBody>
            <a:bodyPr/>
            <a:lstStyle/>
            <a:p>
              <a:endParaRPr lang="zh-CN" altLang="en-US"/>
            </a:p>
          </p:txBody>
        </p:sp>
        <p:sp>
          <p:nvSpPr>
            <p:cNvPr id="110597" name="Oval 5"/>
            <p:cNvSpPr>
              <a:spLocks noChangeAspect="1" noChangeArrowheads="1"/>
            </p:cNvSpPr>
            <p:nvPr/>
          </p:nvSpPr>
          <p:spPr bwMode="auto">
            <a:xfrm>
              <a:off x="1091" y="3760"/>
              <a:ext cx="68" cy="68"/>
            </a:xfrm>
            <a:prstGeom prst="ellipse">
              <a:avLst/>
            </a:prstGeom>
            <a:solidFill>
              <a:srgbClr val="00FF00"/>
            </a:solidFill>
            <a:ln w="9525">
              <a:solidFill>
                <a:schemeClr val="tx1"/>
              </a:solidFill>
              <a:round/>
            </a:ln>
            <a:effectLst/>
          </p:spPr>
          <p:txBody>
            <a:bodyPr wrap="none" anchor="ctr"/>
            <a:lstStyle/>
            <a:p>
              <a:endParaRPr lang="zh-CN" altLang="en-US"/>
            </a:p>
          </p:txBody>
        </p:sp>
      </p:grpSp>
      <p:sp>
        <p:nvSpPr>
          <p:cNvPr id="110599" name="Oval 7"/>
          <p:cNvSpPr>
            <a:spLocks noChangeAspect="1" noChangeArrowheads="1"/>
          </p:cNvSpPr>
          <p:nvPr/>
        </p:nvSpPr>
        <p:spPr bwMode="auto">
          <a:xfrm>
            <a:off x="1852613" y="4935538"/>
            <a:ext cx="144462" cy="144462"/>
          </a:xfrm>
          <a:prstGeom prst="ellipse">
            <a:avLst/>
          </a:prstGeom>
          <a:solidFill>
            <a:srgbClr val="00FF00"/>
          </a:solidFill>
          <a:ln w="9525">
            <a:solidFill>
              <a:schemeClr val="tx1"/>
            </a:solidFill>
            <a:round/>
          </a:ln>
          <a:effectLst/>
        </p:spPr>
        <p:txBody>
          <a:bodyPr wrap="none" anchor="ctr"/>
          <a:lstStyle/>
          <a:p>
            <a:endParaRPr lang="zh-CN" altLang="en-US"/>
          </a:p>
        </p:txBody>
      </p:sp>
      <p:sp>
        <p:nvSpPr>
          <p:cNvPr id="110600" name="Oval 8"/>
          <p:cNvSpPr>
            <a:spLocks noChangeAspect="1" noChangeArrowheads="1"/>
          </p:cNvSpPr>
          <p:nvPr/>
        </p:nvSpPr>
        <p:spPr bwMode="auto">
          <a:xfrm>
            <a:off x="1852613" y="4935538"/>
            <a:ext cx="144462" cy="144462"/>
          </a:xfrm>
          <a:prstGeom prst="ellipse">
            <a:avLst/>
          </a:prstGeom>
          <a:solidFill>
            <a:srgbClr val="FF0000"/>
          </a:solidFill>
          <a:ln w="9525">
            <a:solidFill>
              <a:schemeClr val="tx1"/>
            </a:solidFill>
            <a:round/>
          </a:ln>
          <a:effectLst/>
        </p:spPr>
        <p:txBody>
          <a:bodyPr wrap="none" anchor="ctr"/>
          <a:lstStyle/>
          <a:p>
            <a:endParaRPr lang="zh-CN" altLang="en-US"/>
          </a:p>
        </p:txBody>
      </p:sp>
      <p:sp>
        <p:nvSpPr>
          <p:cNvPr id="110601" name="Oval 9"/>
          <p:cNvSpPr>
            <a:spLocks noChangeAspect="1" noChangeArrowheads="1"/>
          </p:cNvSpPr>
          <p:nvPr/>
        </p:nvSpPr>
        <p:spPr bwMode="auto">
          <a:xfrm>
            <a:off x="1852613" y="4935538"/>
            <a:ext cx="144462" cy="144462"/>
          </a:xfrm>
          <a:prstGeom prst="ellipse">
            <a:avLst/>
          </a:prstGeom>
          <a:solidFill>
            <a:srgbClr val="00FF00"/>
          </a:solidFill>
          <a:ln w="9525">
            <a:solidFill>
              <a:schemeClr val="tx1"/>
            </a:solidFill>
            <a:round/>
          </a:ln>
          <a:effectLst/>
        </p:spPr>
        <p:txBody>
          <a:bodyPr wrap="none" anchor="ctr"/>
          <a:lstStyle/>
          <a:p>
            <a:endParaRPr lang="zh-CN" altLang="en-US"/>
          </a:p>
        </p:txBody>
      </p:sp>
      <p:sp>
        <p:nvSpPr>
          <p:cNvPr id="110602" name="Oval 10"/>
          <p:cNvSpPr>
            <a:spLocks noChangeAspect="1" noChangeArrowheads="1"/>
          </p:cNvSpPr>
          <p:nvPr/>
        </p:nvSpPr>
        <p:spPr bwMode="auto">
          <a:xfrm>
            <a:off x="1852613" y="4935538"/>
            <a:ext cx="144462" cy="144462"/>
          </a:xfrm>
          <a:prstGeom prst="ellipse">
            <a:avLst/>
          </a:prstGeom>
          <a:solidFill>
            <a:srgbClr val="FF0000"/>
          </a:solidFill>
          <a:ln w="9525">
            <a:solidFill>
              <a:schemeClr val="tx1"/>
            </a:solidFill>
            <a:round/>
          </a:ln>
          <a:effectLst/>
        </p:spPr>
        <p:txBody>
          <a:bodyPr wrap="none" anchor="ctr"/>
          <a:lstStyle/>
          <a:p>
            <a:endParaRPr lang="zh-CN" altLang="en-US"/>
          </a:p>
        </p:txBody>
      </p:sp>
      <p:sp>
        <p:nvSpPr>
          <p:cNvPr id="110603" name="Oval 11"/>
          <p:cNvSpPr>
            <a:spLocks noChangeAspect="1" noChangeArrowheads="1"/>
          </p:cNvSpPr>
          <p:nvPr/>
        </p:nvSpPr>
        <p:spPr bwMode="auto">
          <a:xfrm>
            <a:off x="1852613" y="4937125"/>
            <a:ext cx="144462" cy="144463"/>
          </a:xfrm>
          <a:prstGeom prst="ellipse">
            <a:avLst/>
          </a:prstGeom>
          <a:solidFill>
            <a:srgbClr val="00FF00"/>
          </a:solidFill>
          <a:ln w="9525">
            <a:solidFill>
              <a:schemeClr val="tx1"/>
            </a:solidFill>
            <a:round/>
          </a:ln>
          <a:effectLst/>
        </p:spPr>
        <p:txBody>
          <a:bodyPr wrap="none" anchor="ctr"/>
          <a:lstStyle/>
          <a:p>
            <a:endParaRPr lang="zh-CN" altLang="en-US"/>
          </a:p>
        </p:txBody>
      </p:sp>
      <p:sp>
        <p:nvSpPr>
          <p:cNvPr id="110604" name="Oval 12"/>
          <p:cNvSpPr>
            <a:spLocks noChangeAspect="1" noChangeArrowheads="1"/>
          </p:cNvSpPr>
          <p:nvPr/>
        </p:nvSpPr>
        <p:spPr bwMode="auto">
          <a:xfrm>
            <a:off x="1852613" y="4937125"/>
            <a:ext cx="144462" cy="144463"/>
          </a:xfrm>
          <a:prstGeom prst="ellipse">
            <a:avLst/>
          </a:prstGeom>
          <a:solidFill>
            <a:srgbClr val="FF0000"/>
          </a:solidFill>
          <a:ln w="9525">
            <a:solidFill>
              <a:schemeClr val="tx1"/>
            </a:solidFill>
            <a:round/>
          </a:ln>
          <a:effectLst/>
        </p:spPr>
        <p:txBody>
          <a:bodyPr wrap="none" anchor="ctr"/>
          <a:lstStyle/>
          <a:p>
            <a:endParaRPr lang="zh-CN" altLang="en-US"/>
          </a:p>
        </p:txBody>
      </p:sp>
      <p:sp>
        <p:nvSpPr>
          <p:cNvPr id="110605" name="Oval 13"/>
          <p:cNvSpPr>
            <a:spLocks noChangeAspect="1" noChangeArrowheads="1"/>
          </p:cNvSpPr>
          <p:nvPr/>
        </p:nvSpPr>
        <p:spPr bwMode="auto">
          <a:xfrm>
            <a:off x="1852613" y="4937125"/>
            <a:ext cx="144462" cy="144463"/>
          </a:xfrm>
          <a:prstGeom prst="ellipse">
            <a:avLst/>
          </a:prstGeom>
          <a:solidFill>
            <a:srgbClr val="00FF00"/>
          </a:solidFill>
          <a:ln w="9525">
            <a:solidFill>
              <a:schemeClr val="tx1"/>
            </a:solidFill>
            <a:round/>
          </a:ln>
          <a:effectLst/>
        </p:spPr>
        <p:txBody>
          <a:bodyPr wrap="none" anchor="ctr"/>
          <a:lstStyle/>
          <a:p>
            <a:endParaRPr lang="zh-CN" altLang="en-US"/>
          </a:p>
        </p:txBody>
      </p:sp>
      <p:sp>
        <p:nvSpPr>
          <p:cNvPr id="110606" name="Oval 14"/>
          <p:cNvSpPr>
            <a:spLocks noChangeAspect="1" noChangeArrowheads="1"/>
          </p:cNvSpPr>
          <p:nvPr/>
        </p:nvSpPr>
        <p:spPr bwMode="auto">
          <a:xfrm>
            <a:off x="1852613" y="4937125"/>
            <a:ext cx="144462" cy="144463"/>
          </a:xfrm>
          <a:prstGeom prst="ellipse">
            <a:avLst/>
          </a:prstGeom>
          <a:solidFill>
            <a:srgbClr val="FF0000"/>
          </a:solidFill>
          <a:ln w="9525">
            <a:solidFill>
              <a:schemeClr val="tx1"/>
            </a:solidFill>
            <a:round/>
          </a:ln>
          <a:effectLst/>
        </p:spPr>
        <p:txBody>
          <a:bodyPr wrap="none" anchor="ctr"/>
          <a:lstStyle/>
          <a:p>
            <a:endParaRPr lang="zh-CN" altLang="en-US"/>
          </a:p>
        </p:txBody>
      </p:sp>
      <p:sp>
        <p:nvSpPr>
          <p:cNvPr id="110607" name="Text Box 15"/>
          <p:cNvSpPr txBox="1">
            <a:spLocks noChangeArrowheads="1"/>
          </p:cNvSpPr>
          <p:nvPr/>
        </p:nvSpPr>
        <p:spPr bwMode="auto">
          <a:xfrm>
            <a:off x="476250" y="4652963"/>
            <a:ext cx="1409700" cy="457200"/>
          </a:xfrm>
          <a:prstGeom prst="rect">
            <a:avLst/>
          </a:prstGeom>
          <a:noFill/>
          <a:ln w="9525">
            <a:noFill/>
            <a:miter lim="800000"/>
          </a:ln>
          <a:effectLst/>
        </p:spPr>
        <p:txBody>
          <a:bodyPr wrap="none">
            <a:spAutoFit/>
          </a:bodyPr>
          <a:lstStyle/>
          <a:p>
            <a:r>
              <a:rPr lang="zh-CN" altLang="en-US" sz="2400" b="1">
                <a:latin typeface="Arial" panose="020B0604020202020204" pitchFamily="34" charset="0"/>
              </a:rPr>
              <a:t>公共端点</a:t>
            </a:r>
          </a:p>
        </p:txBody>
      </p:sp>
      <p:sp>
        <p:nvSpPr>
          <p:cNvPr id="110608" name="Text Box 16"/>
          <p:cNvSpPr txBox="1">
            <a:spLocks noChangeArrowheads="1"/>
          </p:cNvSpPr>
          <p:nvPr/>
        </p:nvSpPr>
        <p:spPr bwMode="auto">
          <a:xfrm>
            <a:off x="798513" y="4691063"/>
            <a:ext cx="1000125" cy="579437"/>
          </a:xfrm>
          <a:prstGeom prst="rect">
            <a:avLst/>
          </a:prstGeom>
          <a:noFill/>
          <a:ln w="9525">
            <a:noFill/>
            <a:miter lim="800000"/>
          </a:ln>
          <a:effectLst/>
        </p:spPr>
        <p:txBody>
          <a:bodyPr wrap="none">
            <a:spAutoFit/>
          </a:bodyPr>
          <a:lstStyle/>
          <a:p>
            <a:r>
              <a:rPr lang="zh-CN" altLang="en-US" sz="3200" b="1" dirty="0">
                <a:solidFill>
                  <a:srgbClr val="FF0000"/>
                </a:solidFill>
                <a:latin typeface="Arial" panose="020B0604020202020204" pitchFamily="34" charset="0"/>
              </a:rPr>
              <a:t>顶点</a:t>
            </a:r>
          </a:p>
        </p:txBody>
      </p:sp>
      <p:sp>
        <p:nvSpPr>
          <p:cNvPr id="110609" name="Text Box 17"/>
          <p:cNvSpPr txBox="1">
            <a:spLocks noChangeArrowheads="1"/>
          </p:cNvSpPr>
          <p:nvPr/>
        </p:nvSpPr>
        <p:spPr bwMode="auto">
          <a:xfrm>
            <a:off x="4137025" y="5022850"/>
            <a:ext cx="1000125" cy="579438"/>
          </a:xfrm>
          <a:prstGeom prst="rect">
            <a:avLst/>
          </a:prstGeom>
          <a:noFill/>
          <a:ln w="9525">
            <a:noFill/>
            <a:miter lim="800000"/>
          </a:ln>
          <a:effectLst/>
        </p:spPr>
        <p:txBody>
          <a:bodyPr wrap="none">
            <a:spAutoFit/>
          </a:bodyPr>
          <a:lstStyle/>
          <a:p>
            <a:r>
              <a:rPr lang="zh-CN" altLang="en-US" sz="3200" b="1">
                <a:latin typeface="Arial" panose="020B0604020202020204" pitchFamily="34" charset="0"/>
              </a:rPr>
              <a:t>射线</a:t>
            </a:r>
          </a:p>
        </p:txBody>
      </p:sp>
      <p:sp>
        <p:nvSpPr>
          <p:cNvPr id="110610" name="Text Box 18"/>
          <p:cNvSpPr txBox="1">
            <a:spLocks noChangeArrowheads="1"/>
          </p:cNvSpPr>
          <p:nvPr/>
        </p:nvSpPr>
        <p:spPr bwMode="auto">
          <a:xfrm>
            <a:off x="2265363" y="2287588"/>
            <a:ext cx="1000125" cy="579437"/>
          </a:xfrm>
          <a:prstGeom prst="rect">
            <a:avLst/>
          </a:prstGeom>
          <a:noFill/>
          <a:ln w="9525">
            <a:noFill/>
            <a:miter lim="800000"/>
          </a:ln>
          <a:effectLst/>
        </p:spPr>
        <p:txBody>
          <a:bodyPr wrap="none">
            <a:spAutoFit/>
          </a:bodyPr>
          <a:lstStyle/>
          <a:p>
            <a:r>
              <a:rPr lang="zh-CN" altLang="en-US" sz="3200" b="1">
                <a:latin typeface="Arial" panose="020B0604020202020204" pitchFamily="34" charset="0"/>
              </a:rPr>
              <a:t>射线</a:t>
            </a:r>
          </a:p>
        </p:txBody>
      </p:sp>
      <p:sp useBgFill="1">
        <p:nvSpPr>
          <p:cNvPr id="110611" name="Text Box 19"/>
          <p:cNvSpPr txBox="1">
            <a:spLocks noChangeArrowheads="1"/>
          </p:cNvSpPr>
          <p:nvPr/>
        </p:nvSpPr>
        <p:spPr bwMode="auto">
          <a:xfrm>
            <a:off x="4065588" y="5072063"/>
            <a:ext cx="1171575" cy="579437"/>
          </a:xfrm>
          <a:prstGeom prst="rect">
            <a:avLst/>
          </a:prstGeom>
          <a:ln w="9525">
            <a:noFill/>
            <a:miter lim="800000"/>
          </a:ln>
          <a:effectLst/>
        </p:spPr>
        <p:txBody>
          <a:bodyPr>
            <a:spAutoFit/>
          </a:bodyPr>
          <a:lstStyle/>
          <a:p>
            <a:pPr algn="ctr"/>
            <a:r>
              <a:rPr lang="zh-CN" altLang="en-US" sz="3200" b="1" dirty="0">
                <a:latin typeface="Arial" panose="020B0604020202020204" pitchFamily="34" charset="0"/>
              </a:rPr>
              <a:t>边</a:t>
            </a:r>
          </a:p>
        </p:txBody>
      </p:sp>
      <p:sp useBgFill="1">
        <p:nvSpPr>
          <p:cNvPr id="110612" name="Text Box 20"/>
          <p:cNvSpPr txBox="1">
            <a:spLocks noChangeArrowheads="1"/>
          </p:cNvSpPr>
          <p:nvPr/>
        </p:nvSpPr>
        <p:spPr bwMode="auto">
          <a:xfrm>
            <a:off x="2192338" y="2287588"/>
            <a:ext cx="1008062" cy="579437"/>
          </a:xfrm>
          <a:prstGeom prst="rect">
            <a:avLst/>
          </a:prstGeom>
          <a:ln w="9525">
            <a:noFill/>
            <a:miter lim="800000"/>
          </a:ln>
          <a:effectLst/>
        </p:spPr>
        <p:txBody>
          <a:bodyPr>
            <a:spAutoFit/>
          </a:bodyPr>
          <a:lstStyle/>
          <a:p>
            <a:pPr algn="ctr"/>
            <a:r>
              <a:rPr lang="zh-CN" altLang="en-US" sz="3200" b="1" dirty="0">
                <a:latin typeface="Arial" panose="020B0604020202020204" pitchFamily="34" charset="0"/>
              </a:rPr>
              <a:t>边</a:t>
            </a:r>
          </a:p>
        </p:txBody>
      </p:sp>
      <p:sp>
        <p:nvSpPr>
          <p:cNvPr id="110613" name="Arc 21"/>
          <p:cNvSpPr/>
          <p:nvPr/>
        </p:nvSpPr>
        <p:spPr bwMode="auto">
          <a:xfrm>
            <a:off x="1957388" y="4435475"/>
            <a:ext cx="647700" cy="573088"/>
          </a:xfrm>
          <a:custGeom>
            <a:avLst/>
            <a:gdLst>
              <a:gd name="G0" fmla="+- 0 0 0"/>
              <a:gd name="G1" fmla="+- 19080 0 0"/>
              <a:gd name="G2" fmla="+- 21600 0 0"/>
              <a:gd name="T0" fmla="*/ 10124 w 21600"/>
              <a:gd name="T1" fmla="*/ 0 h 19080"/>
              <a:gd name="T2" fmla="*/ 21600 w 21600"/>
              <a:gd name="T3" fmla="*/ 19080 h 19080"/>
              <a:gd name="T4" fmla="*/ 0 w 21600"/>
              <a:gd name="T5" fmla="*/ 19080 h 19080"/>
            </a:gdLst>
            <a:ahLst/>
            <a:cxnLst>
              <a:cxn ang="0">
                <a:pos x="T0" y="T1"/>
              </a:cxn>
              <a:cxn ang="0">
                <a:pos x="T2" y="T3"/>
              </a:cxn>
              <a:cxn ang="0">
                <a:pos x="T4" y="T5"/>
              </a:cxn>
            </a:cxnLst>
            <a:rect l="0" t="0" r="r" b="b"/>
            <a:pathLst>
              <a:path w="21600" h="19080" fill="none" extrusionOk="0">
                <a:moveTo>
                  <a:pt x="10124" y="-1"/>
                </a:moveTo>
                <a:cubicBezTo>
                  <a:pt x="17185" y="3746"/>
                  <a:pt x="21600" y="11086"/>
                  <a:pt x="21600" y="19080"/>
                </a:cubicBezTo>
              </a:path>
              <a:path w="21600" h="19080" stroke="0" extrusionOk="0">
                <a:moveTo>
                  <a:pt x="10124" y="-1"/>
                </a:moveTo>
                <a:cubicBezTo>
                  <a:pt x="17185" y="3746"/>
                  <a:pt x="21600" y="11086"/>
                  <a:pt x="21600" y="19080"/>
                </a:cubicBezTo>
                <a:lnTo>
                  <a:pt x="0" y="19080"/>
                </a:lnTo>
                <a:close/>
              </a:path>
            </a:pathLst>
          </a:custGeom>
          <a:noFill/>
          <a:ln w="50800">
            <a:solidFill>
              <a:srgbClr val="00FF00"/>
            </a:solidFill>
            <a:round/>
          </a:ln>
          <a:effectLst/>
        </p:spPr>
        <p:txBody>
          <a:bodyPr wrap="none" anchor="ctr"/>
          <a:lstStyle/>
          <a:p>
            <a:endParaRPr lang="zh-CN" altLang="en-US"/>
          </a:p>
        </p:txBody>
      </p:sp>
      <p:sp>
        <p:nvSpPr>
          <p:cNvPr id="110614" name="Text Box 22"/>
          <p:cNvSpPr txBox="1">
            <a:spLocks noChangeArrowheads="1"/>
          </p:cNvSpPr>
          <p:nvPr/>
        </p:nvSpPr>
        <p:spPr bwMode="auto">
          <a:xfrm>
            <a:off x="637309" y="5546725"/>
            <a:ext cx="8043141" cy="946150"/>
          </a:xfrm>
          <a:prstGeom prst="rect">
            <a:avLst/>
          </a:prstGeom>
          <a:noFill/>
          <a:ln w="9525">
            <a:noFill/>
            <a:miter lim="800000"/>
          </a:ln>
          <a:effectLst/>
        </p:spPr>
        <p:txBody>
          <a:bodyPr wrap="square">
            <a:spAutoFit/>
          </a:bodyPr>
          <a:lstStyle/>
          <a:p>
            <a:pPr>
              <a:spcBef>
                <a:spcPct val="50000"/>
              </a:spcBef>
            </a:pPr>
            <a:r>
              <a:rPr lang="zh-CN" altLang="en-US" sz="2800" b="1" dirty="0" smtClean="0"/>
              <a:t>     构成</a:t>
            </a:r>
            <a:r>
              <a:rPr lang="zh-CN" altLang="en-US" sz="2800" b="1" dirty="0"/>
              <a:t>法（静）定义：有公共端点的两条射线组成的图形叫做</a:t>
            </a:r>
            <a:r>
              <a:rPr lang="zh-CN" altLang="en-US" sz="2800" b="1" dirty="0" smtClean="0"/>
              <a:t>角。</a:t>
            </a:r>
            <a:endParaRPr lang="zh-CN" altLang="en-US" sz="2800" b="1" dirty="0"/>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0595"/>
                                        </p:tgtEl>
                                        <p:attrNameLst>
                                          <p:attrName>style.visibility</p:attrName>
                                        </p:attrNameLst>
                                      </p:cBhvr>
                                      <p:to>
                                        <p:strVal val="visible"/>
                                      </p:to>
                                    </p:set>
                                    <p:animEffect transition="in" filter="wipe(left)">
                                      <p:cBhvr>
                                        <p:cTn id="7" dur="500"/>
                                        <p:tgtEl>
                                          <p:spTgt spid="11059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0609"/>
                                        </p:tgtEl>
                                        <p:attrNameLst>
                                          <p:attrName>style.visibility</p:attrName>
                                        </p:attrNameLst>
                                      </p:cBhvr>
                                      <p:to>
                                        <p:strVal val="visible"/>
                                      </p:to>
                                    </p:set>
                                    <p:animEffect transition="in" filter="wipe(left)">
                                      <p:cBhvr>
                                        <p:cTn id="12" dur="500"/>
                                        <p:tgtEl>
                                          <p:spTgt spid="11060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0594"/>
                                        </p:tgtEl>
                                        <p:attrNameLst>
                                          <p:attrName>style.visibility</p:attrName>
                                        </p:attrNameLst>
                                      </p:cBhvr>
                                      <p:to>
                                        <p:strVal val="visible"/>
                                      </p:to>
                                    </p:set>
                                    <p:animEffect transition="in" filter="wipe(down)">
                                      <p:cBhvr>
                                        <p:cTn id="17" dur="500"/>
                                        <p:tgtEl>
                                          <p:spTgt spid="11059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0610"/>
                                        </p:tgtEl>
                                        <p:attrNameLst>
                                          <p:attrName>style.visibility</p:attrName>
                                        </p:attrNameLst>
                                      </p:cBhvr>
                                      <p:to>
                                        <p:strVal val="visible"/>
                                      </p:to>
                                    </p:set>
                                    <p:animEffect transition="in" filter="wipe(left)">
                                      <p:cBhvr>
                                        <p:cTn id="22" dur="500"/>
                                        <p:tgtEl>
                                          <p:spTgt spid="11061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0599"/>
                                        </p:tgtEl>
                                        <p:attrNameLst>
                                          <p:attrName>style.visibility</p:attrName>
                                        </p:attrNameLst>
                                      </p:cBhvr>
                                      <p:to>
                                        <p:strVal val="visible"/>
                                      </p:to>
                                    </p:set>
                                  </p:childTnLst>
                                  <p:subTnLst>
                                    <p:set>
                                      <p:cBhvr override="childStyle">
                                        <p:cTn dur="1" fill="hold" display="0" masterRel="nextClick" afterEffect="1"/>
                                        <p:tgtEl>
                                          <p:spTgt spid="110599"/>
                                        </p:tgtEl>
                                        <p:attrNameLst>
                                          <p:attrName>style.visibility</p:attrName>
                                        </p:attrNameLst>
                                      </p:cBhvr>
                                      <p:to>
                                        <p:strVal val="hidden"/>
                                      </p:to>
                                    </p:set>
                                  </p:subTnLst>
                                </p:cTn>
                              </p:par>
                            </p:childTnLst>
                          </p:cTn>
                        </p:par>
                        <p:par>
                          <p:cTn id="27" fill="hold">
                            <p:stCondLst>
                              <p:cond delay="0"/>
                            </p:stCondLst>
                            <p:childTnLst>
                              <p:par>
                                <p:cTn id="28" presetID="1" presetClass="entr" presetSubtype="0" fill="hold" grpId="0" nodeType="afterEffect">
                                  <p:stCondLst>
                                    <p:cond delay="200"/>
                                  </p:stCondLst>
                                  <p:childTnLst>
                                    <p:set>
                                      <p:cBhvr>
                                        <p:cTn id="29" dur="1" fill="hold">
                                          <p:stCondLst>
                                            <p:cond delay="0"/>
                                          </p:stCondLst>
                                        </p:cTn>
                                        <p:tgtEl>
                                          <p:spTgt spid="110600"/>
                                        </p:tgtEl>
                                        <p:attrNameLst>
                                          <p:attrName>style.visibility</p:attrName>
                                        </p:attrNameLst>
                                      </p:cBhvr>
                                      <p:to>
                                        <p:strVal val="visible"/>
                                      </p:to>
                                    </p:set>
                                  </p:childTnLst>
                                  <p:subTnLst>
                                    <p:set>
                                      <p:cBhvr override="childStyle">
                                        <p:cTn dur="1" fill="hold" display="0" masterRel="nextClick" afterEffect="1"/>
                                        <p:tgtEl>
                                          <p:spTgt spid="110600"/>
                                        </p:tgtEl>
                                        <p:attrNameLst>
                                          <p:attrName>style.visibility</p:attrName>
                                        </p:attrNameLst>
                                      </p:cBhvr>
                                      <p:to>
                                        <p:strVal val="hidden"/>
                                      </p:to>
                                    </p:set>
                                  </p:subTnLst>
                                </p:cTn>
                              </p:par>
                            </p:childTnLst>
                          </p:cTn>
                        </p:par>
                        <p:par>
                          <p:cTn id="30" fill="hold">
                            <p:stCondLst>
                              <p:cond delay="200"/>
                            </p:stCondLst>
                            <p:childTnLst>
                              <p:par>
                                <p:cTn id="31" presetID="1" presetClass="entr" presetSubtype="0" fill="hold" grpId="0" nodeType="afterEffect">
                                  <p:stCondLst>
                                    <p:cond delay="200"/>
                                  </p:stCondLst>
                                  <p:childTnLst>
                                    <p:set>
                                      <p:cBhvr>
                                        <p:cTn id="32" dur="1" fill="hold">
                                          <p:stCondLst>
                                            <p:cond delay="0"/>
                                          </p:stCondLst>
                                        </p:cTn>
                                        <p:tgtEl>
                                          <p:spTgt spid="110601"/>
                                        </p:tgtEl>
                                        <p:attrNameLst>
                                          <p:attrName>style.visibility</p:attrName>
                                        </p:attrNameLst>
                                      </p:cBhvr>
                                      <p:to>
                                        <p:strVal val="visible"/>
                                      </p:to>
                                    </p:set>
                                  </p:childTnLst>
                                  <p:subTnLst>
                                    <p:set>
                                      <p:cBhvr override="childStyle">
                                        <p:cTn dur="1" fill="hold" display="0" masterRel="nextClick" afterEffect="1"/>
                                        <p:tgtEl>
                                          <p:spTgt spid="110601"/>
                                        </p:tgtEl>
                                        <p:attrNameLst>
                                          <p:attrName>style.visibility</p:attrName>
                                        </p:attrNameLst>
                                      </p:cBhvr>
                                      <p:to>
                                        <p:strVal val="hidden"/>
                                      </p:to>
                                    </p:set>
                                  </p:subTnLst>
                                </p:cTn>
                              </p:par>
                            </p:childTnLst>
                          </p:cTn>
                        </p:par>
                        <p:par>
                          <p:cTn id="33" fill="hold">
                            <p:stCondLst>
                              <p:cond delay="400"/>
                            </p:stCondLst>
                            <p:childTnLst>
                              <p:par>
                                <p:cTn id="34" presetID="1" presetClass="entr" presetSubtype="0" fill="hold" grpId="0" nodeType="afterEffect">
                                  <p:stCondLst>
                                    <p:cond delay="200"/>
                                  </p:stCondLst>
                                  <p:childTnLst>
                                    <p:set>
                                      <p:cBhvr>
                                        <p:cTn id="35" dur="1" fill="hold">
                                          <p:stCondLst>
                                            <p:cond delay="0"/>
                                          </p:stCondLst>
                                        </p:cTn>
                                        <p:tgtEl>
                                          <p:spTgt spid="110602"/>
                                        </p:tgtEl>
                                        <p:attrNameLst>
                                          <p:attrName>style.visibility</p:attrName>
                                        </p:attrNameLst>
                                      </p:cBhvr>
                                      <p:to>
                                        <p:strVal val="visible"/>
                                      </p:to>
                                    </p:set>
                                  </p:childTnLst>
                                  <p:subTnLst>
                                    <p:set>
                                      <p:cBhvr override="childStyle">
                                        <p:cTn dur="1" fill="hold" display="0" masterRel="nextClick" afterEffect="1"/>
                                        <p:tgtEl>
                                          <p:spTgt spid="110602"/>
                                        </p:tgtEl>
                                        <p:attrNameLst>
                                          <p:attrName>style.visibility</p:attrName>
                                        </p:attrNameLst>
                                      </p:cBhvr>
                                      <p:to>
                                        <p:strVal val="hidden"/>
                                      </p:to>
                                    </p:set>
                                  </p:subTnLst>
                                </p:cTn>
                              </p:par>
                            </p:childTnLst>
                          </p:cTn>
                        </p:par>
                        <p:par>
                          <p:cTn id="36" fill="hold">
                            <p:stCondLst>
                              <p:cond delay="600"/>
                            </p:stCondLst>
                            <p:childTnLst>
                              <p:par>
                                <p:cTn id="37" presetID="1" presetClass="entr" presetSubtype="0" fill="hold" grpId="0" nodeType="afterEffect">
                                  <p:stCondLst>
                                    <p:cond delay="200"/>
                                  </p:stCondLst>
                                  <p:childTnLst>
                                    <p:set>
                                      <p:cBhvr>
                                        <p:cTn id="38" dur="1" fill="hold">
                                          <p:stCondLst>
                                            <p:cond delay="0"/>
                                          </p:stCondLst>
                                        </p:cTn>
                                        <p:tgtEl>
                                          <p:spTgt spid="110603"/>
                                        </p:tgtEl>
                                        <p:attrNameLst>
                                          <p:attrName>style.visibility</p:attrName>
                                        </p:attrNameLst>
                                      </p:cBhvr>
                                      <p:to>
                                        <p:strVal val="visible"/>
                                      </p:to>
                                    </p:set>
                                  </p:childTnLst>
                                  <p:subTnLst>
                                    <p:set>
                                      <p:cBhvr override="childStyle">
                                        <p:cTn dur="1" fill="hold" display="0" masterRel="nextClick" afterEffect="1"/>
                                        <p:tgtEl>
                                          <p:spTgt spid="110603"/>
                                        </p:tgtEl>
                                        <p:attrNameLst>
                                          <p:attrName>style.visibility</p:attrName>
                                        </p:attrNameLst>
                                      </p:cBhvr>
                                      <p:to>
                                        <p:strVal val="hidden"/>
                                      </p:to>
                                    </p:set>
                                  </p:subTnLst>
                                </p:cTn>
                              </p:par>
                            </p:childTnLst>
                          </p:cTn>
                        </p:par>
                        <p:par>
                          <p:cTn id="39" fill="hold">
                            <p:stCondLst>
                              <p:cond delay="800"/>
                            </p:stCondLst>
                            <p:childTnLst>
                              <p:par>
                                <p:cTn id="40" presetID="1" presetClass="entr" presetSubtype="0" fill="hold" grpId="0" nodeType="afterEffect">
                                  <p:stCondLst>
                                    <p:cond delay="200"/>
                                  </p:stCondLst>
                                  <p:childTnLst>
                                    <p:set>
                                      <p:cBhvr>
                                        <p:cTn id="41" dur="1" fill="hold">
                                          <p:stCondLst>
                                            <p:cond delay="0"/>
                                          </p:stCondLst>
                                        </p:cTn>
                                        <p:tgtEl>
                                          <p:spTgt spid="110604"/>
                                        </p:tgtEl>
                                        <p:attrNameLst>
                                          <p:attrName>style.visibility</p:attrName>
                                        </p:attrNameLst>
                                      </p:cBhvr>
                                      <p:to>
                                        <p:strVal val="visible"/>
                                      </p:to>
                                    </p:set>
                                  </p:childTnLst>
                                  <p:subTnLst>
                                    <p:set>
                                      <p:cBhvr override="childStyle">
                                        <p:cTn dur="1" fill="hold" display="0" masterRel="nextClick" afterEffect="1"/>
                                        <p:tgtEl>
                                          <p:spTgt spid="110604"/>
                                        </p:tgtEl>
                                        <p:attrNameLst>
                                          <p:attrName>style.visibility</p:attrName>
                                        </p:attrNameLst>
                                      </p:cBhvr>
                                      <p:to>
                                        <p:strVal val="hidden"/>
                                      </p:to>
                                    </p:set>
                                  </p:subTnLst>
                                </p:cTn>
                              </p:par>
                            </p:childTnLst>
                          </p:cTn>
                        </p:par>
                        <p:par>
                          <p:cTn id="42" fill="hold">
                            <p:stCondLst>
                              <p:cond delay="1000"/>
                            </p:stCondLst>
                            <p:childTnLst>
                              <p:par>
                                <p:cTn id="43" presetID="1" presetClass="entr" presetSubtype="0" fill="hold" grpId="0" nodeType="afterEffect">
                                  <p:stCondLst>
                                    <p:cond delay="200"/>
                                  </p:stCondLst>
                                  <p:childTnLst>
                                    <p:set>
                                      <p:cBhvr>
                                        <p:cTn id="44" dur="1" fill="hold">
                                          <p:stCondLst>
                                            <p:cond delay="0"/>
                                          </p:stCondLst>
                                        </p:cTn>
                                        <p:tgtEl>
                                          <p:spTgt spid="110605"/>
                                        </p:tgtEl>
                                        <p:attrNameLst>
                                          <p:attrName>style.visibility</p:attrName>
                                        </p:attrNameLst>
                                      </p:cBhvr>
                                      <p:to>
                                        <p:strVal val="visible"/>
                                      </p:to>
                                    </p:set>
                                  </p:childTnLst>
                                  <p:subTnLst>
                                    <p:set>
                                      <p:cBhvr override="childStyle">
                                        <p:cTn dur="1" fill="hold" display="0" masterRel="nextClick" afterEffect="1"/>
                                        <p:tgtEl>
                                          <p:spTgt spid="110605"/>
                                        </p:tgtEl>
                                        <p:attrNameLst>
                                          <p:attrName>style.visibility</p:attrName>
                                        </p:attrNameLst>
                                      </p:cBhvr>
                                      <p:to>
                                        <p:strVal val="hidden"/>
                                      </p:to>
                                    </p:set>
                                  </p:subTnLst>
                                </p:cTn>
                              </p:par>
                            </p:childTnLst>
                          </p:cTn>
                        </p:par>
                        <p:par>
                          <p:cTn id="45" fill="hold">
                            <p:stCondLst>
                              <p:cond delay="1200"/>
                            </p:stCondLst>
                            <p:childTnLst>
                              <p:par>
                                <p:cTn id="46" presetID="1" presetClass="entr" presetSubtype="0" fill="hold" grpId="0" nodeType="afterEffect">
                                  <p:stCondLst>
                                    <p:cond delay="200"/>
                                  </p:stCondLst>
                                  <p:childTnLst>
                                    <p:set>
                                      <p:cBhvr>
                                        <p:cTn id="47" dur="1" fill="hold">
                                          <p:stCondLst>
                                            <p:cond delay="0"/>
                                          </p:stCondLst>
                                        </p:cTn>
                                        <p:tgtEl>
                                          <p:spTgt spid="110606"/>
                                        </p:tgtEl>
                                        <p:attrNameLst>
                                          <p:attrName>style.visibility</p:attrName>
                                        </p:attrNameLst>
                                      </p:cBhvr>
                                      <p:to>
                                        <p:strVal val="visible"/>
                                      </p:to>
                                    </p:set>
                                  </p:childTnLst>
                                  <p:subTnLst>
                                    <p:set>
                                      <p:cBhvr override="childStyle">
                                        <p:cTn dur="1" fill="hold" display="0" masterRel="sameClick" afterEffect="1">
                                          <p:stCondLst>
                                            <p:cond evt="end" delay="0">
                                              <p:tn val="46"/>
                                            </p:cond>
                                          </p:stCondLst>
                                        </p:cTn>
                                        <p:tgtEl>
                                          <p:spTgt spid="110606"/>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0613"/>
                                        </p:tgtEl>
                                        <p:attrNameLst>
                                          <p:attrName>style.visibility</p:attrName>
                                        </p:attrNameLst>
                                      </p:cBhvr>
                                      <p:to>
                                        <p:strVal val="visible"/>
                                      </p:to>
                                    </p:set>
                                    <p:animEffect transition="in" filter="wipe(down)">
                                      <p:cBhvr>
                                        <p:cTn id="52" dur="500"/>
                                        <p:tgtEl>
                                          <p:spTgt spid="1106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10607">
                                            <p:txEl>
                                              <p:pRg st="0" end="0"/>
                                            </p:txEl>
                                          </p:spTgt>
                                        </p:tgtEl>
                                        <p:attrNameLst>
                                          <p:attrName>style.visibility</p:attrName>
                                        </p:attrNameLst>
                                      </p:cBhvr>
                                      <p:to>
                                        <p:strVal val="visible"/>
                                      </p:to>
                                    </p:set>
                                    <p:animEffect transition="in" filter="wipe(down)">
                                      <p:cBhvr>
                                        <p:cTn id="57" dur="500"/>
                                        <p:tgtEl>
                                          <p:spTgt spid="110607">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xit" presetSubtype="0" fill="hold" nodeType="clickEffect">
                                  <p:stCondLst>
                                    <p:cond delay="0"/>
                                  </p:stCondLst>
                                  <p:childTnLst>
                                    <p:animEffect transition="out" filter="dissolve">
                                      <p:cBhvr>
                                        <p:cTn id="61" dur="500"/>
                                        <p:tgtEl>
                                          <p:spTgt spid="110607">
                                            <p:txEl>
                                              <p:pRg st="0" end="0"/>
                                            </p:txEl>
                                          </p:spTgt>
                                        </p:tgtEl>
                                      </p:cBhvr>
                                    </p:animEffect>
                                    <p:set>
                                      <p:cBhvr>
                                        <p:cTn id="62" dur="1" fill="hold">
                                          <p:stCondLst>
                                            <p:cond delay="499"/>
                                          </p:stCondLst>
                                        </p:cTn>
                                        <p:tgtEl>
                                          <p:spTgt spid="110607">
                                            <p:txEl>
                                              <p:pRg st="0" end="0"/>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9" presetClass="entr" presetSubtype="10" fill="hold" grpId="0" nodeType="clickEffect">
                                  <p:stCondLst>
                                    <p:cond delay="0"/>
                                  </p:stCondLst>
                                  <p:childTnLst>
                                    <p:set>
                                      <p:cBhvr>
                                        <p:cTn id="66" dur="1" fill="hold">
                                          <p:stCondLst>
                                            <p:cond delay="0"/>
                                          </p:stCondLst>
                                        </p:cTn>
                                        <p:tgtEl>
                                          <p:spTgt spid="110608"/>
                                        </p:tgtEl>
                                        <p:attrNameLst>
                                          <p:attrName>style.visibility</p:attrName>
                                        </p:attrNameLst>
                                      </p:cBhvr>
                                      <p:to>
                                        <p:strVal val="visible"/>
                                      </p:to>
                                    </p:set>
                                    <p:anim calcmode="lin" valueType="num">
                                      <p:cBhvr>
                                        <p:cTn id="67" dur="5000" fill="hold"/>
                                        <p:tgtEl>
                                          <p:spTgt spid="110608"/>
                                        </p:tgtEl>
                                        <p:attrNameLst>
                                          <p:attrName>ppt_w</p:attrName>
                                        </p:attrNameLst>
                                      </p:cBhvr>
                                      <p:tavLst>
                                        <p:tav tm="0" fmla="#ppt_w*sin(2.5*pi*$)">
                                          <p:val>
                                            <p:fltVal val="0"/>
                                          </p:val>
                                        </p:tav>
                                        <p:tav tm="100000">
                                          <p:val>
                                            <p:fltVal val="1"/>
                                          </p:val>
                                        </p:tav>
                                      </p:tavLst>
                                    </p:anim>
                                    <p:anim calcmode="lin" valueType="num">
                                      <p:cBhvr>
                                        <p:cTn id="68" dur="5000" fill="hold"/>
                                        <p:tgtEl>
                                          <p:spTgt spid="110608"/>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10611"/>
                                        </p:tgtEl>
                                        <p:attrNameLst>
                                          <p:attrName>style.visibility</p:attrName>
                                        </p:attrNameLst>
                                      </p:cBhvr>
                                      <p:to>
                                        <p:strVal val="visible"/>
                                      </p:to>
                                    </p:set>
                                    <p:animEffect transition="in" filter="wipe(left)">
                                      <p:cBhvr>
                                        <p:cTn id="73" dur="500"/>
                                        <p:tgtEl>
                                          <p:spTgt spid="110611"/>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110612"/>
                                        </p:tgtEl>
                                        <p:attrNameLst>
                                          <p:attrName>style.visibility</p:attrName>
                                        </p:attrNameLst>
                                      </p:cBhvr>
                                      <p:to>
                                        <p:strVal val="visible"/>
                                      </p:to>
                                    </p:set>
                                    <p:animEffect transition="in" filter="wipe(left)">
                                      <p:cBhvr>
                                        <p:cTn id="76" dur="500"/>
                                        <p:tgtEl>
                                          <p:spTgt spid="110612"/>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10614"/>
                                        </p:tgtEl>
                                        <p:attrNameLst>
                                          <p:attrName>style.visibility</p:attrName>
                                        </p:attrNameLst>
                                      </p:cBhvr>
                                      <p:to>
                                        <p:strVal val="visible"/>
                                      </p:to>
                                    </p:set>
                                    <p:anim calcmode="lin" valueType="num">
                                      <p:cBhvr additive="base">
                                        <p:cTn id="81" dur="500" fill="hold"/>
                                        <p:tgtEl>
                                          <p:spTgt spid="110614"/>
                                        </p:tgtEl>
                                        <p:attrNameLst>
                                          <p:attrName>ppt_x</p:attrName>
                                        </p:attrNameLst>
                                      </p:cBhvr>
                                      <p:tavLst>
                                        <p:tav tm="0">
                                          <p:val>
                                            <p:strVal val="#ppt_x"/>
                                          </p:val>
                                        </p:tav>
                                        <p:tav tm="100000">
                                          <p:val>
                                            <p:strVal val="#ppt_x"/>
                                          </p:val>
                                        </p:tav>
                                      </p:tavLst>
                                    </p:anim>
                                    <p:anim calcmode="lin" valueType="num">
                                      <p:cBhvr additive="base">
                                        <p:cTn id="82" dur="500" fill="hold"/>
                                        <p:tgtEl>
                                          <p:spTgt spid="1106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animBg="1"/>
      <p:bldP spid="110599" grpId="0" animBg="1"/>
      <p:bldP spid="110600" grpId="0" animBg="1"/>
      <p:bldP spid="110601" grpId="0" animBg="1"/>
      <p:bldP spid="110602" grpId="0" animBg="1"/>
      <p:bldP spid="110603" grpId="0" animBg="1"/>
      <p:bldP spid="110604" grpId="0" animBg="1"/>
      <p:bldP spid="110605" grpId="0" animBg="1"/>
      <p:bldP spid="110606" grpId="0" animBg="1"/>
      <p:bldP spid="110607" grpId="0" build="allAtOnce"/>
      <p:bldP spid="110608" grpId="0"/>
      <p:bldP spid="110609" grpId="0"/>
      <p:bldP spid="110610" grpId="0"/>
      <p:bldP spid="110611" grpId="0" animBg="1"/>
      <p:bldP spid="110612" grpId="0" animBg="1"/>
      <p:bldP spid="110613" grpId="0" animBg="1"/>
      <p:bldP spid="1106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l"/>
            <a:r>
              <a:rPr lang="zh-CN" altLang="en-US" b="1" dirty="0"/>
              <a:t>判断下列哪些图形是</a:t>
            </a:r>
            <a:r>
              <a:rPr lang="zh-CN" altLang="en-US" b="1" dirty="0" smtClean="0"/>
              <a:t>角。</a:t>
            </a:r>
            <a:r>
              <a:rPr lang="zh-CN" altLang="en-US" dirty="0" smtClean="0"/>
              <a:t> </a:t>
            </a:r>
            <a:endParaRPr lang="zh-CN" altLang="en-US" dirty="0"/>
          </a:p>
        </p:txBody>
      </p:sp>
      <p:grpSp>
        <p:nvGrpSpPr>
          <p:cNvPr id="99331" name="Group 3"/>
          <p:cNvGrpSpPr/>
          <p:nvPr/>
        </p:nvGrpSpPr>
        <p:grpSpPr bwMode="auto">
          <a:xfrm>
            <a:off x="868363" y="2565400"/>
            <a:ext cx="1763712" cy="1079500"/>
            <a:chOff x="748" y="1706"/>
            <a:chExt cx="1134" cy="953"/>
          </a:xfrm>
        </p:grpSpPr>
        <p:sp>
          <p:nvSpPr>
            <p:cNvPr id="99332" name="Line 4"/>
            <p:cNvSpPr>
              <a:spLocks noChangeShapeType="1"/>
            </p:cNvSpPr>
            <p:nvPr/>
          </p:nvSpPr>
          <p:spPr bwMode="auto">
            <a:xfrm flipV="1">
              <a:off x="748" y="1706"/>
              <a:ext cx="907" cy="681"/>
            </a:xfrm>
            <a:prstGeom prst="line">
              <a:avLst/>
            </a:prstGeom>
            <a:noFill/>
            <a:ln w="38100">
              <a:solidFill>
                <a:schemeClr val="tx1"/>
              </a:solidFill>
              <a:round/>
            </a:ln>
            <a:effectLst/>
          </p:spPr>
          <p:txBody>
            <a:bodyPr/>
            <a:lstStyle/>
            <a:p>
              <a:endParaRPr lang="zh-CN" altLang="en-US"/>
            </a:p>
          </p:txBody>
        </p:sp>
        <p:sp>
          <p:nvSpPr>
            <p:cNvPr id="99333" name="Line 5"/>
            <p:cNvSpPr>
              <a:spLocks noChangeShapeType="1"/>
            </p:cNvSpPr>
            <p:nvPr/>
          </p:nvSpPr>
          <p:spPr bwMode="auto">
            <a:xfrm>
              <a:off x="748" y="2387"/>
              <a:ext cx="1134" cy="272"/>
            </a:xfrm>
            <a:prstGeom prst="line">
              <a:avLst/>
            </a:prstGeom>
            <a:noFill/>
            <a:ln w="38100">
              <a:solidFill>
                <a:schemeClr val="tx1"/>
              </a:solidFill>
              <a:round/>
            </a:ln>
            <a:effectLst/>
          </p:spPr>
          <p:txBody>
            <a:bodyPr/>
            <a:lstStyle/>
            <a:p>
              <a:endParaRPr lang="zh-CN" altLang="en-US"/>
            </a:p>
          </p:txBody>
        </p:sp>
      </p:grpSp>
      <p:grpSp>
        <p:nvGrpSpPr>
          <p:cNvPr id="99334" name="Group 6"/>
          <p:cNvGrpSpPr/>
          <p:nvPr/>
        </p:nvGrpSpPr>
        <p:grpSpPr bwMode="auto">
          <a:xfrm>
            <a:off x="2586038" y="2725738"/>
            <a:ext cx="2351087" cy="847725"/>
            <a:chOff x="1837" y="1480"/>
            <a:chExt cx="1497" cy="771"/>
          </a:xfrm>
        </p:grpSpPr>
        <p:sp>
          <p:nvSpPr>
            <p:cNvPr id="99335" name="Line 7"/>
            <p:cNvSpPr>
              <a:spLocks noChangeShapeType="1"/>
            </p:cNvSpPr>
            <p:nvPr/>
          </p:nvSpPr>
          <p:spPr bwMode="auto">
            <a:xfrm flipV="1">
              <a:off x="1837" y="1480"/>
              <a:ext cx="1134" cy="544"/>
            </a:xfrm>
            <a:prstGeom prst="line">
              <a:avLst/>
            </a:prstGeom>
            <a:noFill/>
            <a:ln w="38100">
              <a:solidFill>
                <a:schemeClr val="tx1"/>
              </a:solidFill>
              <a:round/>
            </a:ln>
            <a:effectLst/>
          </p:spPr>
          <p:txBody>
            <a:bodyPr/>
            <a:lstStyle/>
            <a:p>
              <a:endParaRPr lang="zh-CN" altLang="en-US"/>
            </a:p>
          </p:txBody>
        </p:sp>
        <p:sp>
          <p:nvSpPr>
            <p:cNvPr id="99336" name="Line 8"/>
            <p:cNvSpPr>
              <a:spLocks noChangeShapeType="1"/>
            </p:cNvSpPr>
            <p:nvPr/>
          </p:nvSpPr>
          <p:spPr bwMode="auto">
            <a:xfrm>
              <a:off x="2109" y="2251"/>
              <a:ext cx="1225" cy="0"/>
            </a:xfrm>
            <a:prstGeom prst="line">
              <a:avLst/>
            </a:prstGeom>
            <a:noFill/>
            <a:ln w="38100">
              <a:solidFill>
                <a:schemeClr val="tx1"/>
              </a:solidFill>
              <a:round/>
            </a:ln>
            <a:effectLst/>
          </p:spPr>
          <p:txBody>
            <a:bodyPr/>
            <a:lstStyle/>
            <a:p>
              <a:endParaRPr lang="zh-CN" altLang="en-US"/>
            </a:p>
          </p:txBody>
        </p:sp>
      </p:grpSp>
      <p:grpSp>
        <p:nvGrpSpPr>
          <p:cNvPr id="99337" name="Group 9"/>
          <p:cNvGrpSpPr/>
          <p:nvPr/>
        </p:nvGrpSpPr>
        <p:grpSpPr bwMode="auto">
          <a:xfrm rot="5736204">
            <a:off x="4791869" y="2774157"/>
            <a:ext cx="1849437" cy="1041400"/>
            <a:chOff x="748" y="1706"/>
            <a:chExt cx="1134" cy="953"/>
          </a:xfrm>
        </p:grpSpPr>
        <p:sp>
          <p:nvSpPr>
            <p:cNvPr id="99338" name="Line 10"/>
            <p:cNvSpPr>
              <a:spLocks noChangeShapeType="1"/>
            </p:cNvSpPr>
            <p:nvPr/>
          </p:nvSpPr>
          <p:spPr bwMode="auto">
            <a:xfrm flipV="1">
              <a:off x="748" y="1706"/>
              <a:ext cx="907" cy="681"/>
            </a:xfrm>
            <a:prstGeom prst="line">
              <a:avLst/>
            </a:prstGeom>
            <a:noFill/>
            <a:ln w="41275">
              <a:solidFill>
                <a:schemeClr val="tx1"/>
              </a:solidFill>
              <a:round/>
            </a:ln>
            <a:effectLst/>
          </p:spPr>
          <p:txBody>
            <a:bodyPr/>
            <a:lstStyle/>
            <a:p>
              <a:endParaRPr lang="zh-CN" altLang="en-US"/>
            </a:p>
          </p:txBody>
        </p:sp>
        <p:sp>
          <p:nvSpPr>
            <p:cNvPr id="99339" name="Line 11"/>
            <p:cNvSpPr>
              <a:spLocks noChangeShapeType="1"/>
            </p:cNvSpPr>
            <p:nvPr/>
          </p:nvSpPr>
          <p:spPr bwMode="auto">
            <a:xfrm>
              <a:off x="748" y="2387"/>
              <a:ext cx="1134" cy="272"/>
            </a:xfrm>
            <a:prstGeom prst="line">
              <a:avLst/>
            </a:prstGeom>
            <a:noFill/>
            <a:ln w="41275">
              <a:solidFill>
                <a:schemeClr val="tx1"/>
              </a:solidFill>
              <a:round/>
            </a:ln>
            <a:effectLst/>
          </p:spPr>
          <p:txBody>
            <a:bodyPr/>
            <a:lstStyle/>
            <a:p>
              <a:endParaRPr lang="zh-CN" altLang="en-US"/>
            </a:p>
          </p:txBody>
        </p:sp>
      </p:grpSp>
      <p:grpSp>
        <p:nvGrpSpPr>
          <p:cNvPr id="99340" name="Group 12"/>
          <p:cNvGrpSpPr/>
          <p:nvPr/>
        </p:nvGrpSpPr>
        <p:grpSpPr bwMode="auto">
          <a:xfrm rot="1293763">
            <a:off x="7202488" y="2653715"/>
            <a:ext cx="1330325" cy="1133475"/>
            <a:chOff x="1202" y="3249"/>
            <a:chExt cx="1859" cy="589"/>
          </a:xfrm>
        </p:grpSpPr>
        <p:sp>
          <p:nvSpPr>
            <p:cNvPr id="99341" name="Line 13"/>
            <p:cNvSpPr>
              <a:spLocks noChangeShapeType="1"/>
            </p:cNvSpPr>
            <p:nvPr/>
          </p:nvSpPr>
          <p:spPr bwMode="auto">
            <a:xfrm>
              <a:off x="1202" y="3249"/>
              <a:ext cx="635" cy="589"/>
            </a:xfrm>
            <a:prstGeom prst="line">
              <a:avLst/>
            </a:prstGeom>
            <a:noFill/>
            <a:ln w="41275">
              <a:solidFill>
                <a:schemeClr val="tx1"/>
              </a:solidFill>
              <a:round/>
            </a:ln>
            <a:effectLst/>
          </p:spPr>
          <p:txBody>
            <a:bodyPr/>
            <a:lstStyle/>
            <a:p>
              <a:endParaRPr lang="zh-CN" altLang="en-US"/>
            </a:p>
          </p:txBody>
        </p:sp>
        <p:sp>
          <p:nvSpPr>
            <p:cNvPr id="99342" name="Line 14"/>
            <p:cNvSpPr>
              <a:spLocks noChangeShapeType="1"/>
            </p:cNvSpPr>
            <p:nvPr/>
          </p:nvSpPr>
          <p:spPr bwMode="auto">
            <a:xfrm>
              <a:off x="1837" y="3838"/>
              <a:ext cx="1224" cy="0"/>
            </a:xfrm>
            <a:prstGeom prst="line">
              <a:avLst/>
            </a:prstGeom>
            <a:noFill/>
            <a:ln w="41275">
              <a:solidFill>
                <a:schemeClr val="tx1"/>
              </a:solidFill>
              <a:round/>
            </a:ln>
            <a:effectLst/>
          </p:spPr>
          <p:txBody>
            <a:bodyPr/>
            <a:lstStyle/>
            <a:p>
              <a:endParaRPr lang="zh-CN" altLang="en-US"/>
            </a:p>
          </p:txBody>
        </p:sp>
      </p:grpSp>
      <p:sp>
        <p:nvSpPr>
          <p:cNvPr id="99343" name="Text Box 15"/>
          <p:cNvSpPr txBox="1">
            <a:spLocks noChangeArrowheads="1"/>
          </p:cNvSpPr>
          <p:nvPr/>
        </p:nvSpPr>
        <p:spPr bwMode="auto">
          <a:xfrm>
            <a:off x="1001128" y="4683125"/>
            <a:ext cx="1358900" cy="584775"/>
          </a:xfrm>
          <a:prstGeom prst="rect">
            <a:avLst/>
          </a:prstGeom>
          <a:noFill/>
          <a:ln w="9525">
            <a:noFill/>
            <a:miter lim="800000"/>
          </a:ln>
          <a:effectLst/>
        </p:spPr>
        <p:txBody>
          <a:bodyPr>
            <a:spAutoFit/>
          </a:bodyPr>
          <a:lstStyle/>
          <a:p>
            <a:r>
              <a:rPr lang="zh-CN" altLang="en-US" sz="3200" b="1" dirty="0" smtClean="0">
                <a:latin typeface="Arial" panose="020B0604020202020204" pitchFamily="34" charset="0"/>
              </a:rPr>
              <a:t>（</a:t>
            </a:r>
            <a:r>
              <a:rPr lang="en-US" altLang="zh-CN" sz="3200" b="1" dirty="0" smtClean="0">
                <a:latin typeface="Arial" panose="020B0604020202020204" pitchFamily="34" charset="0"/>
              </a:rPr>
              <a:t> √ </a:t>
            </a:r>
            <a:r>
              <a:rPr lang="zh-CN" altLang="en-US" sz="3200" b="1" dirty="0" smtClean="0">
                <a:latin typeface="Arial" panose="020B0604020202020204" pitchFamily="34" charset="0"/>
              </a:rPr>
              <a:t>）</a:t>
            </a:r>
            <a:endParaRPr lang="en-US" altLang="zh-CN" sz="3200" b="1" dirty="0">
              <a:latin typeface="Arial" panose="020B0604020202020204" pitchFamily="34" charset="0"/>
            </a:endParaRPr>
          </a:p>
        </p:txBody>
      </p:sp>
      <p:sp>
        <p:nvSpPr>
          <p:cNvPr id="99344" name="Text Box 16"/>
          <p:cNvSpPr txBox="1">
            <a:spLocks noChangeArrowheads="1"/>
          </p:cNvSpPr>
          <p:nvPr/>
        </p:nvSpPr>
        <p:spPr bwMode="auto">
          <a:xfrm>
            <a:off x="7122523" y="4667108"/>
            <a:ext cx="1462260" cy="584775"/>
          </a:xfrm>
          <a:prstGeom prst="rect">
            <a:avLst/>
          </a:prstGeom>
          <a:noFill/>
          <a:ln w="9525">
            <a:noFill/>
            <a:miter lim="800000"/>
          </a:ln>
          <a:effectLst/>
        </p:spPr>
        <p:txBody>
          <a:bodyPr wrap="none">
            <a:spAutoFit/>
          </a:bodyPr>
          <a:lstStyle/>
          <a:p>
            <a:r>
              <a:rPr lang="zh-CN" altLang="en-US" sz="3200" b="1" dirty="0" smtClean="0">
                <a:latin typeface="Arial" panose="020B0604020202020204" pitchFamily="34" charset="0"/>
              </a:rPr>
              <a:t>（</a:t>
            </a:r>
            <a:r>
              <a:rPr lang="en-US" altLang="zh-CN" sz="3200" b="1" dirty="0" smtClean="0">
                <a:latin typeface="Arial" panose="020B0604020202020204" pitchFamily="34" charset="0"/>
              </a:rPr>
              <a:t> √ </a:t>
            </a:r>
            <a:r>
              <a:rPr lang="zh-CN" altLang="en-US" sz="3200" b="1" dirty="0" smtClean="0">
                <a:latin typeface="Arial" panose="020B0604020202020204" pitchFamily="34" charset="0"/>
              </a:rPr>
              <a:t>）</a:t>
            </a:r>
            <a:endParaRPr lang="en-US" altLang="zh-CN" sz="3200" b="1" dirty="0">
              <a:latin typeface="Arial" panose="020B0604020202020204" pitchFamily="34" charset="0"/>
            </a:endParaRPr>
          </a:p>
        </p:txBody>
      </p:sp>
      <p:sp>
        <p:nvSpPr>
          <p:cNvPr id="99345" name="Text Box 17"/>
          <p:cNvSpPr txBox="1">
            <a:spLocks noChangeArrowheads="1"/>
          </p:cNvSpPr>
          <p:nvPr/>
        </p:nvSpPr>
        <p:spPr bwMode="auto">
          <a:xfrm>
            <a:off x="4971465" y="4683125"/>
            <a:ext cx="1462260" cy="584775"/>
          </a:xfrm>
          <a:prstGeom prst="rect">
            <a:avLst/>
          </a:prstGeom>
          <a:noFill/>
          <a:ln w="9525">
            <a:noFill/>
            <a:miter lim="800000"/>
          </a:ln>
          <a:effectLst/>
        </p:spPr>
        <p:txBody>
          <a:bodyPr wrap="none">
            <a:spAutoFit/>
          </a:bodyPr>
          <a:lstStyle/>
          <a:p>
            <a:r>
              <a:rPr lang="zh-CN" altLang="en-US" sz="3200" b="1" dirty="0" smtClean="0">
                <a:latin typeface="Arial" panose="020B0604020202020204" pitchFamily="34" charset="0"/>
              </a:rPr>
              <a:t>（</a:t>
            </a:r>
            <a:r>
              <a:rPr lang="en-US" altLang="zh-CN" sz="3200" b="1" dirty="0" smtClean="0">
                <a:latin typeface="Arial" panose="020B0604020202020204" pitchFamily="34" charset="0"/>
              </a:rPr>
              <a:t> √ </a:t>
            </a:r>
            <a:r>
              <a:rPr lang="zh-CN" altLang="en-US" sz="3200" b="1" dirty="0" smtClean="0">
                <a:latin typeface="Arial" panose="020B0604020202020204" pitchFamily="34" charset="0"/>
              </a:rPr>
              <a:t>）</a:t>
            </a:r>
            <a:endParaRPr lang="en-US" altLang="zh-CN" sz="3200" b="1" dirty="0">
              <a:latin typeface="Arial" panose="020B0604020202020204" pitchFamily="34" charset="0"/>
            </a:endParaRPr>
          </a:p>
        </p:txBody>
      </p:sp>
      <p:sp>
        <p:nvSpPr>
          <p:cNvPr id="99346" name="Text Box 18"/>
          <p:cNvSpPr txBox="1">
            <a:spLocks noChangeArrowheads="1"/>
          </p:cNvSpPr>
          <p:nvPr/>
        </p:nvSpPr>
        <p:spPr bwMode="auto">
          <a:xfrm>
            <a:off x="2966025" y="4683125"/>
            <a:ext cx="1408113" cy="579438"/>
          </a:xfrm>
          <a:prstGeom prst="rect">
            <a:avLst/>
          </a:prstGeom>
          <a:noFill/>
          <a:ln w="9525">
            <a:noFill/>
            <a:miter lim="800000"/>
          </a:ln>
          <a:effectLst/>
        </p:spPr>
        <p:txBody>
          <a:bodyPr wrap="none">
            <a:spAutoFit/>
          </a:bodyPr>
          <a:lstStyle/>
          <a:p>
            <a:r>
              <a:rPr lang="zh-CN" altLang="en-US" sz="3200" b="1" dirty="0" smtClean="0">
                <a:latin typeface="Arial" panose="020B0604020202020204" pitchFamily="34" charset="0"/>
                <a:cs typeface="Arial" panose="020B0604020202020204" pitchFamily="34" charset="0"/>
              </a:rPr>
              <a:t>（</a:t>
            </a:r>
            <a:r>
              <a:rPr lang="en-US" altLang="zh-CN" sz="3200" b="1" dirty="0" smtClean="0">
                <a:latin typeface="Arial" panose="020B0604020202020204" pitchFamily="34" charset="0"/>
                <a:cs typeface="Arial" panose="020B0604020202020204" pitchFamily="34" charset="0"/>
              </a:rPr>
              <a:t>×</a:t>
            </a:r>
            <a:r>
              <a:rPr lang="zh-CN" altLang="en-US" sz="3200" b="1" dirty="0">
                <a:latin typeface="Arial" panose="020B0604020202020204" pitchFamily="34" charset="0"/>
                <a:cs typeface="Arial" panose="020B0604020202020204" pitchFamily="34" charset="0"/>
              </a:rPr>
              <a:t>）</a:t>
            </a:r>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99343">
                                            <p:txEl>
                                              <p:pRg st="0" end="0"/>
                                            </p:txEl>
                                          </p:spTgt>
                                        </p:tgtEl>
                                        <p:attrNameLst>
                                          <p:attrName>style.visibility</p:attrName>
                                        </p:attrNameLst>
                                      </p:cBhvr>
                                      <p:to>
                                        <p:strVal val="visible"/>
                                      </p:to>
                                    </p:set>
                                    <p:animEffect transition="in" filter="slide(fromBottom)">
                                      <p:cBhvr>
                                        <p:cTn id="7" dur="500"/>
                                        <p:tgtEl>
                                          <p:spTgt spid="993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9346">
                                            <p:txEl>
                                              <p:pRg st="0" end="0"/>
                                            </p:txEl>
                                          </p:spTgt>
                                        </p:tgtEl>
                                        <p:attrNameLst>
                                          <p:attrName>style.visibility</p:attrName>
                                        </p:attrNameLst>
                                      </p:cBhvr>
                                      <p:to>
                                        <p:strVal val="visible"/>
                                      </p:to>
                                    </p:set>
                                    <p:animEffect transition="in" filter="slide(fromBottom)">
                                      <p:cBhvr>
                                        <p:cTn id="12" dur="500"/>
                                        <p:tgtEl>
                                          <p:spTgt spid="9934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99345">
                                            <p:txEl>
                                              <p:pRg st="0" end="0"/>
                                            </p:txEl>
                                          </p:spTgt>
                                        </p:tgtEl>
                                        <p:attrNameLst>
                                          <p:attrName>style.visibility</p:attrName>
                                        </p:attrNameLst>
                                      </p:cBhvr>
                                      <p:to>
                                        <p:strVal val="visible"/>
                                      </p:to>
                                    </p:set>
                                    <p:animEffect transition="in" filter="slide(fromBottom)">
                                      <p:cBhvr>
                                        <p:cTn id="17" dur="500"/>
                                        <p:tgtEl>
                                          <p:spTgt spid="9934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99344">
                                            <p:txEl>
                                              <p:pRg st="0" end="0"/>
                                            </p:txEl>
                                          </p:spTgt>
                                        </p:tgtEl>
                                        <p:attrNameLst>
                                          <p:attrName>style.visibility</p:attrName>
                                        </p:attrNameLst>
                                      </p:cBhvr>
                                      <p:to>
                                        <p:strVal val="visible"/>
                                      </p:to>
                                    </p:set>
                                    <p:animEffect transition="in" filter="slide(fromBottom)">
                                      <p:cBhvr>
                                        <p:cTn id="22" dur="500"/>
                                        <p:tgtEl>
                                          <p:spTgt spid="9934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0" nodeType="clickEffect">
                                  <p:stCondLst>
                                    <p:cond delay="0"/>
                                  </p:stCondLst>
                                  <p:childTnLst>
                                    <p:anim calcmode="lin" valueType="num">
                                      <p:cBhvr additive="base">
                                        <p:cTn id="26" dur="500"/>
                                        <p:tgtEl>
                                          <p:spTgt spid="99330"/>
                                        </p:tgtEl>
                                        <p:attrNameLst>
                                          <p:attrName>ppt_x</p:attrName>
                                        </p:attrNameLst>
                                      </p:cBhvr>
                                      <p:tavLst>
                                        <p:tav tm="0">
                                          <p:val>
                                            <p:strVal val="ppt_x"/>
                                          </p:val>
                                        </p:tav>
                                        <p:tav tm="100000">
                                          <p:val>
                                            <p:strVal val="ppt_x"/>
                                          </p:val>
                                        </p:tav>
                                      </p:tavLst>
                                    </p:anim>
                                    <p:anim calcmode="lin" valueType="num">
                                      <p:cBhvr additive="base">
                                        <p:cTn id="27" dur="500"/>
                                        <p:tgtEl>
                                          <p:spTgt spid="99330"/>
                                        </p:tgtEl>
                                        <p:attrNameLst>
                                          <p:attrName>ppt_y</p:attrName>
                                        </p:attrNameLst>
                                      </p:cBhvr>
                                      <p:tavLst>
                                        <p:tav tm="0">
                                          <p:val>
                                            <p:strVal val="ppt_y"/>
                                          </p:val>
                                        </p:tav>
                                        <p:tav tm="100000">
                                          <p:val>
                                            <p:strVal val="1+ppt_h/2"/>
                                          </p:val>
                                        </p:tav>
                                      </p:tavLst>
                                    </p:anim>
                                    <p:set>
                                      <p:cBhvr>
                                        <p:cTn id="28" dur="1" fill="hold">
                                          <p:stCondLst>
                                            <p:cond delay="499"/>
                                          </p:stCondLst>
                                        </p:cTn>
                                        <p:tgtEl>
                                          <p:spTgt spid="99330"/>
                                        </p:tgtEl>
                                        <p:attrNameLst>
                                          <p:attrName>style.visibility</p:attrName>
                                        </p:attrNameLst>
                                      </p:cBhvr>
                                      <p:to>
                                        <p:strVal val="hidden"/>
                                      </p:to>
                                    </p:set>
                                  </p:childTnLst>
                                </p:cTn>
                              </p:par>
                              <p:par>
                                <p:cTn id="29" presetID="2" presetClass="exit" presetSubtype="4" fill="hold" nodeType="withEffect">
                                  <p:stCondLst>
                                    <p:cond delay="0"/>
                                  </p:stCondLst>
                                  <p:childTnLst>
                                    <p:anim calcmode="lin" valueType="num">
                                      <p:cBhvr additive="base">
                                        <p:cTn id="30" dur="500"/>
                                        <p:tgtEl>
                                          <p:spTgt spid="99331"/>
                                        </p:tgtEl>
                                        <p:attrNameLst>
                                          <p:attrName>ppt_x</p:attrName>
                                        </p:attrNameLst>
                                      </p:cBhvr>
                                      <p:tavLst>
                                        <p:tav tm="0">
                                          <p:val>
                                            <p:strVal val="ppt_x"/>
                                          </p:val>
                                        </p:tav>
                                        <p:tav tm="100000">
                                          <p:val>
                                            <p:strVal val="ppt_x"/>
                                          </p:val>
                                        </p:tav>
                                      </p:tavLst>
                                    </p:anim>
                                    <p:anim calcmode="lin" valueType="num">
                                      <p:cBhvr additive="base">
                                        <p:cTn id="31" dur="500"/>
                                        <p:tgtEl>
                                          <p:spTgt spid="99331"/>
                                        </p:tgtEl>
                                        <p:attrNameLst>
                                          <p:attrName>ppt_y</p:attrName>
                                        </p:attrNameLst>
                                      </p:cBhvr>
                                      <p:tavLst>
                                        <p:tav tm="0">
                                          <p:val>
                                            <p:strVal val="ppt_y"/>
                                          </p:val>
                                        </p:tav>
                                        <p:tav tm="100000">
                                          <p:val>
                                            <p:strVal val="1+ppt_h/2"/>
                                          </p:val>
                                        </p:tav>
                                      </p:tavLst>
                                    </p:anim>
                                    <p:set>
                                      <p:cBhvr>
                                        <p:cTn id="32" dur="1" fill="hold">
                                          <p:stCondLst>
                                            <p:cond delay="499"/>
                                          </p:stCondLst>
                                        </p:cTn>
                                        <p:tgtEl>
                                          <p:spTgt spid="99331"/>
                                        </p:tgtEl>
                                        <p:attrNameLst>
                                          <p:attrName>style.visibility</p:attrName>
                                        </p:attrNameLst>
                                      </p:cBhvr>
                                      <p:to>
                                        <p:strVal val="hidden"/>
                                      </p:to>
                                    </p:set>
                                  </p:childTnLst>
                                </p:cTn>
                              </p:par>
                              <p:par>
                                <p:cTn id="33" presetID="2" presetClass="exit" presetSubtype="4" fill="hold" nodeType="withEffect">
                                  <p:stCondLst>
                                    <p:cond delay="0"/>
                                  </p:stCondLst>
                                  <p:childTnLst>
                                    <p:anim calcmode="lin" valueType="num">
                                      <p:cBhvr additive="base">
                                        <p:cTn id="34" dur="500"/>
                                        <p:tgtEl>
                                          <p:spTgt spid="99334"/>
                                        </p:tgtEl>
                                        <p:attrNameLst>
                                          <p:attrName>ppt_x</p:attrName>
                                        </p:attrNameLst>
                                      </p:cBhvr>
                                      <p:tavLst>
                                        <p:tav tm="0">
                                          <p:val>
                                            <p:strVal val="ppt_x"/>
                                          </p:val>
                                        </p:tav>
                                        <p:tav tm="100000">
                                          <p:val>
                                            <p:strVal val="ppt_x"/>
                                          </p:val>
                                        </p:tav>
                                      </p:tavLst>
                                    </p:anim>
                                    <p:anim calcmode="lin" valueType="num">
                                      <p:cBhvr additive="base">
                                        <p:cTn id="35" dur="500"/>
                                        <p:tgtEl>
                                          <p:spTgt spid="99334"/>
                                        </p:tgtEl>
                                        <p:attrNameLst>
                                          <p:attrName>ppt_y</p:attrName>
                                        </p:attrNameLst>
                                      </p:cBhvr>
                                      <p:tavLst>
                                        <p:tav tm="0">
                                          <p:val>
                                            <p:strVal val="ppt_y"/>
                                          </p:val>
                                        </p:tav>
                                        <p:tav tm="100000">
                                          <p:val>
                                            <p:strVal val="1+ppt_h/2"/>
                                          </p:val>
                                        </p:tav>
                                      </p:tavLst>
                                    </p:anim>
                                    <p:set>
                                      <p:cBhvr>
                                        <p:cTn id="36" dur="1" fill="hold">
                                          <p:stCondLst>
                                            <p:cond delay="499"/>
                                          </p:stCondLst>
                                        </p:cTn>
                                        <p:tgtEl>
                                          <p:spTgt spid="99334"/>
                                        </p:tgtEl>
                                        <p:attrNameLst>
                                          <p:attrName>style.visibility</p:attrName>
                                        </p:attrNameLst>
                                      </p:cBhvr>
                                      <p:to>
                                        <p:strVal val="hidden"/>
                                      </p:to>
                                    </p:set>
                                  </p:childTnLst>
                                </p:cTn>
                              </p:par>
                              <p:par>
                                <p:cTn id="37" presetID="2" presetClass="exit" presetSubtype="4" fill="hold" nodeType="withEffect">
                                  <p:stCondLst>
                                    <p:cond delay="0"/>
                                  </p:stCondLst>
                                  <p:childTnLst>
                                    <p:anim calcmode="lin" valueType="num">
                                      <p:cBhvr additive="base">
                                        <p:cTn id="38" dur="500"/>
                                        <p:tgtEl>
                                          <p:spTgt spid="99337"/>
                                        </p:tgtEl>
                                        <p:attrNameLst>
                                          <p:attrName>ppt_x</p:attrName>
                                        </p:attrNameLst>
                                      </p:cBhvr>
                                      <p:tavLst>
                                        <p:tav tm="0">
                                          <p:val>
                                            <p:strVal val="ppt_x"/>
                                          </p:val>
                                        </p:tav>
                                        <p:tav tm="100000">
                                          <p:val>
                                            <p:strVal val="ppt_x"/>
                                          </p:val>
                                        </p:tav>
                                      </p:tavLst>
                                    </p:anim>
                                    <p:anim calcmode="lin" valueType="num">
                                      <p:cBhvr additive="base">
                                        <p:cTn id="39" dur="500"/>
                                        <p:tgtEl>
                                          <p:spTgt spid="99337"/>
                                        </p:tgtEl>
                                        <p:attrNameLst>
                                          <p:attrName>ppt_y</p:attrName>
                                        </p:attrNameLst>
                                      </p:cBhvr>
                                      <p:tavLst>
                                        <p:tav tm="0">
                                          <p:val>
                                            <p:strVal val="ppt_y"/>
                                          </p:val>
                                        </p:tav>
                                        <p:tav tm="100000">
                                          <p:val>
                                            <p:strVal val="1+ppt_h/2"/>
                                          </p:val>
                                        </p:tav>
                                      </p:tavLst>
                                    </p:anim>
                                    <p:set>
                                      <p:cBhvr>
                                        <p:cTn id="40" dur="1" fill="hold">
                                          <p:stCondLst>
                                            <p:cond delay="499"/>
                                          </p:stCondLst>
                                        </p:cTn>
                                        <p:tgtEl>
                                          <p:spTgt spid="99337"/>
                                        </p:tgtEl>
                                        <p:attrNameLst>
                                          <p:attrName>style.visibility</p:attrName>
                                        </p:attrNameLst>
                                      </p:cBhvr>
                                      <p:to>
                                        <p:strVal val="hidden"/>
                                      </p:to>
                                    </p:set>
                                  </p:childTnLst>
                                </p:cTn>
                              </p:par>
                              <p:par>
                                <p:cTn id="41" presetID="2" presetClass="exit" presetSubtype="4" fill="hold" nodeType="withEffect">
                                  <p:stCondLst>
                                    <p:cond delay="0"/>
                                  </p:stCondLst>
                                  <p:childTnLst>
                                    <p:anim calcmode="lin" valueType="num">
                                      <p:cBhvr additive="base">
                                        <p:cTn id="42" dur="500"/>
                                        <p:tgtEl>
                                          <p:spTgt spid="99340"/>
                                        </p:tgtEl>
                                        <p:attrNameLst>
                                          <p:attrName>ppt_x</p:attrName>
                                        </p:attrNameLst>
                                      </p:cBhvr>
                                      <p:tavLst>
                                        <p:tav tm="0">
                                          <p:val>
                                            <p:strVal val="ppt_x"/>
                                          </p:val>
                                        </p:tav>
                                        <p:tav tm="100000">
                                          <p:val>
                                            <p:strVal val="ppt_x"/>
                                          </p:val>
                                        </p:tav>
                                      </p:tavLst>
                                    </p:anim>
                                    <p:anim calcmode="lin" valueType="num">
                                      <p:cBhvr additive="base">
                                        <p:cTn id="43" dur="500"/>
                                        <p:tgtEl>
                                          <p:spTgt spid="99340"/>
                                        </p:tgtEl>
                                        <p:attrNameLst>
                                          <p:attrName>ppt_y</p:attrName>
                                        </p:attrNameLst>
                                      </p:cBhvr>
                                      <p:tavLst>
                                        <p:tav tm="0">
                                          <p:val>
                                            <p:strVal val="ppt_y"/>
                                          </p:val>
                                        </p:tav>
                                        <p:tav tm="100000">
                                          <p:val>
                                            <p:strVal val="1+ppt_h/2"/>
                                          </p:val>
                                        </p:tav>
                                      </p:tavLst>
                                    </p:anim>
                                    <p:set>
                                      <p:cBhvr>
                                        <p:cTn id="44" dur="1" fill="hold">
                                          <p:stCondLst>
                                            <p:cond delay="499"/>
                                          </p:stCondLst>
                                        </p:cTn>
                                        <p:tgtEl>
                                          <p:spTgt spid="99340"/>
                                        </p:tgtEl>
                                        <p:attrNameLst>
                                          <p:attrName>style.visibility</p:attrName>
                                        </p:attrNameLst>
                                      </p:cBhvr>
                                      <p:to>
                                        <p:strVal val="hidden"/>
                                      </p:to>
                                    </p:set>
                                  </p:childTnLst>
                                </p:cTn>
                              </p:par>
                              <p:par>
                                <p:cTn id="45" presetID="2" presetClass="exit" presetSubtype="4" fill="hold" grpId="0" nodeType="withEffect">
                                  <p:stCondLst>
                                    <p:cond delay="0"/>
                                  </p:stCondLst>
                                  <p:childTnLst>
                                    <p:anim calcmode="lin" valueType="num">
                                      <p:cBhvr additive="base">
                                        <p:cTn id="46" dur="500"/>
                                        <p:tgtEl>
                                          <p:spTgt spid="99343">
                                            <p:txEl>
                                              <p:pRg st="0" end="0"/>
                                            </p:txEl>
                                          </p:spTgt>
                                        </p:tgtEl>
                                        <p:attrNameLst>
                                          <p:attrName>ppt_x</p:attrName>
                                        </p:attrNameLst>
                                      </p:cBhvr>
                                      <p:tavLst>
                                        <p:tav tm="0">
                                          <p:val>
                                            <p:strVal val="ppt_x"/>
                                          </p:val>
                                        </p:tav>
                                        <p:tav tm="100000">
                                          <p:val>
                                            <p:strVal val="ppt_x"/>
                                          </p:val>
                                        </p:tav>
                                      </p:tavLst>
                                    </p:anim>
                                    <p:anim calcmode="lin" valueType="num">
                                      <p:cBhvr additive="base">
                                        <p:cTn id="47" dur="500"/>
                                        <p:tgtEl>
                                          <p:spTgt spid="99343">
                                            <p:txEl>
                                              <p:pRg st="0" end="0"/>
                                            </p:txEl>
                                          </p:spTgt>
                                        </p:tgtEl>
                                        <p:attrNameLst>
                                          <p:attrName>ppt_y</p:attrName>
                                        </p:attrNameLst>
                                      </p:cBhvr>
                                      <p:tavLst>
                                        <p:tav tm="0">
                                          <p:val>
                                            <p:strVal val="ppt_y"/>
                                          </p:val>
                                        </p:tav>
                                        <p:tav tm="100000">
                                          <p:val>
                                            <p:strVal val="1+ppt_h/2"/>
                                          </p:val>
                                        </p:tav>
                                      </p:tavLst>
                                    </p:anim>
                                    <p:set>
                                      <p:cBhvr>
                                        <p:cTn id="48" dur="1" fill="hold">
                                          <p:stCondLst>
                                            <p:cond delay="499"/>
                                          </p:stCondLst>
                                        </p:cTn>
                                        <p:tgtEl>
                                          <p:spTgt spid="99343">
                                            <p:txEl>
                                              <p:pRg st="0" end="0"/>
                                            </p:txEl>
                                          </p:spTgt>
                                        </p:tgtEl>
                                        <p:attrNameLst>
                                          <p:attrName>style.visibility</p:attrName>
                                        </p:attrNameLst>
                                      </p:cBhvr>
                                      <p:to>
                                        <p:strVal val="hidden"/>
                                      </p:to>
                                    </p:set>
                                  </p:childTnLst>
                                </p:cTn>
                              </p:par>
                              <p:par>
                                <p:cTn id="49" presetID="2" presetClass="exit" presetSubtype="4" fill="hold" grpId="0" nodeType="withEffect">
                                  <p:stCondLst>
                                    <p:cond delay="0"/>
                                  </p:stCondLst>
                                  <p:childTnLst>
                                    <p:anim calcmode="lin" valueType="num">
                                      <p:cBhvr additive="base">
                                        <p:cTn id="50" dur="500"/>
                                        <p:tgtEl>
                                          <p:spTgt spid="99344">
                                            <p:txEl>
                                              <p:pRg st="0" end="0"/>
                                            </p:txEl>
                                          </p:spTgt>
                                        </p:tgtEl>
                                        <p:attrNameLst>
                                          <p:attrName>ppt_x</p:attrName>
                                        </p:attrNameLst>
                                      </p:cBhvr>
                                      <p:tavLst>
                                        <p:tav tm="0">
                                          <p:val>
                                            <p:strVal val="ppt_x"/>
                                          </p:val>
                                        </p:tav>
                                        <p:tav tm="100000">
                                          <p:val>
                                            <p:strVal val="ppt_x"/>
                                          </p:val>
                                        </p:tav>
                                      </p:tavLst>
                                    </p:anim>
                                    <p:anim calcmode="lin" valueType="num">
                                      <p:cBhvr additive="base">
                                        <p:cTn id="51" dur="500"/>
                                        <p:tgtEl>
                                          <p:spTgt spid="99344">
                                            <p:txEl>
                                              <p:pRg st="0" end="0"/>
                                            </p:txEl>
                                          </p:spTgt>
                                        </p:tgtEl>
                                        <p:attrNameLst>
                                          <p:attrName>ppt_y</p:attrName>
                                        </p:attrNameLst>
                                      </p:cBhvr>
                                      <p:tavLst>
                                        <p:tav tm="0">
                                          <p:val>
                                            <p:strVal val="ppt_y"/>
                                          </p:val>
                                        </p:tav>
                                        <p:tav tm="100000">
                                          <p:val>
                                            <p:strVal val="1+ppt_h/2"/>
                                          </p:val>
                                        </p:tav>
                                      </p:tavLst>
                                    </p:anim>
                                    <p:set>
                                      <p:cBhvr>
                                        <p:cTn id="52" dur="1" fill="hold">
                                          <p:stCondLst>
                                            <p:cond delay="499"/>
                                          </p:stCondLst>
                                        </p:cTn>
                                        <p:tgtEl>
                                          <p:spTgt spid="99344">
                                            <p:txEl>
                                              <p:pRg st="0" end="0"/>
                                            </p:txEl>
                                          </p:spTgt>
                                        </p:tgtEl>
                                        <p:attrNameLst>
                                          <p:attrName>style.visibility</p:attrName>
                                        </p:attrNameLst>
                                      </p:cBhvr>
                                      <p:to>
                                        <p:strVal val="hidden"/>
                                      </p:to>
                                    </p:set>
                                  </p:childTnLst>
                                </p:cTn>
                              </p:par>
                              <p:par>
                                <p:cTn id="53" presetID="2" presetClass="exit" presetSubtype="4" fill="hold" grpId="0" nodeType="withEffect">
                                  <p:stCondLst>
                                    <p:cond delay="0"/>
                                  </p:stCondLst>
                                  <p:childTnLst>
                                    <p:anim calcmode="lin" valueType="num">
                                      <p:cBhvr additive="base">
                                        <p:cTn id="54" dur="500"/>
                                        <p:tgtEl>
                                          <p:spTgt spid="99345">
                                            <p:txEl>
                                              <p:pRg st="0" end="0"/>
                                            </p:txEl>
                                          </p:spTgt>
                                        </p:tgtEl>
                                        <p:attrNameLst>
                                          <p:attrName>ppt_x</p:attrName>
                                        </p:attrNameLst>
                                      </p:cBhvr>
                                      <p:tavLst>
                                        <p:tav tm="0">
                                          <p:val>
                                            <p:strVal val="ppt_x"/>
                                          </p:val>
                                        </p:tav>
                                        <p:tav tm="100000">
                                          <p:val>
                                            <p:strVal val="ppt_x"/>
                                          </p:val>
                                        </p:tav>
                                      </p:tavLst>
                                    </p:anim>
                                    <p:anim calcmode="lin" valueType="num">
                                      <p:cBhvr additive="base">
                                        <p:cTn id="55" dur="500"/>
                                        <p:tgtEl>
                                          <p:spTgt spid="99345">
                                            <p:txEl>
                                              <p:pRg st="0" end="0"/>
                                            </p:txEl>
                                          </p:spTgt>
                                        </p:tgtEl>
                                        <p:attrNameLst>
                                          <p:attrName>ppt_y</p:attrName>
                                        </p:attrNameLst>
                                      </p:cBhvr>
                                      <p:tavLst>
                                        <p:tav tm="0">
                                          <p:val>
                                            <p:strVal val="ppt_y"/>
                                          </p:val>
                                        </p:tav>
                                        <p:tav tm="100000">
                                          <p:val>
                                            <p:strVal val="1+ppt_h/2"/>
                                          </p:val>
                                        </p:tav>
                                      </p:tavLst>
                                    </p:anim>
                                    <p:set>
                                      <p:cBhvr>
                                        <p:cTn id="56" dur="1" fill="hold">
                                          <p:stCondLst>
                                            <p:cond delay="499"/>
                                          </p:stCondLst>
                                        </p:cTn>
                                        <p:tgtEl>
                                          <p:spTgt spid="99345">
                                            <p:txEl>
                                              <p:pRg st="0" end="0"/>
                                            </p:txEl>
                                          </p:spTgt>
                                        </p:tgtEl>
                                        <p:attrNameLst>
                                          <p:attrName>style.visibility</p:attrName>
                                        </p:attrNameLst>
                                      </p:cBhvr>
                                      <p:to>
                                        <p:strVal val="hidden"/>
                                      </p:to>
                                    </p:set>
                                  </p:childTnLst>
                                </p:cTn>
                              </p:par>
                              <p:par>
                                <p:cTn id="57" presetID="2" presetClass="exit" presetSubtype="4" fill="hold" grpId="0" nodeType="withEffect">
                                  <p:stCondLst>
                                    <p:cond delay="0"/>
                                  </p:stCondLst>
                                  <p:childTnLst>
                                    <p:anim calcmode="lin" valueType="num">
                                      <p:cBhvr additive="base">
                                        <p:cTn id="58" dur="500"/>
                                        <p:tgtEl>
                                          <p:spTgt spid="99346">
                                            <p:txEl>
                                              <p:pRg st="0" end="0"/>
                                            </p:txEl>
                                          </p:spTgt>
                                        </p:tgtEl>
                                        <p:attrNameLst>
                                          <p:attrName>ppt_x</p:attrName>
                                        </p:attrNameLst>
                                      </p:cBhvr>
                                      <p:tavLst>
                                        <p:tav tm="0">
                                          <p:val>
                                            <p:strVal val="ppt_x"/>
                                          </p:val>
                                        </p:tav>
                                        <p:tav tm="100000">
                                          <p:val>
                                            <p:strVal val="ppt_x"/>
                                          </p:val>
                                        </p:tav>
                                      </p:tavLst>
                                    </p:anim>
                                    <p:anim calcmode="lin" valueType="num">
                                      <p:cBhvr additive="base">
                                        <p:cTn id="59" dur="500"/>
                                        <p:tgtEl>
                                          <p:spTgt spid="99346">
                                            <p:txEl>
                                              <p:pRg st="0" end="0"/>
                                            </p:txEl>
                                          </p:spTgt>
                                        </p:tgtEl>
                                        <p:attrNameLst>
                                          <p:attrName>ppt_y</p:attrName>
                                        </p:attrNameLst>
                                      </p:cBhvr>
                                      <p:tavLst>
                                        <p:tav tm="0">
                                          <p:val>
                                            <p:strVal val="ppt_y"/>
                                          </p:val>
                                        </p:tav>
                                        <p:tav tm="100000">
                                          <p:val>
                                            <p:strVal val="1+ppt_h/2"/>
                                          </p:val>
                                        </p:tav>
                                      </p:tavLst>
                                    </p:anim>
                                    <p:set>
                                      <p:cBhvr>
                                        <p:cTn id="60" dur="1" fill="hold">
                                          <p:stCondLst>
                                            <p:cond delay="499"/>
                                          </p:stCondLst>
                                        </p:cTn>
                                        <p:tgtEl>
                                          <p:spTgt spid="9934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43" grpId="0" build="allAtOnce"/>
      <p:bldP spid="99344" grpId="0" build="allAtOnce"/>
      <p:bldP spid="99345" grpId="0" build="allAtOnce"/>
      <p:bldP spid="99346"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1403350" y="549275"/>
            <a:ext cx="3546475" cy="762000"/>
          </a:xfrm>
          <a:prstGeom prst="rect">
            <a:avLst/>
          </a:prstGeom>
          <a:noFill/>
          <a:ln w="9525">
            <a:noFill/>
            <a:miter lim="800000"/>
          </a:ln>
          <a:effectLst/>
        </p:spPr>
        <p:txBody>
          <a:bodyPr wrap="none">
            <a:spAutoFit/>
          </a:bodyPr>
          <a:lstStyle/>
          <a:p>
            <a:r>
              <a:rPr lang="zh-CN" altLang="en-US" sz="4400" b="1" dirty="0">
                <a:solidFill>
                  <a:srgbClr val="FF0000"/>
                </a:solidFill>
                <a:latin typeface="隶书" panose="02010509060101010101" pitchFamily="49" charset="-122"/>
                <a:ea typeface="隶书" panose="02010509060101010101" pitchFamily="49" charset="-122"/>
              </a:rPr>
              <a:t>角的表示方法</a:t>
            </a:r>
          </a:p>
        </p:txBody>
      </p:sp>
      <p:grpSp>
        <p:nvGrpSpPr>
          <p:cNvPr id="6171" name="Group 27"/>
          <p:cNvGrpSpPr/>
          <p:nvPr/>
        </p:nvGrpSpPr>
        <p:grpSpPr bwMode="auto">
          <a:xfrm>
            <a:off x="395288" y="1474790"/>
            <a:ext cx="2592387" cy="1943101"/>
            <a:chOff x="249" y="929"/>
            <a:chExt cx="1633" cy="1224"/>
          </a:xfrm>
        </p:grpSpPr>
        <p:grpSp>
          <p:nvGrpSpPr>
            <p:cNvPr id="6151" name="Group 7"/>
            <p:cNvGrpSpPr/>
            <p:nvPr/>
          </p:nvGrpSpPr>
          <p:grpSpPr bwMode="auto">
            <a:xfrm>
              <a:off x="430" y="1097"/>
              <a:ext cx="1280" cy="826"/>
              <a:chOff x="3045" y="10807"/>
              <a:chExt cx="2160" cy="1249"/>
            </a:xfrm>
          </p:grpSpPr>
          <p:sp>
            <p:nvSpPr>
              <p:cNvPr id="6152" name="Line 8"/>
              <p:cNvSpPr>
                <a:spLocks noChangeShapeType="1"/>
              </p:cNvSpPr>
              <p:nvPr/>
            </p:nvSpPr>
            <p:spPr bwMode="auto">
              <a:xfrm flipH="1">
                <a:off x="3060" y="10807"/>
                <a:ext cx="1620" cy="1249"/>
              </a:xfrm>
              <a:prstGeom prst="line">
                <a:avLst/>
              </a:prstGeom>
              <a:noFill/>
              <a:ln w="38100">
                <a:solidFill>
                  <a:srgbClr val="000000"/>
                </a:solidFill>
                <a:round/>
              </a:ln>
            </p:spPr>
            <p:txBody>
              <a:bodyPr/>
              <a:lstStyle/>
              <a:p>
                <a:endParaRPr lang="zh-CN" altLang="en-US"/>
              </a:p>
            </p:txBody>
          </p:sp>
          <p:sp>
            <p:nvSpPr>
              <p:cNvPr id="6153" name="Line 9"/>
              <p:cNvSpPr>
                <a:spLocks noChangeShapeType="1"/>
              </p:cNvSpPr>
              <p:nvPr/>
            </p:nvSpPr>
            <p:spPr bwMode="auto">
              <a:xfrm>
                <a:off x="3045" y="12053"/>
                <a:ext cx="2160" cy="0"/>
              </a:xfrm>
              <a:prstGeom prst="line">
                <a:avLst/>
              </a:prstGeom>
              <a:noFill/>
              <a:ln w="38100">
                <a:solidFill>
                  <a:srgbClr val="000000"/>
                </a:solidFill>
                <a:round/>
              </a:ln>
            </p:spPr>
            <p:txBody>
              <a:bodyPr/>
              <a:lstStyle/>
              <a:p>
                <a:endParaRPr lang="zh-CN" altLang="en-US"/>
              </a:p>
            </p:txBody>
          </p:sp>
        </p:grpSp>
        <p:sp>
          <p:nvSpPr>
            <p:cNvPr id="6154" name="Text Box 10"/>
            <p:cNvSpPr txBox="1">
              <a:spLocks noChangeArrowheads="1"/>
            </p:cNvSpPr>
            <p:nvPr/>
          </p:nvSpPr>
          <p:spPr bwMode="auto">
            <a:xfrm>
              <a:off x="249" y="1779"/>
              <a:ext cx="214" cy="258"/>
            </a:xfrm>
            <a:prstGeom prst="rect">
              <a:avLst/>
            </a:prstGeom>
            <a:noFill/>
            <a:ln w="38100">
              <a:noFill/>
              <a:miter lim="800000"/>
            </a:ln>
          </p:spPr>
          <p:txBody>
            <a:bodyPr lIns="0" tIns="0" rIns="0" bIns="0"/>
            <a:lstStyle/>
            <a:p>
              <a:pPr algn="just"/>
              <a:r>
                <a:rPr lang="en-US" altLang="zh-CN" sz="3000" dirty="0">
                  <a:latin typeface="Times New Roman" panose="02020603050405020304" pitchFamily="18" charset="0"/>
                  <a:cs typeface="Times New Roman" panose="02020603050405020304" pitchFamily="18" charset="0"/>
                </a:rPr>
                <a:t>O</a:t>
              </a:r>
            </a:p>
          </p:txBody>
        </p:sp>
        <p:sp>
          <p:nvSpPr>
            <p:cNvPr id="6155" name="Text Box 11"/>
            <p:cNvSpPr txBox="1">
              <a:spLocks noChangeArrowheads="1"/>
            </p:cNvSpPr>
            <p:nvPr/>
          </p:nvSpPr>
          <p:spPr bwMode="auto">
            <a:xfrm>
              <a:off x="1156" y="929"/>
              <a:ext cx="213" cy="257"/>
            </a:xfrm>
            <a:prstGeom prst="rect">
              <a:avLst/>
            </a:prstGeom>
            <a:noFill/>
            <a:ln w="38100">
              <a:noFill/>
              <a:miter lim="800000"/>
            </a:ln>
          </p:spPr>
          <p:txBody>
            <a:bodyPr lIns="0" tIns="0" rIns="0" bIns="0"/>
            <a:lstStyle/>
            <a:p>
              <a:pPr algn="just"/>
              <a:r>
                <a:rPr lang="en-US" altLang="zh-CN" sz="3000" dirty="0">
                  <a:latin typeface="Times New Roman" panose="02020603050405020304" pitchFamily="18" charset="0"/>
                </a:rPr>
                <a:t>A</a:t>
              </a:r>
              <a:endParaRPr lang="en-US" altLang="zh-CN" sz="3000" dirty="0">
                <a:latin typeface="Arial" panose="020B0604020202020204" pitchFamily="34" charset="0"/>
              </a:endParaRPr>
            </a:p>
          </p:txBody>
        </p:sp>
        <p:sp>
          <p:nvSpPr>
            <p:cNvPr id="6156" name="Text Box 12"/>
            <p:cNvSpPr txBox="1">
              <a:spLocks noChangeArrowheads="1"/>
            </p:cNvSpPr>
            <p:nvPr/>
          </p:nvSpPr>
          <p:spPr bwMode="auto">
            <a:xfrm>
              <a:off x="1669" y="1895"/>
              <a:ext cx="213" cy="258"/>
            </a:xfrm>
            <a:prstGeom prst="rect">
              <a:avLst/>
            </a:prstGeom>
            <a:noFill/>
            <a:ln w="38100">
              <a:noFill/>
              <a:miter lim="800000"/>
            </a:ln>
          </p:spPr>
          <p:txBody>
            <a:bodyPr lIns="0" tIns="0" rIns="0" bIns="0"/>
            <a:lstStyle/>
            <a:p>
              <a:pPr algn="just"/>
              <a:r>
                <a:rPr lang="en-US" altLang="zh-CN" sz="3000" dirty="0">
                  <a:latin typeface="Times New Roman" panose="02020603050405020304" pitchFamily="18" charset="0"/>
                </a:rPr>
                <a:t>B</a:t>
              </a:r>
              <a:endParaRPr lang="en-US" altLang="zh-CN" sz="3000" dirty="0">
                <a:latin typeface="Arial" panose="020B0604020202020204" pitchFamily="34" charset="0"/>
              </a:endParaRPr>
            </a:p>
          </p:txBody>
        </p:sp>
      </p:grpSp>
      <p:grpSp>
        <p:nvGrpSpPr>
          <p:cNvPr id="6176" name="Group 32"/>
          <p:cNvGrpSpPr/>
          <p:nvPr/>
        </p:nvGrpSpPr>
        <p:grpSpPr bwMode="auto">
          <a:xfrm>
            <a:off x="3203575" y="1752600"/>
            <a:ext cx="2319338" cy="1490663"/>
            <a:chOff x="2018" y="1104"/>
            <a:chExt cx="1461" cy="939"/>
          </a:xfrm>
        </p:grpSpPr>
        <p:grpSp>
          <p:nvGrpSpPr>
            <p:cNvPr id="6158" name="Group 14"/>
            <p:cNvGrpSpPr/>
            <p:nvPr/>
          </p:nvGrpSpPr>
          <p:grpSpPr bwMode="auto">
            <a:xfrm>
              <a:off x="2199" y="1104"/>
              <a:ext cx="1280" cy="828"/>
              <a:chOff x="3045" y="10878"/>
              <a:chExt cx="2160" cy="1251"/>
            </a:xfrm>
          </p:grpSpPr>
          <p:sp>
            <p:nvSpPr>
              <p:cNvPr id="6159" name="Line 15"/>
              <p:cNvSpPr>
                <a:spLocks noChangeShapeType="1"/>
              </p:cNvSpPr>
              <p:nvPr/>
            </p:nvSpPr>
            <p:spPr bwMode="auto">
              <a:xfrm flipH="1">
                <a:off x="3060" y="10878"/>
                <a:ext cx="1620" cy="1248"/>
              </a:xfrm>
              <a:prstGeom prst="line">
                <a:avLst/>
              </a:prstGeom>
              <a:noFill/>
              <a:ln w="38100">
                <a:solidFill>
                  <a:srgbClr val="000000"/>
                </a:solidFill>
                <a:round/>
              </a:ln>
            </p:spPr>
            <p:txBody>
              <a:bodyPr/>
              <a:lstStyle/>
              <a:p>
                <a:endParaRPr lang="zh-CN" altLang="en-US"/>
              </a:p>
            </p:txBody>
          </p:sp>
          <p:sp>
            <p:nvSpPr>
              <p:cNvPr id="6160" name="Line 16"/>
              <p:cNvSpPr>
                <a:spLocks noChangeShapeType="1"/>
              </p:cNvSpPr>
              <p:nvPr/>
            </p:nvSpPr>
            <p:spPr bwMode="auto">
              <a:xfrm>
                <a:off x="3045" y="12129"/>
                <a:ext cx="2160" cy="0"/>
              </a:xfrm>
              <a:prstGeom prst="line">
                <a:avLst/>
              </a:prstGeom>
              <a:noFill/>
              <a:ln w="38100">
                <a:solidFill>
                  <a:srgbClr val="000000"/>
                </a:solidFill>
                <a:round/>
              </a:ln>
            </p:spPr>
            <p:txBody>
              <a:bodyPr/>
              <a:lstStyle/>
              <a:p>
                <a:endParaRPr lang="zh-CN" altLang="en-US"/>
              </a:p>
            </p:txBody>
          </p:sp>
        </p:grpSp>
        <p:sp>
          <p:nvSpPr>
            <p:cNvPr id="6161" name="Text Box 17"/>
            <p:cNvSpPr txBox="1">
              <a:spLocks noChangeArrowheads="1"/>
            </p:cNvSpPr>
            <p:nvPr/>
          </p:nvSpPr>
          <p:spPr bwMode="auto">
            <a:xfrm>
              <a:off x="2018" y="1785"/>
              <a:ext cx="214" cy="258"/>
            </a:xfrm>
            <a:prstGeom prst="rect">
              <a:avLst/>
            </a:prstGeom>
            <a:noFill/>
            <a:ln w="38100">
              <a:noFill/>
              <a:miter lim="800000"/>
            </a:ln>
          </p:spPr>
          <p:txBody>
            <a:bodyPr lIns="0" tIns="0" rIns="0" bIns="0"/>
            <a:lstStyle/>
            <a:p>
              <a:pPr algn="just"/>
              <a:endParaRPr lang="zh-CN" altLang="zh-CN" sz="3000">
                <a:latin typeface="Arial" panose="020B0604020202020204" pitchFamily="34" charset="0"/>
              </a:endParaRPr>
            </a:p>
          </p:txBody>
        </p:sp>
        <p:sp>
          <p:nvSpPr>
            <p:cNvPr id="6172" name="Arc 28"/>
            <p:cNvSpPr/>
            <p:nvPr/>
          </p:nvSpPr>
          <p:spPr bwMode="auto">
            <a:xfrm>
              <a:off x="2426" y="1752"/>
              <a:ext cx="150" cy="188"/>
            </a:xfrm>
            <a:custGeom>
              <a:avLst/>
              <a:gdLst>
                <a:gd name="G0" fmla="+- 0 0 0"/>
                <a:gd name="G1" fmla="+- 21600 0 0"/>
                <a:gd name="G2" fmla="+- 21600 0 0"/>
                <a:gd name="T0" fmla="*/ 0 w 21600"/>
                <a:gd name="T1" fmla="*/ 0 h 29563"/>
                <a:gd name="T2" fmla="*/ 20079 w 21600"/>
                <a:gd name="T3" fmla="*/ 29563 h 29563"/>
                <a:gd name="T4" fmla="*/ 0 w 21600"/>
                <a:gd name="T5" fmla="*/ 21600 h 29563"/>
              </a:gdLst>
              <a:ahLst/>
              <a:cxnLst>
                <a:cxn ang="0">
                  <a:pos x="T0" y="T1"/>
                </a:cxn>
                <a:cxn ang="0">
                  <a:pos x="T2" y="T3"/>
                </a:cxn>
                <a:cxn ang="0">
                  <a:pos x="T4" y="T5"/>
                </a:cxn>
              </a:cxnLst>
              <a:rect l="0" t="0" r="r" b="b"/>
              <a:pathLst>
                <a:path w="21600" h="29563" fill="none" extrusionOk="0">
                  <a:moveTo>
                    <a:pt x="-1" y="0"/>
                  </a:moveTo>
                  <a:cubicBezTo>
                    <a:pt x="11929" y="0"/>
                    <a:pt x="21600" y="9670"/>
                    <a:pt x="21600" y="21600"/>
                  </a:cubicBezTo>
                  <a:cubicBezTo>
                    <a:pt x="21600" y="24326"/>
                    <a:pt x="21083" y="27028"/>
                    <a:pt x="20078" y="29562"/>
                  </a:cubicBezTo>
                </a:path>
                <a:path w="21600" h="29563" stroke="0" extrusionOk="0">
                  <a:moveTo>
                    <a:pt x="-1" y="0"/>
                  </a:moveTo>
                  <a:cubicBezTo>
                    <a:pt x="11929" y="0"/>
                    <a:pt x="21600" y="9670"/>
                    <a:pt x="21600" y="21600"/>
                  </a:cubicBezTo>
                  <a:cubicBezTo>
                    <a:pt x="21600" y="24326"/>
                    <a:pt x="21083" y="27028"/>
                    <a:pt x="20078" y="29562"/>
                  </a:cubicBezTo>
                  <a:lnTo>
                    <a:pt x="0" y="21600"/>
                  </a:lnTo>
                  <a:close/>
                </a:path>
              </a:pathLst>
            </a:custGeom>
            <a:noFill/>
            <a:ln w="38100">
              <a:solidFill>
                <a:schemeClr val="tx1"/>
              </a:solidFill>
              <a:round/>
            </a:ln>
            <a:effectLst/>
          </p:spPr>
          <p:txBody>
            <a:bodyPr wrap="none" anchor="ctr"/>
            <a:lstStyle/>
            <a:p>
              <a:endParaRPr lang="zh-CN" altLang="en-US"/>
            </a:p>
          </p:txBody>
        </p:sp>
        <p:sp>
          <p:nvSpPr>
            <p:cNvPr id="6173" name="Text Box 29"/>
            <p:cNvSpPr txBox="1">
              <a:spLocks noChangeArrowheads="1"/>
            </p:cNvSpPr>
            <p:nvPr/>
          </p:nvSpPr>
          <p:spPr bwMode="auto">
            <a:xfrm>
              <a:off x="2608" y="1480"/>
              <a:ext cx="318" cy="480"/>
            </a:xfrm>
            <a:prstGeom prst="rect">
              <a:avLst/>
            </a:prstGeom>
            <a:noFill/>
            <a:ln w="38100">
              <a:noFill/>
              <a:miter lim="800000"/>
            </a:ln>
            <a:effectLst/>
          </p:spPr>
          <p:txBody>
            <a:bodyPr>
              <a:spAutoFit/>
            </a:bodyPr>
            <a:lstStyle/>
            <a:p>
              <a:pPr>
                <a:spcBef>
                  <a:spcPct val="50000"/>
                </a:spcBef>
              </a:pPr>
              <a:r>
                <a:rPr lang="en-US" altLang="zh-CN" sz="4400" dirty="0">
                  <a:latin typeface="Arial" panose="020B0604020202020204" pitchFamily="34" charset="0"/>
                  <a:ea typeface="隶书" panose="02010509060101010101" pitchFamily="49" charset="-122"/>
                </a:rPr>
                <a:t>α</a:t>
              </a:r>
            </a:p>
          </p:txBody>
        </p:sp>
      </p:grpSp>
      <p:grpSp>
        <p:nvGrpSpPr>
          <p:cNvPr id="6165" name="Group 21"/>
          <p:cNvGrpSpPr/>
          <p:nvPr/>
        </p:nvGrpSpPr>
        <p:grpSpPr bwMode="auto">
          <a:xfrm>
            <a:off x="6154738" y="1752025"/>
            <a:ext cx="2032000" cy="1314450"/>
            <a:chOff x="3045" y="10878"/>
            <a:chExt cx="2160" cy="1251"/>
          </a:xfrm>
        </p:grpSpPr>
        <p:sp>
          <p:nvSpPr>
            <p:cNvPr id="6166" name="Line 22"/>
            <p:cNvSpPr>
              <a:spLocks noChangeShapeType="1"/>
            </p:cNvSpPr>
            <p:nvPr/>
          </p:nvSpPr>
          <p:spPr bwMode="auto">
            <a:xfrm flipH="1">
              <a:off x="3060" y="10878"/>
              <a:ext cx="1620" cy="1248"/>
            </a:xfrm>
            <a:prstGeom prst="line">
              <a:avLst/>
            </a:prstGeom>
            <a:noFill/>
            <a:ln w="38100">
              <a:solidFill>
                <a:srgbClr val="000000"/>
              </a:solidFill>
              <a:round/>
            </a:ln>
          </p:spPr>
          <p:txBody>
            <a:bodyPr/>
            <a:lstStyle/>
            <a:p>
              <a:endParaRPr lang="zh-CN" altLang="en-US"/>
            </a:p>
          </p:txBody>
        </p:sp>
        <p:sp>
          <p:nvSpPr>
            <p:cNvPr id="6167" name="Line 23"/>
            <p:cNvSpPr>
              <a:spLocks noChangeShapeType="1"/>
            </p:cNvSpPr>
            <p:nvPr/>
          </p:nvSpPr>
          <p:spPr bwMode="auto">
            <a:xfrm>
              <a:off x="3045" y="12129"/>
              <a:ext cx="2160" cy="0"/>
            </a:xfrm>
            <a:prstGeom prst="line">
              <a:avLst/>
            </a:prstGeom>
            <a:noFill/>
            <a:ln w="38100">
              <a:solidFill>
                <a:srgbClr val="000000"/>
              </a:solidFill>
              <a:round/>
            </a:ln>
          </p:spPr>
          <p:txBody>
            <a:bodyPr/>
            <a:lstStyle/>
            <a:p>
              <a:endParaRPr lang="zh-CN" altLang="en-US"/>
            </a:p>
          </p:txBody>
        </p:sp>
      </p:grpSp>
      <p:sp>
        <p:nvSpPr>
          <p:cNvPr id="6174" name="Arc 30"/>
          <p:cNvSpPr/>
          <p:nvPr/>
        </p:nvSpPr>
        <p:spPr bwMode="auto">
          <a:xfrm>
            <a:off x="6516688" y="2777550"/>
            <a:ext cx="238125" cy="298450"/>
          </a:xfrm>
          <a:custGeom>
            <a:avLst/>
            <a:gdLst>
              <a:gd name="G0" fmla="+- 0 0 0"/>
              <a:gd name="G1" fmla="+- 21600 0 0"/>
              <a:gd name="G2" fmla="+- 21600 0 0"/>
              <a:gd name="T0" fmla="*/ 0 w 21600"/>
              <a:gd name="T1" fmla="*/ 0 h 29563"/>
              <a:gd name="T2" fmla="*/ 20079 w 21600"/>
              <a:gd name="T3" fmla="*/ 29563 h 29563"/>
              <a:gd name="T4" fmla="*/ 0 w 21600"/>
              <a:gd name="T5" fmla="*/ 21600 h 29563"/>
            </a:gdLst>
            <a:ahLst/>
            <a:cxnLst>
              <a:cxn ang="0">
                <a:pos x="T0" y="T1"/>
              </a:cxn>
              <a:cxn ang="0">
                <a:pos x="T2" y="T3"/>
              </a:cxn>
              <a:cxn ang="0">
                <a:pos x="T4" y="T5"/>
              </a:cxn>
            </a:cxnLst>
            <a:rect l="0" t="0" r="r" b="b"/>
            <a:pathLst>
              <a:path w="21600" h="29563" fill="none" extrusionOk="0">
                <a:moveTo>
                  <a:pt x="-1" y="0"/>
                </a:moveTo>
                <a:cubicBezTo>
                  <a:pt x="11929" y="0"/>
                  <a:pt x="21600" y="9670"/>
                  <a:pt x="21600" y="21600"/>
                </a:cubicBezTo>
                <a:cubicBezTo>
                  <a:pt x="21600" y="24326"/>
                  <a:pt x="21083" y="27028"/>
                  <a:pt x="20078" y="29562"/>
                </a:cubicBezTo>
              </a:path>
              <a:path w="21600" h="29563" stroke="0" extrusionOk="0">
                <a:moveTo>
                  <a:pt x="-1" y="0"/>
                </a:moveTo>
                <a:cubicBezTo>
                  <a:pt x="11929" y="0"/>
                  <a:pt x="21600" y="9670"/>
                  <a:pt x="21600" y="21600"/>
                </a:cubicBezTo>
                <a:cubicBezTo>
                  <a:pt x="21600" y="24326"/>
                  <a:pt x="21083" y="27028"/>
                  <a:pt x="20078" y="29562"/>
                </a:cubicBezTo>
                <a:lnTo>
                  <a:pt x="0" y="21600"/>
                </a:lnTo>
                <a:close/>
              </a:path>
            </a:pathLst>
          </a:custGeom>
          <a:noFill/>
          <a:ln w="9525">
            <a:solidFill>
              <a:schemeClr val="tx1"/>
            </a:solidFill>
            <a:round/>
          </a:ln>
          <a:effectLst/>
        </p:spPr>
        <p:txBody>
          <a:bodyPr wrap="none" anchor="ctr"/>
          <a:lstStyle/>
          <a:p>
            <a:endParaRPr lang="zh-CN" altLang="en-US"/>
          </a:p>
        </p:txBody>
      </p:sp>
      <p:sp>
        <p:nvSpPr>
          <p:cNvPr id="6175" name="Text Box 31"/>
          <p:cNvSpPr txBox="1">
            <a:spLocks noChangeArrowheads="1"/>
          </p:cNvSpPr>
          <p:nvPr/>
        </p:nvSpPr>
        <p:spPr bwMode="auto">
          <a:xfrm>
            <a:off x="6732588" y="2561650"/>
            <a:ext cx="382587" cy="519113"/>
          </a:xfrm>
          <a:prstGeom prst="rect">
            <a:avLst/>
          </a:prstGeom>
          <a:noFill/>
          <a:ln w="9525">
            <a:noFill/>
            <a:miter lim="800000"/>
          </a:ln>
          <a:effectLst/>
        </p:spPr>
        <p:txBody>
          <a:bodyPr wrap="none">
            <a:spAutoFit/>
          </a:bodyPr>
          <a:lstStyle/>
          <a:p>
            <a:r>
              <a:rPr lang="en-US" altLang="zh-CN" sz="2800" dirty="0">
                <a:latin typeface="Arial" panose="020B0604020202020204" pitchFamily="34" charset="0"/>
              </a:rPr>
              <a:t>1</a:t>
            </a:r>
          </a:p>
        </p:txBody>
      </p:sp>
      <p:sp>
        <p:nvSpPr>
          <p:cNvPr id="6178" name="AutoShape 34"/>
          <p:cNvSpPr>
            <a:spLocks noChangeArrowheads="1"/>
          </p:cNvSpPr>
          <p:nvPr/>
        </p:nvSpPr>
        <p:spPr bwMode="auto">
          <a:xfrm>
            <a:off x="1258888" y="3504188"/>
            <a:ext cx="215900" cy="936625"/>
          </a:xfrm>
          <a:prstGeom prst="downArrow">
            <a:avLst>
              <a:gd name="adj1" fmla="val 50000"/>
              <a:gd name="adj2" fmla="val 108456"/>
            </a:avLst>
          </a:prstGeom>
          <a:solidFill>
            <a:schemeClr val="accent1"/>
          </a:solidFill>
          <a:ln w="9525">
            <a:solidFill>
              <a:schemeClr val="tx1"/>
            </a:solidFill>
            <a:miter lim="800000"/>
          </a:ln>
          <a:effectLst/>
        </p:spPr>
        <p:txBody>
          <a:bodyPr vert="eaVert" wrap="none" anchor="ctr"/>
          <a:lstStyle/>
          <a:p>
            <a:endParaRPr lang="zh-CN" altLang="en-US"/>
          </a:p>
        </p:txBody>
      </p:sp>
      <p:sp>
        <p:nvSpPr>
          <p:cNvPr id="6179" name="AutoShape 35"/>
          <p:cNvSpPr>
            <a:spLocks noChangeArrowheads="1"/>
          </p:cNvSpPr>
          <p:nvPr/>
        </p:nvSpPr>
        <p:spPr bwMode="auto">
          <a:xfrm>
            <a:off x="4284663" y="3506350"/>
            <a:ext cx="215900" cy="936625"/>
          </a:xfrm>
          <a:prstGeom prst="downArrow">
            <a:avLst>
              <a:gd name="adj1" fmla="val 50000"/>
              <a:gd name="adj2" fmla="val 108456"/>
            </a:avLst>
          </a:prstGeom>
          <a:solidFill>
            <a:schemeClr val="accent1"/>
          </a:solidFill>
          <a:ln w="9525">
            <a:solidFill>
              <a:schemeClr val="tx1"/>
            </a:solidFill>
            <a:miter lim="800000"/>
          </a:ln>
          <a:effectLst/>
        </p:spPr>
        <p:txBody>
          <a:bodyPr vert="eaVert" wrap="none" anchor="ctr"/>
          <a:lstStyle/>
          <a:p>
            <a:endParaRPr lang="zh-CN" altLang="en-US"/>
          </a:p>
        </p:txBody>
      </p:sp>
      <p:sp>
        <p:nvSpPr>
          <p:cNvPr id="6180" name="AutoShape 36"/>
          <p:cNvSpPr>
            <a:spLocks noChangeArrowheads="1"/>
          </p:cNvSpPr>
          <p:nvPr/>
        </p:nvSpPr>
        <p:spPr bwMode="auto">
          <a:xfrm>
            <a:off x="7019925" y="3500438"/>
            <a:ext cx="215900" cy="936625"/>
          </a:xfrm>
          <a:prstGeom prst="downArrow">
            <a:avLst>
              <a:gd name="adj1" fmla="val 50000"/>
              <a:gd name="adj2" fmla="val 108456"/>
            </a:avLst>
          </a:prstGeom>
          <a:solidFill>
            <a:schemeClr val="accent1"/>
          </a:solidFill>
          <a:ln w="9525">
            <a:solidFill>
              <a:schemeClr val="tx1"/>
            </a:solidFill>
            <a:miter lim="800000"/>
          </a:ln>
          <a:effectLst/>
        </p:spPr>
        <p:txBody>
          <a:bodyPr vert="eaVert" wrap="none" anchor="ctr"/>
          <a:lstStyle/>
          <a:p>
            <a:endParaRPr lang="zh-CN" altLang="en-US"/>
          </a:p>
        </p:txBody>
      </p:sp>
      <p:sp>
        <p:nvSpPr>
          <p:cNvPr id="6181" name="Text Box 37"/>
          <p:cNvSpPr txBox="1">
            <a:spLocks noChangeArrowheads="1"/>
          </p:cNvSpPr>
          <p:nvPr/>
        </p:nvSpPr>
        <p:spPr bwMode="auto">
          <a:xfrm>
            <a:off x="304800" y="4666818"/>
            <a:ext cx="3079750" cy="1754326"/>
          </a:xfrm>
          <a:prstGeom prst="rect">
            <a:avLst/>
          </a:prstGeom>
          <a:noFill/>
          <a:ln w="9525">
            <a:noFill/>
            <a:miter lim="800000"/>
          </a:ln>
          <a:effectLst/>
        </p:spPr>
        <p:txBody>
          <a:bodyPr wrap="square">
            <a:spAutoFit/>
          </a:bodyPr>
          <a:lstStyle/>
          <a:p>
            <a:pPr algn="r"/>
            <a:r>
              <a:rPr lang="zh-CN" altLang="en-US" sz="3600" b="1" dirty="0">
                <a:solidFill>
                  <a:srgbClr val="FF0000"/>
                </a:solidFill>
                <a:latin typeface="隶书" panose="02010509060101010101" pitchFamily="49" charset="-122"/>
                <a:ea typeface="隶书" panose="02010509060101010101" pitchFamily="49" charset="-122"/>
              </a:rPr>
              <a:t>记</a:t>
            </a:r>
            <a:r>
              <a:rPr lang="zh-CN" altLang="en-US" sz="3600" b="1" dirty="0" smtClean="0">
                <a:solidFill>
                  <a:srgbClr val="FF0000"/>
                </a:solidFill>
                <a:latin typeface="隶书" panose="02010509060101010101" pitchFamily="49" charset="-122"/>
                <a:ea typeface="隶书" panose="02010509060101010101" pitchFamily="49" charset="-122"/>
              </a:rPr>
              <a:t>作：∠</a:t>
            </a:r>
            <a:r>
              <a:rPr lang="en-US" altLang="zh-CN" sz="3600" b="1" dirty="0" smtClean="0">
                <a:solidFill>
                  <a:srgbClr val="FF0000"/>
                </a:solidFill>
                <a:latin typeface="Times New Roman" panose="02020603050405020304" pitchFamily="18" charset="0"/>
                <a:ea typeface="隶书" panose="02010509060101010101" pitchFamily="49" charset="-122"/>
                <a:cs typeface="Times New Roman" panose="02020603050405020304" pitchFamily="18" charset="0"/>
              </a:rPr>
              <a:t>AOB</a:t>
            </a:r>
            <a:r>
              <a:rPr lang="en-US" altLang="zh-CN" sz="3600" b="1" dirty="0" smtClean="0">
                <a:solidFill>
                  <a:srgbClr val="FF0000"/>
                </a:solidFill>
                <a:latin typeface="隶书" panose="02010509060101010101" pitchFamily="49" charset="-122"/>
                <a:ea typeface="隶书" panose="02010509060101010101" pitchFamily="49" charset="-122"/>
              </a:rPr>
              <a:t>    </a:t>
            </a:r>
            <a:r>
              <a:rPr lang="zh-CN" altLang="en-US" sz="3600" b="1" dirty="0" smtClean="0">
                <a:solidFill>
                  <a:srgbClr val="FF0000"/>
                </a:solidFill>
                <a:latin typeface="隶书" panose="02010509060101010101" pitchFamily="49" charset="-122"/>
                <a:ea typeface="隶书" panose="02010509060101010101" pitchFamily="49" charset="-122"/>
              </a:rPr>
              <a:t>或∠</a:t>
            </a:r>
            <a:r>
              <a:rPr lang="en-US" altLang="zh-CN" sz="3600" b="1" dirty="0" smtClean="0">
                <a:solidFill>
                  <a:srgbClr val="FF0000"/>
                </a:solidFill>
                <a:latin typeface="Times New Roman" panose="02020603050405020304" pitchFamily="18" charset="0"/>
                <a:ea typeface="隶书" panose="02010509060101010101" pitchFamily="49" charset="-122"/>
                <a:cs typeface="Times New Roman" panose="02020603050405020304" pitchFamily="18" charset="0"/>
              </a:rPr>
              <a:t>BOA</a:t>
            </a:r>
            <a:r>
              <a:rPr lang="en-US" altLang="zh-CN" sz="3600" b="1" dirty="0" smtClean="0">
                <a:solidFill>
                  <a:srgbClr val="FF0000"/>
                </a:solidFill>
                <a:latin typeface="隶书" panose="02010509060101010101" pitchFamily="49" charset="-122"/>
                <a:ea typeface="隶书" panose="02010509060101010101" pitchFamily="49" charset="-122"/>
              </a:rPr>
              <a:t>  </a:t>
            </a:r>
            <a:endParaRPr lang="en-US" altLang="zh-CN" sz="3600" b="1" dirty="0">
              <a:solidFill>
                <a:srgbClr val="FF0000"/>
              </a:solidFill>
              <a:latin typeface="隶书" panose="02010509060101010101" pitchFamily="49" charset="-122"/>
              <a:ea typeface="隶书" panose="02010509060101010101" pitchFamily="49" charset="-122"/>
            </a:endParaRPr>
          </a:p>
          <a:p>
            <a:r>
              <a:rPr lang="en-US" altLang="zh-CN" sz="3600" b="1" dirty="0">
                <a:solidFill>
                  <a:srgbClr val="FF0000"/>
                </a:solidFill>
                <a:latin typeface="隶书" panose="02010509060101010101" pitchFamily="49" charset="-122"/>
                <a:ea typeface="隶书" panose="02010509060101010101" pitchFamily="49" charset="-122"/>
              </a:rPr>
              <a:t>    </a:t>
            </a:r>
            <a:r>
              <a:rPr lang="zh-CN" altLang="en-US" sz="3600" b="1" dirty="0" smtClean="0">
                <a:solidFill>
                  <a:srgbClr val="FF0000"/>
                </a:solidFill>
                <a:latin typeface="隶书" panose="02010509060101010101" pitchFamily="49" charset="-122"/>
                <a:ea typeface="隶书" panose="02010509060101010101" pitchFamily="49" charset="-122"/>
              </a:rPr>
              <a:t>或∠</a:t>
            </a:r>
            <a:r>
              <a:rPr lang="en-US" altLang="zh-CN" sz="3600" b="1" dirty="0" smtClean="0">
                <a:solidFill>
                  <a:srgbClr val="FF0000"/>
                </a:solidFill>
                <a:latin typeface="Times New Roman" panose="02020603050405020304" pitchFamily="18" charset="0"/>
                <a:ea typeface="隶书" panose="02010509060101010101" pitchFamily="49" charset="-122"/>
                <a:cs typeface="Times New Roman" panose="02020603050405020304" pitchFamily="18" charset="0"/>
              </a:rPr>
              <a:t>O</a:t>
            </a:r>
            <a:endParaRPr lang="en-US" altLang="zh-CN" sz="3600" b="1" dirty="0">
              <a:solidFill>
                <a:srgbClr val="FF0000"/>
              </a:solidFill>
              <a:latin typeface="Times New Roman" panose="02020603050405020304" pitchFamily="18" charset="0"/>
              <a:ea typeface="隶书" panose="02010509060101010101" pitchFamily="49" charset="-122"/>
              <a:cs typeface="Times New Roman" panose="02020603050405020304" pitchFamily="18" charset="0"/>
            </a:endParaRPr>
          </a:p>
        </p:txBody>
      </p:sp>
      <p:sp>
        <p:nvSpPr>
          <p:cNvPr id="6182" name="Text Box 38"/>
          <p:cNvSpPr txBox="1">
            <a:spLocks noChangeArrowheads="1"/>
          </p:cNvSpPr>
          <p:nvPr/>
        </p:nvSpPr>
        <p:spPr bwMode="auto">
          <a:xfrm>
            <a:off x="3467084" y="4631165"/>
            <a:ext cx="3002989" cy="646331"/>
          </a:xfrm>
          <a:prstGeom prst="rect">
            <a:avLst/>
          </a:prstGeom>
          <a:noFill/>
          <a:ln w="9525">
            <a:noFill/>
            <a:miter lim="800000"/>
          </a:ln>
          <a:effectLst/>
        </p:spPr>
        <p:txBody>
          <a:bodyPr wrap="square">
            <a:spAutoFit/>
          </a:bodyPr>
          <a:lstStyle/>
          <a:p>
            <a:pPr>
              <a:spcBef>
                <a:spcPct val="50000"/>
              </a:spcBef>
            </a:pPr>
            <a:r>
              <a:rPr lang="zh-CN" altLang="en-US" sz="3600" b="1" dirty="0">
                <a:solidFill>
                  <a:srgbClr val="FF0000"/>
                </a:solidFill>
                <a:latin typeface="Arial" panose="020B0604020202020204" pitchFamily="34" charset="0"/>
                <a:ea typeface="隶书" panose="02010509060101010101" pitchFamily="49" charset="-122"/>
              </a:rPr>
              <a:t>记</a:t>
            </a:r>
            <a:r>
              <a:rPr lang="zh-CN" altLang="en-US" sz="3600" b="1" dirty="0" smtClean="0">
                <a:solidFill>
                  <a:srgbClr val="FF0000"/>
                </a:solidFill>
                <a:latin typeface="Arial" panose="020B0604020202020204" pitchFamily="34" charset="0"/>
                <a:ea typeface="隶书" panose="02010509060101010101" pitchFamily="49" charset="-122"/>
              </a:rPr>
              <a:t>作：</a:t>
            </a:r>
            <a:r>
              <a:rPr lang="zh-CN" altLang="en-US" sz="3600" b="1" dirty="0" smtClean="0">
                <a:solidFill>
                  <a:srgbClr val="FF0000"/>
                </a:solidFill>
                <a:latin typeface="隶书" panose="02010509060101010101" pitchFamily="49" charset="-122"/>
                <a:ea typeface="隶书" panose="02010509060101010101" pitchFamily="49" charset="-122"/>
              </a:rPr>
              <a:t>∠</a:t>
            </a:r>
            <a:r>
              <a:rPr lang="en-US" altLang="zh-CN" sz="3600" b="1" dirty="0" smtClean="0">
                <a:solidFill>
                  <a:srgbClr val="FF0000"/>
                </a:solidFill>
                <a:latin typeface="Arial" panose="020B0604020202020204" pitchFamily="34" charset="0"/>
                <a:ea typeface="隶书" panose="02010509060101010101" pitchFamily="49" charset="-122"/>
              </a:rPr>
              <a:t>α</a:t>
            </a:r>
            <a:endParaRPr lang="en-US" altLang="zh-CN" sz="3600" b="1" dirty="0">
              <a:solidFill>
                <a:srgbClr val="FF0000"/>
              </a:solidFill>
              <a:latin typeface="Arial" panose="020B0604020202020204" pitchFamily="34" charset="0"/>
              <a:ea typeface="隶书" panose="02010509060101010101" pitchFamily="49" charset="-122"/>
            </a:endParaRPr>
          </a:p>
        </p:txBody>
      </p:sp>
      <p:sp>
        <p:nvSpPr>
          <p:cNvPr id="6183" name="Rectangle 39"/>
          <p:cNvSpPr>
            <a:spLocks noChangeArrowheads="1"/>
          </p:cNvSpPr>
          <p:nvPr/>
        </p:nvSpPr>
        <p:spPr bwMode="auto">
          <a:xfrm>
            <a:off x="6227762" y="4637078"/>
            <a:ext cx="2653001" cy="646331"/>
          </a:xfrm>
          <a:prstGeom prst="rect">
            <a:avLst/>
          </a:prstGeom>
          <a:noFill/>
          <a:ln w="9525">
            <a:noFill/>
            <a:miter lim="800000"/>
          </a:ln>
          <a:effectLst/>
        </p:spPr>
        <p:txBody>
          <a:bodyPr wrap="square">
            <a:spAutoFit/>
          </a:bodyPr>
          <a:lstStyle/>
          <a:p>
            <a:r>
              <a:rPr lang="zh-CN" altLang="en-US" sz="3600" b="1" dirty="0">
                <a:solidFill>
                  <a:srgbClr val="FF0000"/>
                </a:solidFill>
                <a:latin typeface="隶书" panose="02010509060101010101" pitchFamily="49" charset="-122"/>
                <a:ea typeface="隶书" panose="02010509060101010101" pitchFamily="49" charset="-122"/>
              </a:rPr>
              <a:t>记</a:t>
            </a:r>
            <a:r>
              <a:rPr lang="zh-CN" altLang="en-US" sz="3600" b="1" dirty="0" smtClean="0">
                <a:solidFill>
                  <a:srgbClr val="FF0000"/>
                </a:solidFill>
                <a:latin typeface="隶书" panose="02010509060101010101" pitchFamily="49" charset="-122"/>
                <a:ea typeface="隶书" panose="02010509060101010101" pitchFamily="49" charset="-122"/>
              </a:rPr>
              <a:t>作：∠</a:t>
            </a:r>
            <a:r>
              <a:rPr lang="en-US" altLang="zh-CN" sz="3600" b="1" dirty="0">
                <a:solidFill>
                  <a:srgbClr val="FF0000"/>
                </a:solidFill>
                <a:latin typeface="隶书" panose="02010509060101010101" pitchFamily="49" charset="-122"/>
                <a:ea typeface="隶书" panose="02010509060101010101" pitchFamily="49" charset="-122"/>
              </a:rPr>
              <a:t>1</a:t>
            </a:r>
          </a:p>
        </p:txBody>
      </p:sp>
      <p:pic>
        <p:nvPicPr>
          <p:cNvPr id="6184" name="Picture 40" descr="10_14_4"/>
          <p:cNvPicPr>
            <a:picLocks noChangeAspect="1" noChangeArrowheads="1" noCrop="1"/>
          </p:cNvPicPr>
          <p:nvPr/>
        </p:nvPicPr>
        <p:blipFill>
          <a:blip r:embed="rId2" cstate="print"/>
          <a:srcRect/>
          <a:stretch>
            <a:fillRect/>
          </a:stretch>
        </p:blipFill>
        <p:spPr bwMode="auto">
          <a:xfrm>
            <a:off x="468313" y="620713"/>
            <a:ext cx="790575" cy="668337"/>
          </a:xfrm>
          <a:prstGeom prst="rect">
            <a:avLst/>
          </a:prstGeom>
          <a:noFill/>
        </p:spPr>
      </p:pic>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71"/>
                                        </p:tgtEl>
                                        <p:attrNameLst>
                                          <p:attrName>style.visibility</p:attrName>
                                        </p:attrNameLst>
                                      </p:cBhvr>
                                      <p:to>
                                        <p:strVal val="visible"/>
                                      </p:to>
                                    </p:set>
                                    <p:anim calcmode="lin" valueType="num">
                                      <p:cBhvr additive="base">
                                        <p:cTn id="7" dur="500" fill="hold"/>
                                        <p:tgtEl>
                                          <p:spTgt spid="6171"/>
                                        </p:tgtEl>
                                        <p:attrNameLst>
                                          <p:attrName>ppt_x</p:attrName>
                                        </p:attrNameLst>
                                      </p:cBhvr>
                                      <p:tavLst>
                                        <p:tav tm="0">
                                          <p:val>
                                            <p:strVal val="#ppt_x"/>
                                          </p:val>
                                        </p:tav>
                                        <p:tav tm="100000">
                                          <p:val>
                                            <p:strVal val="#ppt_x"/>
                                          </p:val>
                                        </p:tav>
                                      </p:tavLst>
                                    </p:anim>
                                    <p:anim calcmode="lin" valueType="num">
                                      <p:cBhvr additive="base">
                                        <p:cTn id="8" dur="500" fill="hold"/>
                                        <p:tgtEl>
                                          <p:spTgt spid="61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178"/>
                                        </p:tgtEl>
                                        <p:attrNameLst>
                                          <p:attrName>style.visibility</p:attrName>
                                        </p:attrNameLst>
                                      </p:cBhvr>
                                      <p:to>
                                        <p:strVal val="visible"/>
                                      </p:to>
                                    </p:set>
                                    <p:animEffect transition="in" filter="fade">
                                      <p:cBhvr>
                                        <p:cTn id="13" dur="2000"/>
                                        <p:tgtEl>
                                          <p:spTgt spid="617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181">
                                            <p:txEl>
                                              <p:pRg st="0" end="0"/>
                                            </p:txEl>
                                          </p:spTgt>
                                        </p:tgtEl>
                                        <p:attrNameLst>
                                          <p:attrName>style.visibility</p:attrName>
                                        </p:attrNameLst>
                                      </p:cBhvr>
                                      <p:to>
                                        <p:strVal val="visible"/>
                                      </p:to>
                                    </p:set>
                                    <p:animEffect transition="in" filter="fade">
                                      <p:cBhvr>
                                        <p:cTn id="16" dur="2000"/>
                                        <p:tgtEl>
                                          <p:spTgt spid="6181">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181">
                                            <p:txEl>
                                              <p:pRg st="1" end="1"/>
                                            </p:txEl>
                                          </p:spTgt>
                                        </p:tgtEl>
                                        <p:attrNameLst>
                                          <p:attrName>style.visibility</p:attrName>
                                        </p:attrNameLst>
                                      </p:cBhvr>
                                      <p:to>
                                        <p:strVal val="visible"/>
                                      </p:to>
                                    </p:set>
                                    <p:animEffect transition="in" filter="fade">
                                      <p:cBhvr>
                                        <p:cTn id="19" dur="2000"/>
                                        <p:tgtEl>
                                          <p:spTgt spid="618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176"/>
                                        </p:tgtEl>
                                        <p:attrNameLst>
                                          <p:attrName>style.visibility</p:attrName>
                                        </p:attrNameLst>
                                      </p:cBhvr>
                                      <p:to>
                                        <p:strVal val="visible"/>
                                      </p:to>
                                    </p:set>
                                    <p:anim calcmode="lin" valueType="num">
                                      <p:cBhvr additive="base">
                                        <p:cTn id="24" dur="500" fill="hold"/>
                                        <p:tgtEl>
                                          <p:spTgt spid="6176"/>
                                        </p:tgtEl>
                                        <p:attrNameLst>
                                          <p:attrName>ppt_x</p:attrName>
                                        </p:attrNameLst>
                                      </p:cBhvr>
                                      <p:tavLst>
                                        <p:tav tm="0">
                                          <p:val>
                                            <p:strVal val="#ppt_x"/>
                                          </p:val>
                                        </p:tav>
                                        <p:tav tm="100000">
                                          <p:val>
                                            <p:strVal val="#ppt_x"/>
                                          </p:val>
                                        </p:tav>
                                      </p:tavLst>
                                    </p:anim>
                                    <p:anim calcmode="lin" valueType="num">
                                      <p:cBhvr additive="base">
                                        <p:cTn id="25" dur="500" fill="hold"/>
                                        <p:tgtEl>
                                          <p:spTgt spid="617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179"/>
                                        </p:tgtEl>
                                        <p:attrNameLst>
                                          <p:attrName>style.visibility</p:attrName>
                                        </p:attrNameLst>
                                      </p:cBhvr>
                                      <p:to>
                                        <p:strVal val="visible"/>
                                      </p:to>
                                    </p:set>
                                    <p:animEffect transition="in" filter="fade">
                                      <p:cBhvr>
                                        <p:cTn id="30" dur="2000"/>
                                        <p:tgtEl>
                                          <p:spTgt spid="617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182"/>
                                        </p:tgtEl>
                                        <p:attrNameLst>
                                          <p:attrName>style.visibility</p:attrName>
                                        </p:attrNameLst>
                                      </p:cBhvr>
                                      <p:to>
                                        <p:strVal val="visible"/>
                                      </p:to>
                                    </p:set>
                                    <p:animEffect transition="in" filter="fade">
                                      <p:cBhvr>
                                        <p:cTn id="33" dur="2000"/>
                                        <p:tgtEl>
                                          <p:spTgt spid="6182"/>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165"/>
                                        </p:tgtEl>
                                        <p:attrNameLst>
                                          <p:attrName>style.visibility</p:attrName>
                                        </p:attrNameLst>
                                      </p:cBhvr>
                                      <p:to>
                                        <p:strVal val="visible"/>
                                      </p:to>
                                    </p:set>
                                    <p:anim calcmode="lin" valueType="num">
                                      <p:cBhvr additive="base">
                                        <p:cTn id="38" dur="500" fill="hold"/>
                                        <p:tgtEl>
                                          <p:spTgt spid="6165"/>
                                        </p:tgtEl>
                                        <p:attrNameLst>
                                          <p:attrName>ppt_x</p:attrName>
                                        </p:attrNameLst>
                                      </p:cBhvr>
                                      <p:tavLst>
                                        <p:tav tm="0">
                                          <p:val>
                                            <p:strVal val="#ppt_x"/>
                                          </p:val>
                                        </p:tav>
                                        <p:tav tm="100000">
                                          <p:val>
                                            <p:strVal val="#ppt_x"/>
                                          </p:val>
                                        </p:tav>
                                      </p:tavLst>
                                    </p:anim>
                                    <p:anim calcmode="lin" valueType="num">
                                      <p:cBhvr additive="base">
                                        <p:cTn id="39" dur="500" fill="hold"/>
                                        <p:tgtEl>
                                          <p:spTgt spid="6165"/>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174"/>
                                        </p:tgtEl>
                                        <p:attrNameLst>
                                          <p:attrName>style.visibility</p:attrName>
                                        </p:attrNameLst>
                                      </p:cBhvr>
                                      <p:to>
                                        <p:strVal val="visible"/>
                                      </p:to>
                                    </p:set>
                                    <p:anim calcmode="lin" valueType="num">
                                      <p:cBhvr additive="base">
                                        <p:cTn id="42" dur="500" fill="hold"/>
                                        <p:tgtEl>
                                          <p:spTgt spid="6174"/>
                                        </p:tgtEl>
                                        <p:attrNameLst>
                                          <p:attrName>ppt_x</p:attrName>
                                        </p:attrNameLst>
                                      </p:cBhvr>
                                      <p:tavLst>
                                        <p:tav tm="0">
                                          <p:val>
                                            <p:strVal val="#ppt_x"/>
                                          </p:val>
                                        </p:tav>
                                        <p:tav tm="100000">
                                          <p:val>
                                            <p:strVal val="#ppt_x"/>
                                          </p:val>
                                        </p:tav>
                                      </p:tavLst>
                                    </p:anim>
                                    <p:anim calcmode="lin" valueType="num">
                                      <p:cBhvr additive="base">
                                        <p:cTn id="43" dur="500" fill="hold"/>
                                        <p:tgtEl>
                                          <p:spTgt spid="6174"/>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6175"/>
                                        </p:tgtEl>
                                        <p:attrNameLst>
                                          <p:attrName>style.visibility</p:attrName>
                                        </p:attrNameLst>
                                      </p:cBhvr>
                                      <p:to>
                                        <p:strVal val="visible"/>
                                      </p:to>
                                    </p:set>
                                    <p:anim calcmode="lin" valueType="num">
                                      <p:cBhvr additive="base">
                                        <p:cTn id="46" dur="500" fill="hold"/>
                                        <p:tgtEl>
                                          <p:spTgt spid="6175"/>
                                        </p:tgtEl>
                                        <p:attrNameLst>
                                          <p:attrName>ppt_x</p:attrName>
                                        </p:attrNameLst>
                                      </p:cBhvr>
                                      <p:tavLst>
                                        <p:tav tm="0">
                                          <p:val>
                                            <p:strVal val="#ppt_x"/>
                                          </p:val>
                                        </p:tav>
                                        <p:tav tm="100000">
                                          <p:val>
                                            <p:strVal val="#ppt_x"/>
                                          </p:val>
                                        </p:tav>
                                      </p:tavLst>
                                    </p:anim>
                                    <p:anim calcmode="lin" valueType="num">
                                      <p:cBhvr additive="base">
                                        <p:cTn id="47" dur="500" fill="hold"/>
                                        <p:tgtEl>
                                          <p:spTgt spid="6175"/>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180"/>
                                        </p:tgtEl>
                                        <p:attrNameLst>
                                          <p:attrName>style.visibility</p:attrName>
                                        </p:attrNameLst>
                                      </p:cBhvr>
                                      <p:to>
                                        <p:strVal val="visible"/>
                                      </p:to>
                                    </p:set>
                                    <p:animEffect transition="in" filter="fade">
                                      <p:cBhvr>
                                        <p:cTn id="52" dur="2000"/>
                                        <p:tgtEl>
                                          <p:spTgt spid="618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183"/>
                                        </p:tgtEl>
                                        <p:attrNameLst>
                                          <p:attrName>style.visibility</p:attrName>
                                        </p:attrNameLst>
                                      </p:cBhvr>
                                      <p:to>
                                        <p:strVal val="visible"/>
                                      </p:to>
                                    </p:set>
                                    <p:animEffect transition="in" filter="fade">
                                      <p:cBhvr>
                                        <p:cTn id="55" dur="2000"/>
                                        <p:tgtEl>
                                          <p:spTgt spid="6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 grpId="0" animBg="1"/>
      <p:bldP spid="6175" grpId="0"/>
      <p:bldP spid="6178" grpId="0" animBg="1"/>
      <p:bldP spid="6179" grpId="0" animBg="1"/>
      <p:bldP spid="6180" grpId="0" animBg="1"/>
      <p:bldP spid="6181" grpId="0" build="allAtOnce"/>
      <p:bldP spid="6182" grpId="0"/>
      <p:bldP spid="61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p:nvPr/>
        </p:nvGrpSpPr>
        <p:grpSpPr bwMode="auto">
          <a:xfrm>
            <a:off x="2762250" y="6492875"/>
            <a:ext cx="6480175" cy="179388"/>
            <a:chOff x="975" y="2614"/>
            <a:chExt cx="4082" cy="113"/>
          </a:xfrm>
        </p:grpSpPr>
        <p:sp>
          <p:nvSpPr>
            <p:cNvPr id="12291" name="Oval 3"/>
            <p:cNvSpPr>
              <a:spLocks noChangeAspect="1" noChangeArrowheads="1"/>
            </p:cNvSpPr>
            <p:nvPr/>
          </p:nvSpPr>
          <p:spPr bwMode="auto">
            <a:xfrm>
              <a:off x="975" y="2614"/>
              <a:ext cx="113" cy="113"/>
            </a:xfrm>
            <a:prstGeom prst="ellipse">
              <a:avLst/>
            </a:prstGeom>
            <a:solidFill>
              <a:srgbClr val="FF0000"/>
            </a:solidFill>
            <a:ln w="31750">
              <a:solidFill>
                <a:srgbClr val="008000"/>
              </a:solidFill>
              <a:round/>
            </a:ln>
            <a:effectLst/>
          </p:spPr>
          <p:txBody>
            <a:bodyPr wrap="none" anchor="ctr"/>
            <a:lstStyle/>
            <a:p>
              <a:endParaRPr lang="zh-CN" altLang="en-US"/>
            </a:p>
          </p:txBody>
        </p:sp>
        <p:sp>
          <p:nvSpPr>
            <p:cNvPr id="12292" name="Rectangle 4"/>
            <p:cNvSpPr>
              <a:spLocks noChangeArrowheads="1"/>
            </p:cNvSpPr>
            <p:nvPr/>
          </p:nvSpPr>
          <p:spPr bwMode="auto">
            <a:xfrm>
              <a:off x="1020" y="2659"/>
              <a:ext cx="4037" cy="45"/>
            </a:xfrm>
            <a:prstGeom prst="rect">
              <a:avLst/>
            </a:prstGeom>
            <a:solidFill>
              <a:srgbClr val="FF0000"/>
            </a:solidFill>
            <a:ln w="9525">
              <a:solidFill>
                <a:srgbClr val="FF0000"/>
              </a:solidFill>
              <a:miter lim="800000"/>
            </a:ln>
            <a:effectLst/>
          </p:spPr>
          <p:txBody>
            <a:bodyPr wrap="none" anchor="ctr"/>
            <a:lstStyle/>
            <a:p>
              <a:endParaRPr lang="zh-CN" altLang="en-US"/>
            </a:p>
          </p:txBody>
        </p:sp>
      </p:grpSp>
      <p:sp>
        <p:nvSpPr>
          <p:cNvPr id="12293" name="Rectangle 5"/>
          <p:cNvSpPr>
            <a:spLocks noChangeArrowheads="1"/>
          </p:cNvSpPr>
          <p:nvPr/>
        </p:nvSpPr>
        <p:spPr bwMode="auto">
          <a:xfrm rot="21480000">
            <a:off x="2843213" y="6435725"/>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294" name="Rectangle 6"/>
          <p:cNvSpPr>
            <a:spLocks noChangeArrowheads="1"/>
          </p:cNvSpPr>
          <p:nvPr/>
        </p:nvSpPr>
        <p:spPr bwMode="auto">
          <a:xfrm rot="21360000">
            <a:off x="2838450" y="632460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295" name="Rectangle 7"/>
          <p:cNvSpPr>
            <a:spLocks noChangeArrowheads="1"/>
          </p:cNvSpPr>
          <p:nvPr/>
        </p:nvSpPr>
        <p:spPr bwMode="auto">
          <a:xfrm rot="21240000">
            <a:off x="2830513" y="6213475"/>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296" name="Rectangle 8"/>
          <p:cNvSpPr>
            <a:spLocks noChangeArrowheads="1"/>
          </p:cNvSpPr>
          <p:nvPr/>
        </p:nvSpPr>
        <p:spPr bwMode="auto">
          <a:xfrm rot="21120000">
            <a:off x="2817813" y="6102350"/>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297" name="Rectangle 9"/>
          <p:cNvSpPr>
            <a:spLocks noChangeArrowheads="1"/>
          </p:cNvSpPr>
          <p:nvPr/>
        </p:nvSpPr>
        <p:spPr bwMode="auto">
          <a:xfrm rot="21000000">
            <a:off x="2801938" y="5991225"/>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298" name="Rectangle 10"/>
          <p:cNvSpPr>
            <a:spLocks noChangeArrowheads="1"/>
          </p:cNvSpPr>
          <p:nvPr/>
        </p:nvSpPr>
        <p:spPr bwMode="auto">
          <a:xfrm rot="20880000">
            <a:off x="2781300" y="5881688"/>
            <a:ext cx="6408738"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299" name="Rectangle 11"/>
          <p:cNvSpPr>
            <a:spLocks noChangeArrowheads="1"/>
          </p:cNvSpPr>
          <p:nvPr/>
        </p:nvSpPr>
        <p:spPr bwMode="auto">
          <a:xfrm rot="20760000">
            <a:off x="2757488" y="5773738"/>
            <a:ext cx="6408737"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00" name="Rectangle 12"/>
          <p:cNvSpPr>
            <a:spLocks noChangeArrowheads="1"/>
          </p:cNvSpPr>
          <p:nvPr/>
        </p:nvSpPr>
        <p:spPr bwMode="auto">
          <a:xfrm rot="20640000">
            <a:off x="2730500" y="5665788"/>
            <a:ext cx="6408738"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01" name="Rectangle 13"/>
          <p:cNvSpPr>
            <a:spLocks noChangeArrowheads="1"/>
          </p:cNvSpPr>
          <p:nvPr/>
        </p:nvSpPr>
        <p:spPr bwMode="auto">
          <a:xfrm rot="20520000">
            <a:off x="2698750" y="5559425"/>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02" name="Rectangle 14"/>
          <p:cNvSpPr>
            <a:spLocks noChangeArrowheads="1"/>
          </p:cNvSpPr>
          <p:nvPr/>
        </p:nvSpPr>
        <p:spPr bwMode="auto">
          <a:xfrm rot="20400000">
            <a:off x="2662238" y="5453063"/>
            <a:ext cx="6408737"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03" name="Rectangle 15"/>
          <p:cNvSpPr>
            <a:spLocks noChangeArrowheads="1"/>
          </p:cNvSpPr>
          <p:nvPr/>
        </p:nvSpPr>
        <p:spPr bwMode="auto">
          <a:xfrm rot="20280000">
            <a:off x="2624138" y="5349875"/>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04" name="Rectangle 16"/>
          <p:cNvSpPr>
            <a:spLocks noChangeArrowheads="1"/>
          </p:cNvSpPr>
          <p:nvPr/>
        </p:nvSpPr>
        <p:spPr bwMode="auto">
          <a:xfrm rot="20160000">
            <a:off x="2581275" y="5246688"/>
            <a:ext cx="6408738"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05" name="Rectangle 17"/>
          <p:cNvSpPr>
            <a:spLocks noChangeArrowheads="1"/>
          </p:cNvSpPr>
          <p:nvPr/>
        </p:nvSpPr>
        <p:spPr bwMode="auto">
          <a:xfrm rot="20040000">
            <a:off x="2535238" y="5146675"/>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06" name="Rectangle 18"/>
          <p:cNvSpPr>
            <a:spLocks noChangeArrowheads="1"/>
          </p:cNvSpPr>
          <p:nvPr/>
        </p:nvSpPr>
        <p:spPr bwMode="auto">
          <a:xfrm rot="19920000">
            <a:off x="2486025" y="504825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07" name="Rectangle 19"/>
          <p:cNvSpPr>
            <a:spLocks noChangeArrowheads="1"/>
          </p:cNvSpPr>
          <p:nvPr/>
        </p:nvSpPr>
        <p:spPr bwMode="auto">
          <a:xfrm rot="19800000">
            <a:off x="2432050" y="4949825"/>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08" name="Rectangle 20"/>
          <p:cNvSpPr>
            <a:spLocks noChangeArrowheads="1"/>
          </p:cNvSpPr>
          <p:nvPr/>
        </p:nvSpPr>
        <p:spPr bwMode="auto">
          <a:xfrm rot="19680000">
            <a:off x="2376488" y="4854575"/>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09" name="Rectangle 21"/>
          <p:cNvSpPr>
            <a:spLocks noChangeArrowheads="1"/>
          </p:cNvSpPr>
          <p:nvPr/>
        </p:nvSpPr>
        <p:spPr bwMode="auto">
          <a:xfrm rot="19560000">
            <a:off x="2316163" y="4762500"/>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10" name="Rectangle 22"/>
          <p:cNvSpPr>
            <a:spLocks noChangeArrowheads="1"/>
          </p:cNvSpPr>
          <p:nvPr/>
        </p:nvSpPr>
        <p:spPr bwMode="auto">
          <a:xfrm rot="19440000">
            <a:off x="2252663" y="4670425"/>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11" name="Rectangle 23"/>
          <p:cNvSpPr>
            <a:spLocks noChangeArrowheads="1"/>
          </p:cNvSpPr>
          <p:nvPr/>
        </p:nvSpPr>
        <p:spPr bwMode="auto">
          <a:xfrm rot="19320000">
            <a:off x="2185988" y="4583113"/>
            <a:ext cx="6408737"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12" name="Rectangle 24"/>
          <p:cNvSpPr>
            <a:spLocks noChangeArrowheads="1"/>
          </p:cNvSpPr>
          <p:nvPr/>
        </p:nvSpPr>
        <p:spPr bwMode="auto">
          <a:xfrm rot="19200000">
            <a:off x="2117725" y="449580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13" name="Rectangle 25"/>
          <p:cNvSpPr>
            <a:spLocks noChangeArrowheads="1"/>
          </p:cNvSpPr>
          <p:nvPr/>
        </p:nvSpPr>
        <p:spPr bwMode="auto">
          <a:xfrm rot="19080000">
            <a:off x="2044700" y="441325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14" name="Rectangle 26"/>
          <p:cNvSpPr>
            <a:spLocks noChangeArrowheads="1"/>
          </p:cNvSpPr>
          <p:nvPr/>
        </p:nvSpPr>
        <p:spPr bwMode="auto">
          <a:xfrm rot="18960000">
            <a:off x="1970088" y="4332288"/>
            <a:ext cx="6408737"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15" name="Rectangle 27"/>
          <p:cNvSpPr>
            <a:spLocks noChangeArrowheads="1"/>
          </p:cNvSpPr>
          <p:nvPr/>
        </p:nvSpPr>
        <p:spPr bwMode="auto">
          <a:xfrm rot="18840000">
            <a:off x="1890713" y="4252913"/>
            <a:ext cx="6408737"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16" name="Rectangle 28"/>
          <p:cNvSpPr>
            <a:spLocks noChangeArrowheads="1"/>
          </p:cNvSpPr>
          <p:nvPr/>
        </p:nvSpPr>
        <p:spPr bwMode="auto">
          <a:xfrm rot="18720000">
            <a:off x="1809750" y="417830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17" name="Rectangle 29"/>
          <p:cNvSpPr>
            <a:spLocks noChangeArrowheads="1"/>
          </p:cNvSpPr>
          <p:nvPr/>
        </p:nvSpPr>
        <p:spPr bwMode="auto">
          <a:xfrm rot="18600000">
            <a:off x="1727200" y="4105275"/>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18" name="Rectangle 30"/>
          <p:cNvSpPr>
            <a:spLocks noChangeArrowheads="1"/>
          </p:cNvSpPr>
          <p:nvPr/>
        </p:nvSpPr>
        <p:spPr bwMode="auto">
          <a:xfrm rot="18480000">
            <a:off x="1639888" y="4037013"/>
            <a:ext cx="6408737"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19" name="Rectangle 31"/>
          <p:cNvSpPr>
            <a:spLocks noChangeArrowheads="1"/>
          </p:cNvSpPr>
          <p:nvPr/>
        </p:nvSpPr>
        <p:spPr bwMode="auto">
          <a:xfrm rot="18360000">
            <a:off x="1552575" y="3970338"/>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20" name="Rectangle 32"/>
          <p:cNvSpPr>
            <a:spLocks noChangeArrowheads="1"/>
          </p:cNvSpPr>
          <p:nvPr/>
        </p:nvSpPr>
        <p:spPr bwMode="auto">
          <a:xfrm rot="18240000">
            <a:off x="1460500" y="3906838"/>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21" name="Rectangle 33"/>
          <p:cNvSpPr>
            <a:spLocks noChangeArrowheads="1"/>
          </p:cNvSpPr>
          <p:nvPr/>
        </p:nvSpPr>
        <p:spPr bwMode="auto">
          <a:xfrm rot="18120000">
            <a:off x="1368425" y="3846513"/>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22" name="Rectangle 34"/>
          <p:cNvSpPr>
            <a:spLocks noChangeArrowheads="1"/>
          </p:cNvSpPr>
          <p:nvPr/>
        </p:nvSpPr>
        <p:spPr bwMode="auto">
          <a:xfrm rot="18000000">
            <a:off x="1273175" y="379095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23" name="Rectangle 35"/>
          <p:cNvSpPr>
            <a:spLocks noChangeArrowheads="1"/>
          </p:cNvSpPr>
          <p:nvPr/>
        </p:nvSpPr>
        <p:spPr bwMode="auto">
          <a:xfrm rot="17880000">
            <a:off x="1174750" y="3736975"/>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24" name="Rectangle 36"/>
          <p:cNvSpPr>
            <a:spLocks noChangeArrowheads="1"/>
          </p:cNvSpPr>
          <p:nvPr/>
        </p:nvSpPr>
        <p:spPr bwMode="auto">
          <a:xfrm rot="17760000">
            <a:off x="1076325" y="3687763"/>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25" name="Rectangle 37"/>
          <p:cNvSpPr>
            <a:spLocks noChangeArrowheads="1"/>
          </p:cNvSpPr>
          <p:nvPr/>
        </p:nvSpPr>
        <p:spPr bwMode="auto">
          <a:xfrm rot="17640000">
            <a:off x="976313" y="3641725"/>
            <a:ext cx="6408738"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26" name="Rectangle 38"/>
          <p:cNvSpPr>
            <a:spLocks noChangeArrowheads="1"/>
          </p:cNvSpPr>
          <p:nvPr/>
        </p:nvSpPr>
        <p:spPr bwMode="auto">
          <a:xfrm rot="17520000">
            <a:off x="873125" y="3598863"/>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27" name="Rectangle 39"/>
          <p:cNvSpPr>
            <a:spLocks noChangeArrowheads="1"/>
          </p:cNvSpPr>
          <p:nvPr/>
        </p:nvSpPr>
        <p:spPr bwMode="auto">
          <a:xfrm rot="17400000">
            <a:off x="769938" y="3560763"/>
            <a:ext cx="6408737"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28" name="Rectangle 40"/>
          <p:cNvSpPr>
            <a:spLocks noChangeArrowheads="1"/>
          </p:cNvSpPr>
          <p:nvPr/>
        </p:nvSpPr>
        <p:spPr bwMode="auto">
          <a:xfrm rot="17280000">
            <a:off x="663575" y="352425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29" name="Rectangle 41"/>
          <p:cNvSpPr>
            <a:spLocks noChangeArrowheads="1"/>
          </p:cNvSpPr>
          <p:nvPr/>
        </p:nvSpPr>
        <p:spPr bwMode="auto">
          <a:xfrm rot="17160000">
            <a:off x="557213" y="3492500"/>
            <a:ext cx="6408738"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30" name="Rectangle 42"/>
          <p:cNvSpPr>
            <a:spLocks noChangeArrowheads="1"/>
          </p:cNvSpPr>
          <p:nvPr/>
        </p:nvSpPr>
        <p:spPr bwMode="auto">
          <a:xfrm rot="17040000">
            <a:off x="449263" y="3465513"/>
            <a:ext cx="6408737"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31" name="Rectangle 43"/>
          <p:cNvSpPr>
            <a:spLocks noChangeArrowheads="1"/>
          </p:cNvSpPr>
          <p:nvPr/>
        </p:nvSpPr>
        <p:spPr bwMode="auto">
          <a:xfrm rot="16920000">
            <a:off x="341313" y="3441700"/>
            <a:ext cx="6408738"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32" name="Rectangle 44"/>
          <p:cNvSpPr>
            <a:spLocks noChangeArrowheads="1"/>
          </p:cNvSpPr>
          <p:nvPr/>
        </p:nvSpPr>
        <p:spPr bwMode="auto">
          <a:xfrm rot="16800000">
            <a:off x="231775" y="3421063"/>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33" name="Rectangle 45"/>
          <p:cNvSpPr>
            <a:spLocks noChangeArrowheads="1"/>
          </p:cNvSpPr>
          <p:nvPr/>
        </p:nvSpPr>
        <p:spPr bwMode="auto">
          <a:xfrm rot="16680000">
            <a:off x="120650" y="3405188"/>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34" name="Rectangle 46"/>
          <p:cNvSpPr>
            <a:spLocks noChangeArrowheads="1"/>
          </p:cNvSpPr>
          <p:nvPr/>
        </p:nvSpPr>
        <p:spPr bwMode="auto">
          <a:xfrm rot="16560000">
            <a:off x="9525" y="3392488"/>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35" name="Rectangle 47"/>
          <p:cNvSpPr>
            <a:spLocks noChangeArrowheads="1"/>
          </p:cNvSpPr>
          <p:nvPr/>
        </p:nvSpPr>
        <p:spPr bwMode="auto">
          <a:xfrm rot="16440000">
            <a:off x="-101600" y="338455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36" name="Rectangle 48"/>
          <p:cNvSpPr>
            <a:spLocks noChangeArrowheads="1"/>
          </p:cNvSpPr>
          <p:nvPr/>
        </p:nvSpPr>
        <p:spPr bwMode="auto">
          <a:xfrm rot="16320000">
            <a:off x="-212725" y="3379788"/>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37" name="Rectangle 49"/>
          <p:cNvSpPr>
            <a:spLocks noChangeArrowheads="1"/>
          </p:cNvSpPr>
          <p:nvPr/>
        </p:nvSpPr>
        <p:spPr bwMode="auto">
          <a:xfrm rot="16200000">
            <a:off x="-317500" y="337820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38" name="Rectangle 50"/>
          <p:cNvSpPr>
            <a:spLocks noChangeArrowheads="1"/>
          </p:cNvSpPr>
          <p:nvPr/>
        </p:nvSpPr>
        <p:spPr bwMode="auto">
          <a:xfrm rot="16080000">
            <a:off x="-428625" y="3379788"/>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39" name="Rectangle 51"/>
          <p:cNvSpPr>
            <a:spLocks noChangeArrowheads="1"/>
          </p:cNvSpPr>
          <p:nvPr/>
        </p:nvSpPr>
        <p:spPr bwMode="auto">
          <a:xfrm rot="15960000">
            <a:off x="-539750" y="338455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40" name="Rectangle 52"/>
          <p:cNvSpPr>
            <a:spLocks noChangeArrowheads="1"/>
          </p:cNvSpPr>
          <p:nvPr/>
        </p:nvSpPr>
        <p:spPr bwMode="auto">
          <a:xfrm rot="15840000">
            <a:off x="-650875" y="3392488"/>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41" name="Rectangle 53"/>
          <p:cNvSpPr>
            <a:spLocks noChangeArrowheads="1"/>
          </p:cNvSpPr>
          <p:nvPr/>
        </p:nvSpPr>
        <p:spPr bwMode="auto">
          <a:xfrm rot="15720000">
            <a:off x="-762000" y="3405188"/>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42" name="Rectangle 54"/>
          <p:cNvSpPr>
            <a:spLocks noChangeArrowheads="1"/>
          </p:cNvSpPr>
          <p:nvPr/>
        </p:nvSpPr>
        <p:spPr bwMode="auto">
          <a:xfrm rot="15600000">
            <a:off x="-873125" y="3421063"/>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43" name="Rectangle 55"/>
          <p:cNvSpPr>
            <a:spLocks noChangeArrowheads="1"/>
          </p:cNvSpPr>
          <p:nvPr/>
        </p:nvSpPr>
        <p:spPr bwMode="auto">
          <a:xfrm rot="15480000">
            <a:off x="-982662" y="3441700"/>
            <a:ext cx="6408738"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44" name="Rectangle 56"/>
          <p:cNvSpPr>
            <a:spLocks noChangeArrowheads="1"/>
          </p:cNvSpPr>
          <p:nvPr/>
        </p:nvSpPr>
        <p:spPr bwMode="auto">
          <a:xfrm rot="15360000">
            <a:off x="-1090612" y="3465513"/>
            <a:ext cx="6408737"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45" name="Rectangle 57"/>
          <p:cNvSpPr>
            <a:spLocks noChangeArrowheads="1"/>
          </p:cNvSpPr>
          <p:nvPr/>
        </p:nvSpPr>
        <p:spPr bwMode="auto">
          <a:xfrm rot="15240000">
            <a:off x="-1198562" y="3492500"/>
            <a:ext cx="6408738"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46" name="Rectangle 58"/>
          <p:cNvSpPr>
            <a:spLocks noChangeArrowheads="1"/>
          </p:cNvSpPr>
          <p:nvPr/>
        </p:nvSpPr>
        <p:spPr bwMode="auto">
          <a:xfrm rot="15120000">
            <a:off x="-1304925" y="352425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47" name="Rectangle 59"/>
          <p:cNvSpPr>
            <a:spLocks noChangeArrowheads="1"/>
          </p:cNvSpPr>
          <p:nvPr/>
        </p:nvSpPr>
        <p:spPr bwMode="auto">
          <a:xfrm rot="15000000">
            <a:off x="-1411287" y="3560763"/>
            <a:ext cx="6408737"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48" name="Rectangle 60"/>
          <p:cNvSpPr>
            <a:spLocks noChangeArrowheads="1"/>
          </p:cNvSpPr>
          <p:nvPr/>
        </p:nvSpPr>
        <p:spPr bwMode="auto">
          <a:xfrm rot="14880000">
            <a:off x="-1514475" y="3598863"/>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49" name="Rectangle 61"/>
          <p:cNvSpPr>
            <a:spLocks noChangeArrowheads="1"/>
          </p:cNvSpPr>
          <p:nvPr/>
        </p:nvSpPr>
        <p:spPr bwMode="auto">
          <a:xfrm rot="14760000">
            <a:off x="-1617662" y="3641725"/>
            <a:ext cx="6408738" cy="71437"/>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50" name="Rectangle 62"/>
          <p:cNvSpPr>
            <a:spLocks noChangeArrowheads="1"/>
          </p:cNvSpPr>
          <p:nvPr/>
        </p:nvSpPr>
        <p:spPr bwMode="auto">
          <a:xfrm rot="14640000">
            <a:off x="-1717675" y="3687763"/>
            <a:ext cx="6408737"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51" name="Rectangle 63"/>
          <p:cNvSpPr>
            <a:spLocks noChangeArrowheads="1"/>
          </p:cNvSpPr>
          <p:nvPr/>
        </p:nvSpPr>
        <p:spPr bwMode="auto">
          <a:xfrm rot="14520000">
            <a:off x="-1816100" y="3736975"/>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sp>
        <p:nvSpPr>
          <p:cNvPr id="12352" name="Rectangle 64"/>
          <p:cNvSpPr>
            <a:spLocks noChangeArrowheads="1"/>
          </p:cNvSpPr>
          <p:nvPr/>
        </p:nvSpPr>
        <p:spPr bwMode="auto">
          <a:xfrm rot="14400000">
            <a:off x="-1914525" y="3790950"/>
            <a:ext cx="6408738" cy="71438"/>
          </a:xfrm>
          <a:prstGeom prst="rect">
            <a:avLst/>
          </a:prstGeom>
          <a:solidFill>
            <a:srgbClr val="FF0000"/>
          </a:solidFill>
          <a:ln w="9525">
            <a:solidFill>
              <a:srgbClr val="FF0000"/>
            </a:solidFill>
            <a:miter lim="800000"/>
          </a:ln>
          <a:effectLst/>
        </p:spPr>
        <p:txBody>
          <a:bodyPr wrap="none" anchor="ctr"/>
          <a:lstStyle/>
          <a:p>
            <a:endParaRPr lang="zh-CN" altLang="en-US"/>
          </a:p>
        </p:txBody>
      </p:sp>
      <p:grpSp>
        <p:nvGrpSpPr>
          <p:cNvPr id="12353" name="Group 65"/>
          <p:cNvGrpSpPr/>
          <p:nvPr/>
        </p:nvGrpSpPr>
        <p:grpSpPr bwMode="auto">
          <a:xfrm>
            <a:off x="0" y="2349500"/>
            <a:ext cx="9144000" cy="4262438"/>
            <a:chOff x="0" y="1480"/>
            <a:chExt cx="5760" cy="2685"/>
          </a:xfrm>
        </p:grpSpPr>
        <p:sp>
          <p:nvSpPr>
            <p:cNvPr id="12354" name="WordArt 66"/>
            <p:cNvSpPr>
              <a:spLocks noChangeArrowheads="1" noChangeShapeType="1" noTextEdit="1"/>
            </p:cNvSpPr>
            <p:nvPr/>
          </p:nvSpPr>
          <p:spPr bwMode="auto">
            <a:xfrm>
              <a:off x="5533" y="3793"/>
              <a:ext cx="227" cy="288"/>
            </a:xfrm>
            <a:prstGeom prst="rect">
              <a:avLst/>
            </a:prstGeom>
          </p:spPr>
          <p:txBody>
            <a:bodyPr wrap="none" fromWordArt="1">
              <a:prstTxWarp prst="textPlain">
                <a:avLst>
                  <a:gd name="adj" fmla="val 50000"/>
                </a:avLst>
              </a:prstTxWarp>
            </a:bodyPr>
            <a:lstStyle/>
            <a:p>
              <a:pPr algn="ctr"/>
              <a:r>
                <a:rPr lang="en-US" altLang="zh-CN" sz="3600" b="1" kern="10" dirty="0">
                  <a:ln w="9525">
                    <a:noFill/>
                    <a:round/>
                  </a:ln>
                  <a:latin typeface="Times New Roman" panose="02020603050405020304" pitchFamily="18" charset="0"/>
                  <a:ea typeface="宋体" panose="02010600030101010101" pitchFamily="2" charset="-122"/>
                  <a:cs typeface="Times New Roman" panose="02020603050405020304" pitchFamily="18" charset="0"/>
                </a:rPr>
                <a:t>A</a:t>
              </a:r>
              <a:endParaRPr lang="zh-CN" altLang="en-US" sz="3600" b="1" kern="10" dirty="0">
                <a:ln w="9525">
                  <a:noFill/>
                  <a:round/>
                </a:ln>
                <a:latin typeface="Times New Roman" panose="02020603050405020304" pitchFamily="18" charset="0"/>
                <a:ea typeface="宋体" panose="02010600030101010101" pitchFamily="2" charset="-122"/>
                <a:cs typeface="Times New Roman" panose="02020603050405020304" pitchFamily="18" charset="0"/>
              </a:endParaRPr>
            </a:p>
          </p:txBody>
        </p:sp>
        <p:sp>
          <p:nvSpPr>
            <p:cNvPr id="12355" name="WordArt 67"/>
            <p:cNvSpPr>
              <a:spLocks noChangeArrowheads="1" noChangeShapeType="1" noTextEdit="1"/>
            </p:cNvSpPr>
            <p:nvPr/>
          </p:nvSpPr>
          <p:spPr bwMode="auto">
            <a:xfrm>
              <a:off x="1347" y="3877"/>
              <a:ext cx="227" cy="288"/>
            </a:xfrm>
            <a:prstGeom prst="rect">
              <a:avLst/>
            </a:prstGeom>
          </p:spPr>
          <p:txBody>
            <a:bodyPr wrap="none" fromWordArt="1">
              <a:prstTxWarp prst="textPlain">
                <a:avLst>
                  <a:gd name="adj" fmla="val 50000"/>
                </a:avLst>
              </a:prstTxWarp>
            </a:bodyPr>
            <a:lstStyle/>
            <a:p>
              <a:pPr algn="ctr"/>
              <a:r>
                <a:rPr lang="en-US" altLang="zh-CN" sz="3600" b="1" kern="10" dirty="0">
                  <a:ln w="9525">
                    <a:noFill/>
                    <a:round/>
                  </a:ln>
                  <a:latin typeface="Times New Roman" panose="02020603050405020304" pitchFamily="18" charset="0"/>
                  <a:ea typeface="宋体" panose="02010600030101010101" pitchFamily="2" charset="-122"/>
                  <a:cs typeface="Times New Roman" panose="02020603050405020304" pitchFamily="18" charset="0"/>
                </a:rPr>
                <a:t>o</a:t>
              </a:r>
              <a:endParaRPr lang="zh-CN" altLang="en-US" sz="3600" b="1" kern="10" dirty="0">
                <a:ln w="9525">
                  <a:noFill/>
                  <a:round/>
                </a:ln>
                <a:latin typeface="Times New Roman" panose="02020603050405020304" pitchFamily="18" charset="0"/>
                <a:ea typeface="宋体" panose="02010600030101010101" pitchFamily="2" charset="-122"/>
                <a:cs typeface="Times New Roman" panose="02020603050405020304" pitchFamily="18" charset="0"/>
              </a:endParaRPr>
            </a:p>
          </p:txBody>
        </p:sp>
        <p:sp>
          <p:nvSpPr>
            <p:cNvPr id="12356" name="WordArt 68"/>
            <p:cNvSpPr>
              <a:spLocks noChangeArrowheads="1" noChangeShapeType="1" noTextEdit="1"/>
            </p:cNvSpPr>
            <p:nvPr/>
          </p:nvSpPr>
          <p:spPr bwMode="auto">
            <a:xfrm>
              <a:off x="0" y="1480"/>
              <a:ext cx="227" cy="288"/>
            </a:xfrm>
            <a:prstGeom prst="rect">
              <a:avLst/>
            </a:prstGeom>
          </p:spPr>
          <p:txBody>
            <a:bodyPr wrap="none" fromWordArt="1">
              <a:prstTxWarp prst="textPlain">
                <a:avLst>
                  <a:gd name="adj" fmla="val 50000"/>
                </a:avLst>
              </a:prstTxWarp>
            </a:bodyPr>
            <a:lstStyle/>
            <a:p>
              <a:pPr algn="ctr"/>
              <a:r>
                <a:rPr lang="en-US" altLang="zh-CN" sz="3600" b="1" kern="10" dirty="0">
                  <a:ln w="9525">
                    <a:noFill/>
                    <a:round/>
                  </a:ln>
                  <a:latin typeface="Times New Roman" panose="02020603050405020304" pitchFamily="18" charset="0"/>
                  <a:ea typeface="宋体" panose="02010600030101010101" pitchFamily="2" charset="-122"/>
                  <a:cs typeface="Times New Roman" panose="02020603050405020304" pitchFamily="18" charset="0"/>
                </a:rPr>
                <a:t>B</a:t>
              </a:r>
              <a:endParaRPr lang="zh-CN" altLang="en-US" sz="3600" b="1" kern="10" dirty="0">
                <a:ln w="9525">
                  <a:noFill/>
                  <a:round/>
                </a:ln>
                <a:latin typeface="Times New Roman" panose="02020603050405020304" pitchFamily="18" charset="0"/>
                <a:ea typeface="宋体" panose="02010600030101010101" pitchFamily="2" charset="-122"/>
                <a:cs typeface="Times New Roman" panose="02020603050405020304" pitchFamily="18" charset="0"/>
              </a:endParaRPr>
            </a:p>
          </p:txBody>
        </p:sp>
      </p:grpSp>
      <p:sp>
        <p:nvSpPr>
          <p:cNvPr id="12357" name="Arc 69"/>
          <p:cNvSpPr/>
          <p:nvPr/>
        </p:nvSpPr>
        <p:spPr bwMode="auto">
          <a:xfrm>
            <a:off x="2214563" y="5302250"/>
            <a:ext cx="1924050" cy="1295400"/>
          </a:xfrm>
          <a:custGeom>
            <a:avLst/>
            <a:gdLst>
              <a:gd name="G0" fmla="+- 10490 0 0"/>
              <a:gd name="G1" fmla="+- 21600 0 0"/>
              <a:gd name="G2" fmla="+- 21600 0 0"/>
              <a:gd name="T0" fmla="*/ 0 w 32090"/>
              <a:gd name="T1" fmla="*/ 2718 h 21600"/>
              <a:gd name="T2" fmla="*/ 32090 w 32090"/>
              <a:gd name="T3" fmla="*/ 21600 h 21600"/>
              <a:gd name="T4" fmla="*/ 10490 w 32090"/>
              <a:gd name="T5" fmla="*/ 21600 h 21600"/>
            </a:gdLst>
            <a:ahLst/>
            <a:cxnLst>
              <a:cxn ang="0">
                <a:pos x="T0" y="T1"/>
              </a:cxn>
              <a:cxn ang="0">
                <a:pos x="T2" y="T3"/>
              </a:cxn>
              <a:cxn ang="0">
                <a:pos x="T4" y="T5"/>
              </a:cxn>
            </a:cxnLst>
            <a:rect l="0" t="0" r="r" b="b"/>
            <a:pathLst>
              <a:path w="32090" h="21600" fill="none" extrusionOk="0">
                <a:moveTo>
                  <a:pt x="0" y="2718"/>
                </a:moveTo>
                <a:cubicBezTo>
                  <a:pt x="3208" y="935"/>
                  <a:pt x="6819" y="-1"/>
                  <a:pt x="10490" y="0"/>
                </a:cubicBezTo>
                <a:cubicBezTo>
                  <a:pt x="22419" y="0"/>
                  <a:pt x="32090" y="9670"/>
                  <a:pt x="32090" y="21600"/>
                </a:cubicBezTo>
              </a:path>
              <a:path w="32090" h="21600" stroke="0" extrusionOk="0">
                <a:moveTo>
                  <a:pt x="0" y="2718"/>
                </a:moveTo>
                <a:cubicBezTo>
                  <a:pt x="3208" y="935"/>
                  <a:pt x="6819" y="-1"/>
                  <a:pt x="10490" y="0"/>
                </a:cubicBezTo>
                <a:cubicBezTo>
                  <a:pt x="22419" y="0"/>
                  <a:pt x="32090" y="9670"/>
                  <a:pt x="32090" y="21600"/>
                </a:cubicBezTo>
                <a:lnTo>
                  <a:pt x="10490" y="21600"/>
                </a:lnTo>
                <a:close/>
              </a:path>
            </a:pathLst>
          </a:custGeom>
          <a:noFill/>
          <a:ln w="34925">
            <a:solidFill>
              <a:schemeClr val="tx1"/>
            </a:solidFill>
            <a:round/>
          </a:ln>
          <a:effectLst/>
        </p:spPr>
        <p:txBody>
          <a:bodyPr wrap="none" anchor="ctr"/>
          <a:lstStyle/>
          <a:p>
            <a:endParaRPr lang="zh-CN" altLang="en-US"/>
          </a:p>
        </p:txBody>
      </p:sp>
      <p:sp>
        <p:nvSpPr>
          <p:cNvPr id="12359" name="Text Box 71"/>
          <p:cNvSpPr txBox="1">
            <a:spLocks noChangeArrowheads="1"/>
          </p:cNvSpPr>
          <p:nvPr/>
        </p:nvSpPr>
        <p:spPr bwMode="auto">
          <a:xfrm>
            <a:off x="5437188" y="6400800"/>
            <a:ext cx="1524000" cy="457200"/>
          </a:xfrm>
          <a:prstGeom prst="rect">
            <a:avLst/>
          </a:prstGeom>
          <a:noFill/>
          <a:ln w="9525">
            <a:noFill/>
            <a:miter lim="800000"/>
          </a:ln>
          <a:effectLst/>
        </p:spPr>
        <p:txBody>
          <a:bodyPr>
            <a:spAutoFit/>
          </a:bodyPr>
          <a:lstStyle/>
          <a:p>
            <a:pPr>
              <a:spcBef>
                <a:spcPct val="50000"/>
              </a:spcBef>
            </a:pPr>
            <a:r>
              <a:rPr lang="zh-CN" altLang="en-US" sz="2400" b="1" dirty="0"/>
              <a:t>始边</a:t>
            </a:r>
          </a:p>
        </p:txBody>
      </p:sp>
      <p:sp>
        <p:nvSpPr>
          <p:cNvPr id="12360" name="Text Box 72"/>
          <p:cNvSpPr txBox="1">
            <a:spLocks noChangeArrowheads="1"/>
          </p:cNvSpPr>
          <p:nvPr/>
        </p:nvSpPr>
        <p:spPr bwMode="auto">
          <a:xfrm>
            <a:off x="742950" y="3438525"/>
            <a:ext cx="585788" cy="830997"/>
          </a:xfrm>
          <a:prstGeom prst="rect">
            <a:avLst/>
          </a:prstGeom>
          <a:noFill/>
          <a:ln w="9525">
            <a:noFill/>
            <a:miter lim="800000"/>
          </a:ln>
          <a:effectLst/>
        </p:spPr>
        <p:txBody>
          <a:bodyPr>
            <a:spAutoFit/>
          </a:bodyPr>
          <a:lstStyle/>
          <a:p>
            <a:pPr>
              <a:spcBef>
                <a:spcPct val="50000"/>
              </a:spcBef>
            </a:pPr>
            <a:r>
              <a:rPr lang="zh-CN" altLang="en-US" sz="2400" b="1" dirty="0"/>
              <a:t>终边</a:t>
            </a:r>
          </a:p>
        </p:txBody>
      </p:sp>
      <p:sp>
        <p:nvSpPr>
          <p:cNvPr id="12361" name="Text Box 73"/>
          <p:cNvSpPr txBox="1">
            <a:spLocks noChangeArrowheads="1"/>
          </p:cNvSpPr>
          <p:nvPr/>
        </p:nvSpPr>
        <p:spPr bwMode="auto">
          <a:xfrm>
            <a:off x="1401763" y="1792288"/>
            <a:ext cx="6851650" cy="1800225"/>
          </a:xfrm>
          <a:prstGeom prst="rect">
            <a:avLst/>
          </a:prstGeom>
          <a:noFill/>
          <a:ln w="9525">
            <a:noFill/>
            <a:miter lim="800000"/>
          </a:ln>
          <a:effectLst/>
        </p:spPr>
        <p:txBody>
          <a:bodyPr>
            <a:spAutoFit/>
          </a:bodyPr>
          <a:lstStyle/>
          <a:p>
            <a:pPr>
              <a:spcBef>
                <a:spcPct val="50000"/>
              </a:spcBef>
            </a:pPr>
            <a:r>
              <a:rPr lang="zh-CN" altLang="en-US" sz="2800" b="1" dirty="0" smtClean="0"/>
              <a:t>     发生</a:t>
            </a:r>
            <a:r>
              <a:rPr lang="zh-CN" altLang="en-US" sz="2800" b="1" dirty="0"/>
              <a:t>法（动）定义：角也可以看做是由一条射线绕着端点从起始位置旋转到终止位置所形成的图形。射线旋转时经过的平面部分是角的内部。</a:t>
            </a:r>
          </a:p>
        </p:txBody>
      </p:sp>
    </p:spTree>
  </p:cSld>
  <p:clrMapOvr>
    <a:masterClrMapping/>
  </p:clrMapOvr>
  <p:transition spd="med">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
                                  </p:stCondLst>
                                  <p:childTnLst>
                                    <p:set>
                                      <p:cBhvr>
                                        <p:cTn id="6" dur="1" fill="hold">
                                          <p:stCondLst>
                                            <p:cond delay="0"/>
                                          </p:stCondLst>
                                        </p:cTn>
                                        <p:tgtEl>
                                          <p:spTgt spid="12290"/>
                                        </p:tgtEl>
                                        <p:attrNameLst>
                                          <p:attrName>style.visibility</p:attrName>
                                        </p:attrNameLst>
                                      </p:cBhvr>
                                      <p:to>
                                        <p:strVal val="visible"/>
                                      </p:to>
                                    </p:set>
                                  </p:childTnLst>
                                </p:cTn>
                              </p:par>
                            </p:childTnLst>
                          </p:cTn>
                        </p:par>
                        <p:par>
                          <p:cTn id="7" fill="hold">
                            <p:stCondLst>
                              <p:cond delay="100"/>
                            </p:stCondLst>
                            <p:childTnLst>
                              <p:par>
                                <p:cTn id="8" presetID="1" presetClass="entr" presetSubtype="0" fill="hold" grpId="0" nodeType="afterEffect">
                                  <p:stCondLst>
                                    <p:cond delay="100"/>
                                  </p:stCondLst>
                                  <p:childTnLst>
                                    <p:set>
                                      <p:cBhvr>
                                        <p:cTn id="9" dur="1" fill="hold">
                                          <p:stCondLst>
                                            <p:cond delay="0"/>
                                          </p:stCondLst>
                                        </p:cTn>
                                        <p:tgtEl>
                                          <p:spTgt spid="12293"/>
                                        </p:tgtEl>
                                        <p:attrNameLst>
                                          <p:attrName>style.visibility</p:attrName>
                                        </p:attrNameLst>
                                      </p:cBhvr>
                                      <p:to>
                                        <p:strVal val="visible"/>
                                      </p:to>
                                    </p:set>
                                  </p:childTnLst>
                                  <p:subTnLst>
                                    <p:set>
                                      <p:cBhvr override="childStyle">
                                        <p:cTn dur="1" fill="hold" display="0" masterRel="nextClick" afterEffect="1"/>
                                        <p:tgtEl>
                                          <p:spTgt spid="12293"/>
                                        </p:tgtEl>
                                        <p:attrNameLst>
                                          <p:attrName>style.visibility</p:attrName>
                                        </p:attrNameLst>
                                      </p:cBhvr>
                                      <p:to>
                                        <p:strVal val="hidden"/>
                                      </p:to>
                                    </p:set>
                                  </p:subTnLst>
                                </p:cTn>
                              </p:par>
                            </p:childTnLst>
                          </p:cTn>
                        </p:par>
                        <p:par>
                          <p:cTn id="10" fill="hold">
                            <p:stCondLst>
                              <p:cond delay="200"/>
                            </p:stCondLst>
                            <p:childTnLst>
                              <p:par>
                                <p:cTn id="11" presetID="1" presetClass="entr" presetSubtype="0" fill="hold" grpId="0" nodeType="afterEffect">
                                  <p:stCondLst>
                                    <p:cond delay="100"/>
                                  </p:stCondLst>
                                  <p:childTnLst>
                                    <p:set>
                                      <p:cBhvr>
                                        <p:cTn id="12" dur="1" fill="hold">
                                          <p:stCondLst>
                                            <p:cond delay="0"/>
                                          </p:stCondLst>
                                        </p:cTn>
                                        <p:tgtEl>
                                          <p:spTgt spid="12294"/>
                                        </p:tgtEl>
                                        <p:attrNameLst>
                                          <p:attrName>style.visibility</p:attrName>
                                        </p:attrNameLst>
                                      </p:cBhvr>
                                      <p:to>
                                        <p:strVal val="visible"/>
                                      </p:to>
                                    </p:set>
                                  </p:childTnLst>
                                  <p:subTnLst>
                                    <p:set>
                                      <p:cBhvr override="childStyle">
                                        <p:cTn dur="1" fill="hold" display="0" masterRel="nextClick" afterEffect="1"/>
                                        <p:tgtEl>
                                          <p:spTgt spid="12294"/>
                                        </p:tgtEl>
                                        <p:attrNameLst>
                                          <p:attrName>style.visibility</p:attrName>
                                        </p:attrNameLst>
                                      </p:cBhvr>
                                      <p:to>
                                        <p:strVal val="hidden"/>
                                      </p:to>
                                    </p:set>
                                  </p:subTnLst>
                                </p:cTn>
                              </p:par>
                            </p:childTnLst>
                          </p:cTn>
                        </p:par>
                        <p:par>
                          <p:cTn id="13" fill="hold">
                            <p:stCondLst>
                              <p:cond delay="300"/>
                            </p:stCondLst>
                            <p:childTnLst>
                              <p:par>
                                <p:cTn id="14" presetID="1" presetClass="entr" presetSubtype="0" fill="hold" grpId="0" nodeType="afterEffect">
                                  <p:stCondLst>
                                    <p:cond delay="100"/>
                                  </p:stCondLst>
                                  <p:childTnLst>
                                    <p:set>
                                      <p:cBhvr>
                                        <p:cTn id="15" dur="1" fill="hold">
                                          <p:stCondLst>
                                            <p:cond delay="0"/>
                                          </p:stCondLst>
                                        </p:cTn>
                                        <p:tgtEl>
                                          <p:spTgt spid="12295"/>
                                        </p:tgtEl>
                                        <p:attrNameLst>
                                          <p:attrName>style.visibility</p:attrName>
                                        </p:attrNameLst>
                                      </p:cBhvr>
                                      <p:to>
                                        <p:strVal val="visible"/>
                                      </p:to>
                                    </p:set>
                                  </p:childTnLst>
                                  <p:subTnLst>
                                    <p:set>
                                      <p:cBhvr override="childStyle">
                                        <p:cTn dur="1" fill="hold" display="0" masterRel="nextClick" afterEffect="1"/>
                                        <p:tgtEl>
                                          <p:spTgt spid="12295"/>
                                        </p:tgtEl>
                                        <p:attrNameLst>
                                          <p:attrName>style.visibility</p:attrName>
                                        </p:attrNameLst>
                                      </p:cBhvr>
                                      <p:to>
                                        <p:strVal val="hidden"/>
                                      </p:to>
                                    </p:set>
                                  </p:subTnLst>
                                </p:cTn>
                              </p:par>
                            </p:childTnLst>
                          </p:cTn>
                        </p:par>
                        <p:par>
                          <p:cTn id="16" fill="hold">
                            <p:stCondLst>
                              <p:cond delay="400"/>
                            </p:stCondLst>
                            <p:childTnLst>
                              <p:par>
                                <p:cTn id="17" presetID="1" presetClass="entr" presetSubtype="0" fill="hold" grpId="0" nodeType="afterEffect">
                                  <p:stCondLst>
                                    <p:cond delay="100"/>
                                  </p:stCondLst>
                                  <p:childTnLst>
                                    <p:set>
                                      <p:cBhvr>
                                        <p:cTn id="18" dur="1" fill="hold">
                                          <p:stCondLst>
                                            <p:cond delay="0"/>
                                          </p:stCondLst>
                                        </p:cTn>
                                        <p:tgtEl>
                                          <p:spTgt spid="12296"/>
                                        </p:tgtEl>
                                        <p:attrNameLst>
                                          <p:attrName>style.visibility</p:attrName>
                                        </p:attrNameLst>
                                      </p:cBhvr>
                                      <p:to>
                                        <p:strVal val="visible"/>
                                      </p:to>
                                    </p:set>
                                  </p:childTnLst>
                                  <p:subTnLst>
                                    <p:set>
                                      <p:cBhvr override="childStyle">
                                        <p:cTn dur="1" fill="hold" display="0" masterRel="nextClick" afterEffect="1"/>
                                        <p:tgtEl>
                                          <p:spTgt spid="12296"/>
                                        </p:tgtEl>
                                        <p:attrNameLst>
                                          <p:attrName>style.visibility</p:attrName>
                                        </p:attrNameLst>
                                      </p:cBhvr>
                                      <p:to>
                                        <p:strVal val="hidden"/>
                                      </p:to>
                                    </p:set>
                                  </p:subTnLst>
                                </p:cTn>
                              </p:par>
                            </p:childTnLst>
                          </p:cTn>
                        </p:par>
                        <p:par>
                          <p:cTn id="19" fill="hold">
                            <p:stCondLst>
                              <p:cond delay="500"/>
                            </p:stCondLst>
                            <p:childTnLst>
                              <p:par>
                                <p:cTn id="20" presetID="1" presetClass="entr" presetSubtype="0" fill="hold" grpId="0" nodeType="afterEffect">
                                  <p:stCondLst>
                                    <p:cond delay="100"/>
                                  </p:stCondLst>
                                  <p:childTnLst>
                                    <p:set>
                                      <p:cBhvr>
                                        <p:cTn id="21" dur="1" fill="hold">
                                          <p:stCondLst>
                                            <p:cond delay="0"/>
                                          </p:stCondLst>
                                        </p:cTn>
                                        <p:tgtEl>
                                          <p:spTgt spid="12297"/>
                                        </p:tgtEl>
                                        <p:attrNameLst>
                                          <p:attrName>style.visibility</p:attrName>
                                        </p:attrNameLst>
                                      </p:cBhvr>
                                      <p:to>
                                        <p:strVal val="visible"/>
                                      </p:to>
                                    </p:set>
                                  </p:childTnLst>
                                  <p:subTnLst>
                                    <p:set>
                                      <p:cBhvr override="childStyle">
                                        <p:cTn dur="1" fill="hold" display="0" masterRel="nextClick" afterEffect="1"/>
                                        <p:tgtEl>
                                          <p:spTgt spid="12297"/>
                                        </p:tgtEl>
                                        <p:attrNameLst>
                                          <p:attrName>style.visibility</p:attrName>
                                        </p:attrNameLst>
                                      </p:cBhvr>
                                      <p:to>
                                        <p:strVal val="hidden"/>
                                      </p:to>
                                    </p:set>
                                  </p:subTnLst>
                                </p:cTn>
                              </p:par>
                            </p:childTnLst>
                          </p:cTn>
                        </p:par>
                        <p:par>
                          <p:cTn id="22" fill="hold">
                            <p:stCondLst>
                              <p:cond delay="600"/>
                            </p:stCondLst>
                            <p:childTnLst>
                              <p:par>
                                <p:cTn id="23" presetID="1" presetClass="entr" presetSubtype="0" fill="hold" grpId="0" nodeType="afterEffect">
                                  <p:stCondLst>
                                    <p:cond delay="100"/>
                                  </p:stCondLst>
                                  <p:childTnLst>
                                    <p:set>
                                      <p:cBhvr>
                                        <p:cTn id="24" dur="1" fill="hold">
                                          <p:stCondLst>
                                            <p:cond delay="0"/>
                                          </p:stCondLst>
                                        </p:cTn>
                                        <p:tgtEl>
                                          <p:spTgt spid="12298"/>
                                        </p:tgtEl>
                                        <p:attrNameLst>
                                          <p:attrName>style.visibility</p:attrName>
                                        </p:attrNameLst>
                                      </p:cBhvr>
                                      <p:to>
                                        <p:strVal val="visible"/>
                                      </p:to>
                                    </p:set>
                                  </p:childTnLst>
                                  <p:subTnLst>
                                    <p:set>
                                      <p:cBhvr override="childStyle">
                                        <p:cTn dur="1" fill="hold" display="0" masterRel="nextClick" afterEffect="1"/>
                                        <p:tgtEl>
                                          <p:spTgt spid="12298"/>
                                        </p:tgtEl>
                                        <p:attrNameLst>
                                          <p:attrName>style.visibility</p:attrName>
                                        </p:attrNameLst>
                                      </p:cBhvr>
                                      <p:to>
                                        <p:strVal val="hidden"/>
                                      </p:to>
                                    </p:set>
                                  </p:subTnLst>
                                </p:cTn>
                              </p:par>
                            </p:childTnLst>
                          </p:cTn>
                        </p:par>
                        <p:par>
                          <p:cTn id="25" fill="hold">
                            <p:stCondLst>
                              <p:cond delay="700"/>
                            </p:stCondLst>
                            <p:childTnLst>
                              <p:par>
                                <p:cTn id="26" presetID="1" presetClass="entr" presetSubtype="0" fill="hold" grpId="0" nodeType="afterEffect">
                                  <p:stCondLst>
                                    <p:cond delay="100"/>
                                  </p:stCondLst>
                                  <p:childTnLst>
                                    <p:set>
                                      <p:cBhvr>
                                        <p:cTn id="27" dur="1" fill="hold">
                                          <p:stCondLst>
                                            <p:cond delay="0"/>
                                          </p:stCondLst>
                                        </p:cTn>
                                        <p:tgtEl>
                                          <p:spTgt spid="12299"/>
                                        </p:tgtEl>
                                        <p:attrNameLst>
                                          <p:attrName>style.visibility</p:attrName>
                                        </p:attrNameLst>
                                      </p:cBhvr>
                                      <p:to>
                                        <p:strVal val="visible"/>
                                      </p:to>
                                    </p:set>
                                  </p:childTnLst>
                                  <p:subTnLst>
                                    <p:set>
                                      <p:cBhvr override="childStyle">
                                        <p:cTn dur="1" fill="hold" display="0" masterRel="nextClick" afterEffect="1"/>
                                        <p:tgtEl>
                                          <p:spTgt spid="12299"/>
                                        </p:tgtEl>
                                        <p:attrNameLst>
                                          <p:attrName>style.visibility</p:attrName>
                                        </p:attrNameLst>
                                      </p:cBhvr>
                                      <p:to>
                                        <p:strVal val="hidden"/>
                                      </p:to>
                                    </p:set>
                                  </p:subTnLst>
                                </p:cTn>
                              </p:par>
                            </p:childTnLst>
                          </p:cTn>
                        </p:par>
                        <p:par>
                          <p:cTn id="28" fill="hold">
                            <p:stCondLst>
                              <p:cond delay="800"/>
                            </p:stCondLst>
                            <p:childTnLst>
                              <p:par>
                                <p:cTn id="29" presetID="1" presetClass="entr" presetSubtype="0" fill="hold" grpId="0" nodeType="afterEffect">
                                  <p:stCondLst>
                                    <p:cond delay="100"/>
                                  </p:stCondLst>
                                  <p:childTnLst>
                                    <p:set>
                                      <p:cBhvr>
                                        <p:cTn id="30" dur="1" fill="hold">
                                          <p:stCondLst>
                                            <p:cond delay="0"/>
                                          </p:stCondLst>
                                        </p:cTn>
                                        <p:tgtEl>
                                          <p:spTgt spid="12300"/>
                                        </p:tgtEl>
                                        <p:attrNameLst>
                                          <p:attrName>style.visibility</p:attrName>
                                        </p:attrNameLst>
                                      </p:cBhvr>
                                      <p:to>
                                        <p:strVal val="visible"/>
                                      </p:to>
                                    </p:set>
                                  </p:childTnLst>
                                  <p:subTnLst>
                                    <p:set>
                                      <p:cBhvr override="childStyle">
                                        <p:cTn dur="1" fill="hold" display="0" masterRel="nextClick" afterEffect="1"/>
                                        <p:tgtEl>
                                          <p:spTgt spid="12300"/>
                                        </p:tgtEl>
                                        <p:attrNameLst>
                                          <p:attrName>style.visibility</p:attrName>
                                        </p:attrNameLst>
                                      </p:cBhvr>
                                      <p:to>
                                        <p:strVal val="hidden"/>
                                      </p:to>
                                    </p:set>
                                  </p:subTnLst>
                                </p:cTn>
                              </p:par>
                            </p:childTnLst>
                          </p:cTn>
                        </p:par>
                        <p:par>
                          <p:cTn id="31" fill="hold">
                            <p:stCondLst>
                              <p:cond delay="900"/>
                            </p:stCondLst>
                            <p:childTnLst>
                              <p:par>
                                <p:cTn id="32" presetID="1" presetClass="entr" presetSubtype="0" fill="hold" grpId="0" nodeType="afterEffect">
                                  <p:stCondLst>
                                    <p:cond delay="100"/>
                                  </p:stCondLst>
                                  <p:childTnLst>
                                    <p:set>
                                      <p:cBhvr>
                                        <p:cTn id="33" dur="1" fill="hold">
                                          <p:stCondLst>
                                            <p:cond delay="0"/>
                                          </p:stCondLst>
                                        </p:cTn>
                                        <p:tgtEl>
                                          <p:spTgt spid="12301"/>
                                        </p:tgtEl>
                                        <p:attrNameLst>
                                          <p:attrName>style.visibility</p:attrName>
                                        </p:attrNameLst>
                                      </p:cBhvr>
                                      <p:to>
                                        <p:strVal val="visible"/>
                                      </p:to>
                                    </p:set>
                                  </p:childTnLst>
                                  <p:subTnLst>
                                    <p:set>
                                      <p:cBhvr override="childStyle">
                                        <p:cTn dur="1" fill="hold" display="0" masterRel="nextClick" afterEffect="1"/>
                                        <p:tgtEl>
                                          <p:spTgt spid="12301"/>
                                        </p:tgtEl>
                                        <p:attrNameLst>
                                          <p:attrName>style.visibility</p:attrName>
                                        </p:attrNameLst>
                                      </p:cBhvr>
                                      <p:to>
                                        <p:strVal val="hidden"/>
                                      </p:to>
                                    </p:set>
                                  </p:subTnLst>
                                </p:cTn>
                              </p:par>
                            </p:childTnLst>
                          </p:cTn>
                        </p:par>
                        <p:par>
                          <p:cTn id="34" fill="hold">
                            <p:stCondLst>
                              <p:cond delay="1000"/>
                            </p:stCondLst>
                            <p:childTnLst>
                              <p:par>
                                <p:cTn id="35" presetID="1" presetClass="entr" presetSubtype="0" fill="hold" grpId="0" nodeType="afterEffect">
                                  <p:stCondLst>
                                    <p:cond delay="100"/>
                                  </p:stCondLst>
                                  <p:childTnLst>
                                    <p:set>
                                      <p:cBhvr>
                                        <p:cTn id="36" dur="1" fill="hold">
                                          <p:stCondLst>
                                            <p:cond delay="0"/>
                                          </p:stCondLst>
                                        </p:cTn>
                                        <p:tgtEl>
                                          <p:spTgt spid="12302"/>
                                        </p:tgtEl>
                                        <p:attrNameLst>
                                          <p:attrName>style.visibility</p:attrName>
                                        </p:attrNameLst>
                                      </p:cBhvr>
                                      <p:to>
                                        <p:strVal val="visible"/>
                                      </p:to>
                                    </p:set>
                                  </p:childTnLst>
                                  <p:subTnLst>
                                    <p:set>
                                      <p:cBhvr override="childStyle">
                                        <p:cTn dur="1" fill="hold" display="0" masterRel="nextClick" afterEffect="1"/>
                                        <p:tgtEl>
                                          <p:spTgt spid="12302"/>
                                        </p:tgtEl>
                                        <p:attrNameLst>
                                          <p:attrName>style.visibility</p:attrName>
                                        </p:attrNameLst>
                                      </p:cBhvr>
                                      <p:to>
                                        <p:strVal val="hidden"/>
                                      </p:to>
                                    </p:set>
                                  </p:subTnLst>
                                </p:cTn>
                              </p:par>
                            </p:childTnLst>
                          </p:cTn>
                        </p:par>
                        <p:par>
                          <p:cTn id="37" fill="hold">
                            <p:stCondLst>
                              <p:cond delay="1100"/>
                            </p:stCondLst>
                            <p:childTnLst>
                              <p:par>
                                <p:cTn id="38" presetID="1" presetClass="entr" presetSubtype="0" fill="hold" grpId="0" nodeType="afterEffect">
                                  <p:stCondLst>
                                    <p:cond delay="100"/>
                                  </p:stCondLst>
                                  <p:childTnLst>
                                    <p:set>
                                      <p:cBhvr>
                                        <p:cTn id="39" dur="1" fill="hold">
                                          <p:stCondLst>
                                            <p:cond delay="0"/>
                                          </p:stCondLst>
                                        </p:cTn>
                                        <p:tgtEl>
                                          <p:spTgt spid="12303"/>
                                        </p:tgtEl>
                                        <p:attrNameLst>
                                          <p:attrName>style.visibility</p:attrName>
                                        </p:attrNameLst>
                                      </p:cBhvr>
                                      <p:to>
                                        <p:strVal val="visible"/>
                                      </p:to>
                                    </p:set>
                                  </p:childTnLst>
                                  <p:subTnLst>
                                    <p:set>
                                      <p:cBhvr override="childStyle">
                                        <p:cTn dur="1" fill="hold" display="0" masterRel="nextClick" afterEffect="1"/>
                                        <p:tgtEl>
                                          <p:spTgt spid="12303"/>
                                        </p:tgtEl>
                                        <p:attrNameLst>
                                          <p:attrName>style.visibility</p:attrName>
                                        </p:attrNameLst>
                                      </p:cBhvr>
                                      <p:to>
                                        <p:strVal val="hidden"/>
                                      </p:to>
                                    </p:set>
                                  </p:subTnLst>
                                </p:cTn>
                              </p:par>
                            </p:childTnLst>
                          </p:cTn>
                        </p:par>
                        <p:par>
                          <p:cTn id="40" fill="hold">
                            <p:stCondLst>
                              <p:cond delay="1200"/>
                            </p:stCondLst>
                            <p:childTnLst>
                              <p:par>
                                <p:cTn id="41" presetID="1" presetClass="entr" presetSubtype="0" fill="hold" grpId="0" nodeType="afterEffect">
                                  <p:stCondLst>
                                    <p:cond delay="100"/>
                                  </p:stCondLst>
                                  <p:childTnLst>
                                    <p:set>
                                      <p:cBhvr>
                                        <p:cTn id="42" dur="1" fill="hold">
                                          <p:stCondLst>
                                            <p:cond delay="0"/>
                                          </p:stCondLst>
                                        </p:cTn>
                                        <p:tgtEl>
                                          <p:spTgt spid="12304"/>
                                        </p:tgtEl>
                                        <p:attrNameLst>
                                          <p:attrName>style.visibility</p:attrName>
                                        </p:attrNameLst>
                                      </p:cBhvr>
                                      <p:to>
                                        <p:strVal val="visible"/>
                                      </p:to>
                                    </p:set>
                                  </p:childTnLst>
                                  <p:subTnLst>
                                    <p:set>
                                      <p:cBhvr override="childStyle">
                                        <p:cTn dur="1" fill="hold" display="0" masterRel="nextClick" afterEffect="1"/>
                                        <p:tgtEl>
                                          <p:spTgt spid="12304"/>
                                        </p:tgtEl>
                                        <p:attrNameLst>
                                          <p:attrName>style.visibility</p:attrName>
                                        </p:attrNameLst>
                                      </p:cBhvr>
                                      <p:to>
                                        <p:strVal val="hidden"/>
                                      </p:to>
                                    </p:set>
                                  </p:subTnLst>
                                </p:cTn>
                              </p:par>
                            </p:childTnLst>
                          </p:cTn>
                        </p:par>
                        <p:par>
                          <p:cTn id="43" fill="hold">
                            <p:stCondLst>
                              <p:cond delay="1300"/>
                            </p:stCondLst>
                            <p:childTnLst>
                              <p:par>
                                <p:cTn id="44" presetID="1" presetClass="entr" presetSubtype="0" fill="hold" grpId="0" nodeType="afterEffect">
                                  <p:stCondLst>
                                    <p:cond delay="100"/>
                                  </p:stCondLst>
                                  <p:childTnLst>
                                    <p:set>
                                      <p:cBhvr>
                                        <p:cTn id="45" dur="1" fill="hold">
                                          <p:stCondLst>
                                            <p:cond delay="0"/>
                                          </p:stCondLst>
                                        </p:cTn>
                                        <p:tgtEl>
                                          <p:spTgt spid="12305"/>
                                        </p:tgtEl>
                                        <p:attrNameLst>
                                          <p:attrName>style.visibility</p:attrName>
                                        </p:attrNameLst>
                                      </p:cBhvr>
                                      <p:to>
                                        <p:strVal val="visible"/>
                                      </p:to>
                                    </p:set>
                                  </p:childTnLst>
                                  <p:subTnLst>
                                    <p:set>
                                      <p:cBhvr override="childStyle">
                                        <p:cTn dur="1" fill="hold" display="0" masterRel="nextClick" afterEffect="1"/>
                                        <p:tgtEl>
                                          <p:spTgt spid="12305"/>
                                        </p:tgtEl>
                                        <p:attrNameLst>
                                          <p:attrName>style.visibility</p:attrName>
                                        </p:attrNameLst>
                                      </p:cBhvr>
                                      <p:to>
                                        <p:strVal val="hidden"/>
                                      </p:to>
                                    </p:set>
                                  </p:subTnLst>
                                </p:cTn>
                              </p:par>
                            </p:childTnLst>
                          </p:cTn>
                        </p:par>
                        <p:par>
                          <p:cTn id="46" fill="hold">
                            <p:stCondLst>
                              <p:cond delay="1400"/>
                            </p:stCondLst>
                            <p:childTnLst>
                              <p:par>
                                <p:cTn id="47" presetID="1" presetClass="entr" presetSubtype="0" fill="hold" grpId="0" nodeType="afterEffect">
                                  <p:stCondLst>
                                    <p:cond delay="100"/>
                                  </p:stCondLst>
                                  <p:childTnLst>
                                    <p:set>
                                      <p:cBhvr>
                                        <p:cTn id="48" dur="1" fill="hold">
                                          <p:stCondLst>
                                            <p:cond delay="0"/>
                                          </p:stCondLst>
                                        </p:cTn>
                                        <p:tgtEl>
                                          <p:spTgt spid="12306"/>
                                        </p:tgtEl>
                                        <p:attrNameLst>
                                          <p:attrName>style.visibility</p:attrName>
                                        </p:attrNameLst>
                                      </p:cBhvr>
                                      <p:to>
                                        <p:strVal val="visible"/>
                                      </p:to>
                                    </p:set>
                                  </p:childTnLst>
                                  <p:subTnLst>
                                    <p:set>
                                      <p:cBhvr override="childStyle">
                                        <p:cTn dur="1" fill="hold" display="0" masterRel="nextClick" afterEffect="1"/>
                                        <p:tgtEl>
                                          <p:spTgt spid="12306"/>
                                        </p:tgtEl>
                                        <p:attrNameLst>
                                          <p:attrName>style.visibility</p:attrName>
                                        </p:attrNameLst>
                                      </p:cBhvr>
                                      <p:to>
                                        <p:strVal val="hidden"/>
                                      </p:to>
                                    </p:set>
                                  </p:subTnLst>
                                </p:cTn>
                              </p:par>
                            </p:childTnLst>
                          </p:cTn>
                        </p:par>
                        <p:par>
                          <p:cTn id="49" fill="hold">
                            <p:stCondLst>
                              <p:cond delay="1500"/>
                            </p:stCondLst>
                            <p:childTnLst>
                              <p:par>
                                <p:cTn id="50" presetID="1" presetClass="entr" presetSubtype="0" fill="hold" grpId="0" nodeType="afterEffect">
                                  <p:stCondLst>
                                    <p:cond delay="100"/>
                                  </p:stCondLst>
                                  <p:childTnLst>
                                    <p:set>
                                      <p:cBhvr>
                                        <p:cTn id="51" dur="1" fill="hold">
                                          <p:stCondLst>
                                            <p:cond delay="0"/>
                                          </p:stCondLst>
                                        </p:cTn>
                                        <p:tgtEl>
                                          <p:spTgt spid="12307"/>
                                        </p:tgtEl>
                                        <p:attrNameLst>
                                          <p:attrName>style.visibility</p:attrName>
                                        </p:attrNameLst>
                                      </p:cBhvr>
                                      <p:to>
                                        <p:strVal val="visible"/>
                                      </p:to>
                                    </p:set>
                                  </p:childTnLst>
                                  <p:subTnLst>
                                    <p:set>
                                      <p:cBhvr override="childStyle">
                                        <p:cTn dur="1" fill="hold" display="0" masterRel="nextClick" afterEffect="1"/>
                                        <p:tgtEl>
                                          <p:spTgt spid="12307"/>
                                        </p:tgtEl>
                                        <p:attrNameLst>
                                          <p:attrName>style.visibility</p:attrName>
                                        </p:attrNameLst>
                                      </p:cBhvr>
                                      <p:to>
                                        <p:strVal val="hidden"/>
                                      </p:to>
                                    </p:set>
                                  </p:subTnLst>
                                </p:cTn>
                              </p:par>
                            </p:childTnLst>
                          </p:cTn>
                        </p:par>
                        <p:par>
                          <p:cTn id="52" fill="hold">
                            <p:stCondLst>
                              <p:cond delay="1600"/>
                            </p:stCondLst>
                            <p:childTnLst>
                              <p:par>
                                <p:cTn id="53" presetID="1" presetClass="entr" presetSubtype="0" fill="hold" grpId="0" nodeType="afterEffect">
                                  <p:stCondLst>
                                    <p:cond delay="100"/>
                                  </p:stCondLst>
                                  <p:childTnLst>
                                    <p:set>
                                      <p:cBhvr>
                                        <p:cTn id="54" dur="1" fill="hold">
                                          <p:stCondLst>
                                            <p:cond delay="0"/>
                                          </p:stCondLst>
                                        </p:cTn>
                                        <p:tgtEl>
                                          <p:spTgt spid="12308"/>
                                        </p:tgtEl>
                                        <p:attrNameLst>
                                          <p:attrName>style.visibility</p:attrName>
                                        </p:attrNameLst>
                                      </p:cBhvr>
                                      <p:to>
                                        <p:strVal val="visible"/>
                                      </p:to>
                                    </p:set>
                                  </p:childTnLst>
                                  <p:subTnLst>
                                    <p:set>
                                      <p:cBhvr override="childStyle">
                                        <p:cTn dur="1" fill="hold" display="0" masterRel="nextClick" afterEffect="1"/>
                                        <p:tgtEl>
                                          <p:spTgt spid="12308"/>
                                        </p:tgtEl>
                                        <p:attrNameLst>
                                          <p:attrName>style.visibility</p:attrName>
                                        </p:attrNameLst>
                                      </p:cBhvr>
                                      <p:to>
                                        <p:strVal val="hidden"/>
                                      </p:to>
                                    </p:set>
                                  </p:subTnLst>
                                </p:cTn>
                              </p:par>
                            </p:childTnLst>
                          </p:cTn>
                        </p:par>
                        <p:par>
                          <p:cTn id="55" fill="hold">
                            <p:stCondLst>
                              <p:cond delay="1700"/>
                            </p:stCondLst>
                            <p:childTnLst>
                              <p:par>
                                <p:cTn id="56" presetID="1" presetClass="entr" presetSubtype="0" fill="hold" grpId="0" nodeType="afterEffect">
                                  <p:stCondLst>
                                    <p:cond delay="100"/>
                                  </p:stCondLst>
                                  <p:childTnLst>
                                    <p:set>
                                      <p:cBhvr>
                                        <p:cTn id="57" dur="1" fill="hold">
                                          <p:stCondLst>
                                            <p:cond delay="0"/>
                                          </p:stCondLst>
                                        </p:cTn>
                                        <p:tgtEl>
                                          <p:spTgt spid="12309"/>
                                        </p:tgtEl>
                                        <p:attrNameLst>
                                          <p:attrName>style.visibility</p:attrName>
                                        </p:attrNameLst>
                                      </p:cBhvr>
                                      <p:to>
                                        <p:strVal val="visible"/>
                                      </p:to>
                                    </p:set>
                                  </p:childTnLst>
                                  <p:subTnLst>
                                    <p:set>
                                      <p:cBhvr override="childStyle">
                                        <p:cTn dur="1" fill="hold" display="0" masterRel="nextClick" afterEffect="1"/>
                                        <p:tgtEl>
                                          <p:spTgt spid="12309"/>
                                        </p:tgtEl>
                                        <p:attrNameLst>
                                          <p:attrName>style.visibility</p:attrName>
                                        </p:attrNameLst>
                                      </p:cBhvr>
                                      <p:to>
                                        <p:strVal val="hidden"/>
                                      </p:to>
                                    </p:set>
                                  </p:subTnLst>
                                </p:cTn>
                              </p:par>
                            </p:childTnLst>
                          </p:cTn>
                        </p:par>
                        <p:par>
                          <p:cTn id="58" fill="hold">
                            <p:stCondLst>
                              <p:cond delay="1800"/>
                            </p:stCondLst>
                            <p:childTnLst>
                              <p:par>
                                <p:cTn id="59" presetID="1" presetClass="entr" presetSubtype="0" fill="hold" grpId="0" nodeType="afterEffect">
                                  <p:stCondLst>
                                    <p:cond delay="100"/>
                                  </p:stCondLst>
                                  <p:childTnLst>
                                    <p:set>
                                      <p:cBhvr>
                                        <p:cTn id="60" dur="1" fill="hold">
                                          <p:stCondLst>
                                            <p:cond delay="0"/>
                                          </p:stCondLst>
                                        </p:cTn>
                                        <p:tgtEl>
                                          <p:spTgt spid="12310"/>
                                        </p:tgtEl>
                                        <p:attrNameLst>
                                          <p:attrName>style.visibility</p:attrName>
                                        </p:attrNameLst>
                                      </p:cBhvr>
                                      <p:to>
                                        <p:strVal val="visible"/>
                                      </p:to>
                                    </p:set>
                                  </p:childTnLst>
                                  <p:subTnLst>
                                    <p:set>
                                      <p:cBhvr override="childStyle">
                                        <p:cTn dur="1" fill="hold" display="0" masterRel="nextClick" afterEffect="1"/>
                                        <p:tgtEl>
                                          <p:spTgt spid="12310"/>
                                        </p:tgtEl>
                                        <p:attrNameLst>
                                          <p:attrName>style.visibility</p:attrName>
                                        </p:attrNameLst>
                                      </p:cBhvr>
                                      <p:to>
                                        <p:strVal val="hidden"/>
                                      </p:to>
                                    </p:set>
                                  </p:subTnLst>
                                </p:cTn>
                              </p:par>
                            </p:childTnLst>
                          </p:cTn>
                        </p:par>
                        <p:par>
                          <p:cTn id="61" fill="hold">
                            <p:stCondLst>
                              <p:cond delay="1900"/>
                            </p:stCondLst>
                            <p:childTnLst>
                              <p:par>
                                <p:cTn id="62" presetID="1" presetClass="entr" presetSubtype="0" fill="hold" grpId="0" nodeType="afterEffect">
                                  <p:stCondLst>
                                    <p:cond delay="100"/>
                                  </p:stCondLst>
                                  <p:childTnLst>
                                    <p:set>
                                      <p:cBhvr>
                                        <p:cTn id="63" dur="1" fill="hold">
                                          <p:stCondLst>
                                            <p:cond delay="0"/>
                                          </p:stCondLst>
                                        </p:cTn>
                                        <p:tgtEl>
                                          <p:spTgt spid="12311"/>
                                        </p:tgtEl>
                                        <p:attrNameLst>
                                          <p:attrName>style.visibility</p:attrName>
                                        </p:attrNameLst>
                                      </p:cBhvr>
                                      <p:to>
                                        <p:strVal val="visible"/>
                                      </p:to>
                                    </p:set>
                                  </p:childTnLst>
                                  <p:subTnLst>
                                    <p:set>
                                      <p:cBhvr override="childStyle">
                                        <p:cTn dur="1" fill="hold" display="0" masterRel="nextClick" afterEffect="1"/>
                                        <p:tgtEl>
                                          <p:spTgt spid="12311"/>
                                        </p:tgtEl>
                                        <p:attrNameLst>
                                          <p:attrName>style.visibility</p:attrName>
                                        </p:attrNameLst>
                                      </p:cBhvr>
                                      <p:to>
                                        <p:strVal val="hidden"/>
                                      </p:to>
                                    </p:set>
                                  </p:subTnLst>
                                </p:cTn>
                              </p:par>
                            </p:childTnLst>
                          </p:cTn>
                        </p:par>
                        <p:par>
                          <p:cTn id="64" fill="hold">
                            <p:stCondLst>
                              <p:cond delay="2000"/>
                            </p:stCondLst>
                            <p:childTnLst>
                              <p:par>
                                <p:cTn id="65" presetID="1" presetClass="entr" presetSubtype="0" fill="hold" grpId="0" nodeType="afterEffect">
                                  <p:stCondLst>
                                    <p:cond delay="100"/>
                                  </p:stCondLst>
                                  <p:childTnLst>
                                    <p:set>
                                      <p:cBhvr>
                                        <p:cTn id="66" dur="1" fill="hold">
                                          <p:stCondLst>
                                            <p:cond delay="0"/>
                                          </p:stCondLst>
                                        </p:cTn>
                                        <p:tgtEl>
                                          <p:spTgt spid="12312"/>
                                        </p:tgtEl>
                                        <p:attrNameLst>
                                          <p:attrName>style.visibility</p:attrName>
                                        </p:attrNameLst>
                                      </p:cBhvr>
                                      <p:to>
                                        <p:strVal val="visible"/>
                                      </p:to>
                                    </p:set>
                                  </p:childTnLst>
                                  <p:subTnLst>
                                    <p:set>
                                      <p:cBhvr override="childStyle">
                                        <p:cTn dur="1" fill="hold" display="0" masterRel="nextClick" afterEffect="1"/>
                                        <p:tgtEl>
                                          <p:spTgt spid="12312"/>
                                        </p:tgtEl>
                                        <p:attrNameLst>
                                          <p:attrName>style.visibility</p:attrName>
                                        </p:attrNameLst>
                                      </p:cBhvr>
                                      <p:to>
                                        <p:strVal val="hidden"/>
                                      </p:to>
                                    </p:set>
                                  </p:subTnLst>
                                </p:cTn>
                              </p:par>
                            </p:childTnLst>
                          </p:cTn>
                        </p:par>
                        <p:par>
                          <p:cTn id="67" fill="hold">
                            <p:stCondLst>
                              <p:cond delay="2100"/>
                            </p:stCondLst>
                            <p:childTnLst>
                              <p:par>
                                <p:cTn id="68" presetID="1" presetClass="entr" presetSubtype="0" fill="hold" grpId="0" nodeType="afterEffect">
                                  <p:stCondLst>
                                    <p:cond delay="100"/>
                                  </p:stCondLst>
                                  <p:childTnLst>
                                    <p:set>
                                      <p:cBhvr>
                                        <p:cTn id="69" dur="1" fill="hold">
                                          <p:stCondLst>
                                            <p:cond delay="0"/>
                                          </p:stCondLst>
                                        </p:cTn>
                                        <p:tgtEl>
                                          <p:spTgt spid="12313"/>
                                        </p:tgtEl>
                                        <p:attrNameLst>
                                          <p:attrName>style.visibility</p:attrName>
                                        </p:attrNameLst>
                                      </p:cBhvr>
                                      <p:to>
                                        <p:strVal val="visible"/>
                                      </p:to>
                                    </p:set>
                                  </p:childTnLst>
                                  <p:subTnLst>
                                    <p:set>
                                      <p:cBhvr override="childStyle">
                                        <p:cTn dur="1" fill="hold" display="0" masterRel="nextClick" afterEffect="1"/>
                                        <p:tgtEl>
                                          <p:spTgt spid="12313"/>
                                        </p:tgtEl>
                                        <p:attrNameLst>
                                          <p:attrName>style.visibility</p:attrName>
                                        </p:attrNameLst>
                                      </p:cBhvr>
                                      <p:to>
                                        <p:strVal val="hidden"/>
                                      </p:to>
                                    </p:set>
                                  </p:subTnLst>
                                </p:cTn>
                              </p:par>
                            </p:childTnLst>
                          </p:cTn>
                        </p:par>
                        <p:par>
                          <p:cTn id="70" fill="hold">
                            <p:stCondLst>
                              <p:cond delay="2200"/>
                            </p:stCondLst>
                            <p:childTnLst>
                              <p:par>
                                <p:cTn id="71" presetID="1" presetClass="entr" presetSubtype="0" fill="hold" grpId="0" nodeType="afterEffect">
                                  <p:stCondLst>
                                    <p:cond delay="100"/>
                                  </p:stCondLst>
                                  <p:childTnLst>
                                    <p:set>
                                      <p:cBhvr>
                                        <p:cTn id="72" dur="1" fill="hold">
                                          <p:stCondLst>
                                            <p:cond delay="0"/>
                                          </p:stCondLst>
                                        </p:cTn>
                                        <p:tgtEl>
                                          <p:spTgt spid="12314"/>
                                        </p:tgtEl>
                                        <p:attrNameLst>
                                          <p:attrName>style.visibility</p:attrName>
                                        </p:attrNameLst>
                                      </p:cBhvr>
                                      <p:to>
                                        <p:strVal val="visible"/>
                                      </p:to>
                                    </p:set>
                                  </p:childTnLst>
                                  <p:subTnLst>
                                    <p:set>
                                      <p:cBhvr override="childStyle">
                                        <p:cTn dur="1" fill="hold" display="0" masterRel="nextClick" afterEffect="1"/>
                                        <p:tgtEl>
                                          <p:spTgt spid="12314"/>
                                        </p:tgtEl>
                                        <p:attrNameLst>
                                          <p:attrName>style.visibility</p:attrName>
                                        </p:attrNameLst>
                                      </p:cBhvr>
                                      <p:to>
                                        <p:strVal val="hidden"/>
                                      </p:to>
                                    </p:set>
                                  </p:subTnLst>
                                </p:cTn>
                              </p:par>
                            </p:childTnLst>
                          </p:cTn>
                        </p:par>
                        <p:par>
                          <p:cTn id="73" fill="hold">
                            <p:stCondLst>
                              <p:cond delay="2300"/>
                            </p:stCondLst>
                            <p:childTnLst>
                              <p:par>
                                <p:cTn id="74" presetID="1" presetClass="entr" presetSubtype="0" fill="hold" grpId="0" nodeType="afterEffect">
                                  <p:stCondLst>
                                    <p:cond delay="100"/>
                                  </p:stCondLst>
                                  <p:childTnLst>
                                    <p:set>
                                      <p:cBhvr>
                                        <p:cTn id="75" dur="1" fill="hold">
                                          <p:stCondLst>
                                            <p:cond delay="0"/>
                                          </p:stCondLst>
                                        </p:cTn>
                                        <p:tgtEl>
                                          <p:spTgt spid="12315"/>
                                        </p:tgtEl>
                                        <p:attrNameLst>
                                          <p:attrName>style.visibility</p:attrName>
                                        </p:attrNameLst>
                                      </p:cBhvr>
                                      <p:to>
                                        <p:strVal val="visible"/>
                                      </p:to>
                                    </p:set>
                                  </p:childTnLst>
                                  <p:subTnLst>
                                    <p:set>
                                      <p:cBhvr override="childStyle">
                                        <p:cTn dur="1" fill="hold" display="0" masterRel="nextClick" afterEffect="1"/>
                                        <p:tgtEl>
                                          <p:spTgt spid="12315"/>
                                        </p:tgtEl>
                                        <p:attrNameLst>
                                          <p:attrName>style.visibility</p:attrName>
                                        </p:attrNameLst>
                                      </p:cBhvr>
                                      <p:to>
                                        <p:strVal val="hidden"/>
                                      </p:to>
                                    </p:set>
                                  </p:subTnLst>
                                </p:cTn>
                              </p:par>
                            </p:childTnLst>
                          </p:cTn>
                        </p:par>
                        <p:par>
                          <p:cTn id="76" fill="hold">
                            <p:stCondLst>
                              <p:cond delay="2400"/>
                            </p:stCondLst>
                            <p:childTnLst>
                              <p:par>
                                <p:cTn id="77" presetID="1" presetClass="entr" presetSubtype="0" fill="hold" grpId="0" nodeType="afterEffect">
                                  <p:stCondLst>
                                    <p:cond delay="100"/>
                                  </p:stCondLst>
                                  <p:childTnLst>
                                    <p:set>
                                      <p:cBhvr>
                                        <p:cTn id="78" dur="1" fill="hold">
                                          <p:stCondLst>
                                            <p:cond delay="0"/>
                                          </p:stCondLst>
                                        </p:cTn>
                                        <p:tgtEl>
                                          <p:spTgt spid="12316"/>
                                        </p:tgtEl>
                                        <p:attrNameLst>
                                          <p:attrName>style.visibility</p:attrName>
                                        </p:attrNameLst>
                                      </p:cBhvr>
                                      <p:to>
                                        <p:strVal val="visible"/>
                                      </p:to>
                                    </p:set>
                                  </p:childTnLst>
                                  <p:subTnLst>
                                    <p:set>
                                      <p:cBhvr override="childStyle">
                                        <p:cTn dur="1" fill="hold" display="0" masterRel="nextClick" afterEffect="1"/>
                                        <p:tgtEl>
                                          <p:spTgt spid="12316"/>
                                        </p:tgtEl>
                                        <p:attrNameLst>
                                          <p:attrName>style.visibility</p:attrName>
                                        </p:attrNameLst>
                                      </p:cBhvr>
                                      <p:to>
                                        <p:strVal val="hidden"/>
                                      </p:to>
                                    </p:set>
                                  </p:subTnLst>
                                </p:cTn>
                              </p:par>
                            </p:childTnLst>
                          </p:cTn>
                        </p:par>
                        <p:par>
                          <p:cTn id="79" fill="hold">
                            <p:stCondLst>
                              <p:cond delay="2500"/>
                            </p:stCondLst>
                            <p:childTnLst>
                              <p:par>
                                <p:cTn id="80" presetID="1" presetClass="entr" presetSubtype="0" fill="hold" grpId="0" nodeType="afterEffect">
                                  <p:stCondLst>
                                    <p:cond delay="100"/>
                                  </p:stCondLst>
                                  <p:childTnLst>
                                    <p:set>
                                      <p:cBhvr>
                                        <p:cTn id="81" dur="1" fill="hold">
                                          <p:stCondLst>
                                            <p:cond delay="0"/>
                                          </p:stCondLst>
                                        </p:cTn>
                                        <p:tgtEl>
                                          <p:spTgt spid="12317"/>
                                        </p:tgtEl>
                                        <p:attrNameLst>
                                          <p:attrName>style.visibility</p:attrName>
                                        </p:attrNameLst>
                                      </p:cBhvr>
                                      <p:to>
                                        <p:strVal val="visible"/>
                                      </p:to>
                                    </p:set>
                                  </p:childTnLst>
                                  <p:subTnLst>
                                    <p:set>
                                      <p:cBhvr override="childStyle">
                                        <p:cTn dur="1" fill="hold" display="0" masterRel="nextClick" afterEffect="1"/>
                                        <p:tgtEl>
                                          <p:spTgt spid="12317"/>
                                        </p:tgtEl>
                                        <p:attrNameLst>
                                          <p:attrName>style.visibility</p:attrName>
                                        </p:attrNameLst>
                                      </p:cBhvr>
                                      <p:to>
                                        <p:strVal val="hidden"/>
                                      </p:to>
                                    </p:set>
                                  </p:subTnLst>
                                </p:cTn>
                              </p:par>
                            </p:childTnLst>
                          </p:cTn>
                        </p:par>
                        <p:par>
                          <p:cTn id="82" fill="hold">
                            <p:stCondLst>
                              <p:cond delay="2600"/>
                            </p:stCondLst>
                            <p:childTnLst>
                              <p:par>
                                <p:cTn id="83" presetID="1" presetClass="entr" presetSubtype="0" fill="hold" grpId="0" nodeType="afterEffect">
                                  <p:stCondLst>
                                    <p:cond delay="100"/>
                                  </p:stCondLst>
                                  <p:childTnLst>
                                    <p:set>
                                      <p:cBhvr>
                                        <p:cTn id="84" dur="1" fill="hold">
                                          <p:stCondLst>
                                            <p:cond delay="0"/>
                                          </p:stCondLst>
                                        </p:cTn>
                                        <p:tgtEl>
                                          <p:spTgt spid="12318"/>
                                        </p:tgtEl>
                                        <p:attrNameLst>
                                          <p:attrName>style.visibility</p:attrName>
                                        </p:attrNameLst>
                                      </p:cBhvr>
                                      <p:to>
                                        <p:strVal val="visible"/>
                                      </p:to>
                                    </p:set>
                                  </p:childTnLst>
                                  <p:subTnLst>
                                    <p:set>
                                      <p:cBhvr override="childStyle">
                                        <p:cTn dur="1" fill="hold" display="0" masterRel="nextClick" afterEffect="1"/>
                                        <p:tgtEl>
                                          <p:spTgt spid="12318"/>
                                        </p:tgtEl>
                                        <p:attrNameLst>
                                          <p:attrName>style.visibility</p:attrName>
                                        </p:attrNameLst>
                                      </p:cBhvr>
                                      <p:to>
                                        <p:strVal val="hidden"/>
                                      </p:to>
                                    </p:set>
                                  </p:subTnLst>
                                </p:cTn>
                              </p:par>
                            </p:childTnLst>
                          </p:cTn>
                        </p:par>
                        <p:par>
                          <p:cTn id="85" fill="hold">
                            <p:stCondLst>
                              <p:cond delay="2700"/>
                            </p:stCondLst>
                            <p:childTnLst>
                              <p:par>
                                <p:cTn id="86" presetID="1" presetClass="entr" presetSubtype="0" fill="hold" grpId="0" nodeType="afterEffect">
                                  <p:stCondLst>
                                    <p:cond delay="100"/>
                                  </p:stCondLst>
                                  <p:childTnLst>
                                    <p:set>
                                      <p:cBhvr>
                                        <p:cTn id="87" dur="1" fill="hold">
                                          <p:stCondLst>
                                            <p:cond delay="0"/>
                                          </p:stCondLst>
                                        </p:cTn>
                                        <p:tgtEl>
                                          <p:spTgt spid="12319"/>
                                        </p:tgtEl>
                                        <p:attrNameLst>
                                          <p:attrName>style.visibility</p:attrName>
                                        </p:attrNameLst>
                                      </p:cBhvr>
                                      <p:to>
                                        <p:strVal val="visible"/>
                                      </p:to>
                                    </p:set>
                                  </p:childTnLst>
                                  <p:subTnLst>
                                    <p:set>
                                      <p:cBhvr override="childStyle">
                                        <p:cTn dur="1" fill="hold" display="0" masterRel="nextClick" afterEffect="1"/>
                                        <p:tgtEl>
                                          <p:spTgt spid="12319"/>
                                        </p:tgtEl>
                                        <p:attrNameLst>
                                          <p:attrName>style.visibility</p:attrName>
                                        </p:attrNameLst>
                                      </p:cBhvr>
                                      <p:to>
                                        <p:strVal val="hidden"/>
                                      </p:to>
                                    </p:set>
                                  </p:subTnLst>
                                </p:cTn>
                              </p:par>
                            </p:childTnLst>
                          </p:cTn>
                        </p:par>
                        <p:par>
                          <p:cTn id="88" fill="hold">
                            <p:stCondLst>
                              <p:cond delay="2800"/>
                            </p:stCondLst>
                            <p:childTnLst>
                              <p:par>
                                <p:cTn id="89" presetID="1" presetClass="entr" presetSubtype="0" fill="hold" grpId="0" nodeType="afterEffect">
                                  <p:stCondLst>
                                    <p:cond delay="100"/>
                                  </p:stCondLst>
                                  <p:childTnLst>
                                    <p:set>
                                      <p:cBhvr>
                                        <p:cTn id="90" dur="1" fill="hold">
                                          <p:stCondLst>
                                            <p:cond delay="0"/>
                                          </p:stCondLst>
                                        </p:cTn>
                                        <p:tgtEl>
                                          <p:spTgt spid="12320"/>
                                        </p:tgtEl>
                                        <p:attrNameLst>
                                          <p:attrName>style.visibility</p:attrName>
                                        </p:attrNameLst>
                                      </p:cBhvr>
                                      <p:to>
                                        <p:strVal val="visible"/>
                                      </p:to>
                                    </p:set>
                                  </p:childTnLst>
                                  <p:subTnLst>
                                    <p:set>
                                      <p:cBhvr override="childStyle">
                                        <p:cTn dur="1" fill="hold" display="0" masterRel="nextClick" afterEffect="1"/>
                                        <p:tgtEl>
                                          <p:spTgt spid="12320"/>
                                        </p:tgtEl>
                                        <p:attrNameLst>
                                          <p:attrName>style.visibility</p:attrName>
                                        </p:attrNameLst>
                                      </p:cBhvr>
                                      <p:to>
                                        <p:strVal val="hidden"/>
                                      </p:to>
                                    </p:set>
                                  </p:subTnLst>
                                </p:cTn>
                              </p:par>
                            </p:childTnLst>
                          </p:cTn>
                        </p:par>
                        <p:par>
                          <p:cTn id="91" fill="hold">
                            <p:stCondLst>
                              <p:cond delay="2900"/>
                            </p:stCondLst>
                            <p:childTnLst>
                              <p:par>
                                <p:cTn id="92" presetID="1" presetClass="entr" presetSubtype="0" fill="hold" grpId="0" nodeType="afterEffect">
                                  <p:stCondLst>
                                    <p:cond delay="100"/>
                                  </p:stCondLst>
                                  <p:childTnLst>
                                    <p:set>
                                      <p:cBhvr>
                                        <p:cTn id="93" dur="1" fill="hold">
                                          <p:stCondLst>
                                            <p:cond delay="0"/>
                                          </p:stCondLst>
                                        </p:cTn>
                                        <p:tgtEl>
                                          <p:spTgt spid="12321"/>
                                        </p:tgtEl>
                                        <p:attrNameLst>
                                          <p:attrName>style.visibility</p:attrName>
                                        </p:attrNameLst>
                                      </p:cBhvr>
                                      <p:to>
                                        <p:strVal val="visible"/>
                                      </p:to>
                                    </p:set>
                                  </p:childTnLst>
                                  <p:subTnLst>
                                    <p:set>
                                      <p:cBhvr override="childStyle">
                                        <p:cTn dur="1" fill="hold" display="0" masterRel="nextClick" afterEffect="1"/>
                                        <p:tgtEl>
                                          <p:spTgt spid="12321"/>
                                        </p:tgtEl>
                                        <p:attrNameLst>
                                          <p:attrName>style.visibility</p:attrName>
                                        </p:attrNameLst>
                                      </p:cBhvr>
                                      <p:to>
                                        <p:strVal val="hidden"/>
                                      </p:to>
                                    </p:set>
                                  </p:subTnLst>
                                </p:cTn>
                              </p:par>
                            </p:childTnLst>
                          </p:cTn>
                        </p:par>
                        <p:par>
                          <p:cTn id="94" fill="hold">
                            <p:stCondLst>
                              <p:cond delay="3000"/>
                            </p:stCondLst>
                            <p:childTnLst>
                              <p:par>
                                <p:cTn id="95" presetID="1" presetClass="entr" presetSubtype="0" fill="hold" grpId="0" nodeType="afterEffect">
                                  <p:stCondLst>
                                    <p:cond delay="100"/>
                                  </p:stCondLst>
                                  <p:childTnLst>
                                    <p:set>
                                      <p:cBhvr>
                                        <p:cTn id="96" dur="1" fill="hold">
                                          <p:stCondLst>
                                            <p:cond delay="0"/>
                                          </p:stCondLst>
                                        </p:cTn>
                                        <p:tgtEl>
                                          <p:spTgt spid="12322"/>
                                        </p:tgtEl>
                                        <p:attrNameLst>
                                          <p:attrName>style.visibility</p:attrName>
                                        </p:attrNameLst>
                                      </p:cBhvr>
                                      <p:to>
                                        <p:strVal val="visible"/>
                                      </p:to>
                                    </p:set>
                                  </p:childTnLst>
                                  <p:subTnLst>
                                    <p:set>
                                      <p:cBhvr override="childStyle">
                                        <p:cTn dur="1" fill="hold" display="0" masterRel="nextClick" afterEffect="1"/>
                                        <p:tgtEl>
                                          <p:spTgt spid="12322"/>
                                        </p:tgtEl>
                                        <p:attrNameLst>
                                          <p:attrName>style.visibility</p:attrName>
                                        </p:attrNameLst>
                                      </p:cBhvr>
                                      <p:to>
                                        <p:strVal val="hidden"/>
                                      </p:to>
                                    </p:set>
                                  </p:subTnLst>
                                </p:cTn>
                              </p:par>
                            </p:childTnLst>
                          </p:cTn>
                        </p:par>
                        <p:par>
                          <p:cTn id="97" fill="hold">
                            <p:stCondLst>
                              <p:cond delay="3100"/>
                            </p:stCondLst>
                            <p:childTnLst>
                              <p:par>
                                <p:cTn id="98" presetID="1" presetClass="entr" presetSubtype="0" fill="hold" grpId="0" nodeType="afterEffect">
                                  <p:stCondLst>
                                    <p:cond delay="100"/>
                                  </p:stCondLst>
                                  <p:childTnLst>
                                    <p:set>
                                      <p:cBhvr>
                                        <p:cTn id="99" dur="1" fill="hold">
                                          <p:stCondLst>
                                            <p:cond delay="0"/>
                                          </p:stCondLst>
                                        </p:cTn>
                                        <p:tgtEl>
                                          <p:spTgt spid="12323"/>
                                        </p:tgtEl>
                                        <p:attrNameLst>
                                          <p:attrName>style.visibility</p:attrName>
                                        </p:attrNameLst>
                                      </p:cBhvr>
                                      <p:to>
                                        <p:strVal val="visible"/>
                                      </p:to>
                                    </p:set>
                                  </p:childTnLst>
                                  <p:subTnLst>
                                    <p:set>
                                      <p:cBhvr override="childStyle">
                                        <p:cTn dur="1" fill="hold" display="0" masterRel="nextClick" afterEffect="1"/>
                                        <p:tgtEl>
                                          <p:spTgt spid="12323"/>
                                        </p:tgtEl>
                                        <p:attrNameLst>
                                          <p:attrName>style.visibility</p:attrName>
                                        </p:attrNameLst>
                                      </p:cBhvr>
                                      <p:to>
                                        <p:strVal val="hidden"/>
                                      </p:to>
                                    </p:set>
                                  </p:subTnLst>
                                </p:cTn>
                              </p:par>
                            </p:childTnLst>
                          </p:cTn>
                        </p:par>
                        <p:par>
                          <p:cTn id="100" fill="hold">
                            <p:stCondLst>
                              <p:cond delay="3200"/>
                            </p:stCondLst>
                            <p:childTnLst>
                              <p:par>
                                <p:cTn id="101" presetID="1" presetClass="entr" presetSubtype="0" fill="hold" grpId="0" nodeType="afterEffect">
                                  <p:stCondLst>
                                    <p:cond delay="100"/>
                                  </p:stCondLst>
                                  <p:childTnLst>
                                    <p:set>
                                      <p:cBhvr>
                                        <p:cTn id="102" dur="1" fill="hold">
                                          <p:stCondLst>
                                            <p:cond delay="0"/>
                                          </p:stCondLst>
                                        </p:cTn>
                                        <p:tgtEl>
                                          <p:spTgt spid="12324"/>
                                        </p:tgtEl>
                                        <p:attrNameLst>
                                          <p:attrName>style.visibility</p:attrName>
                                        </p:attrNameLst>
                                      </p:cBhvr>
                                      <p:to>
                                        <p:strVal val="visible"/>
                                      </p:to>
                                    </p:set>
                                  </p:childTnLst>
                                  <p:subTnLst>
                                    <p:set>
                                      <p:cBhvr override="childStyle">
                                        <p:cTn dur="1" fill="hold" display="0" masterRel="nextClick" afterEffect="1"/>
                                        <p:tgtEl>
                                          <p:spTgt spid="12324"/>
                                        </p:tgtEl>
                                        <p:attrNameLst>
                                          <p:attrName>style.visibility</p:attrName>
                                        </p:attrNameLst>
                                      </p:cBhvr>
                                      <p:to>
                                        <p:strVal val="hidden"/>
                                      </p:to>
                                    </p:set>
                                  </p:subTnLst>
                                </p:cTn>
                              </p:par>
                            </p:childTnLst>
                          </p:cTn>
                        </p:par>
                        <p:par>
                          <p:cTn id="103" fill="hold">
                            <p:stCondLst>
                              <p:cond delay="3300"/>
                            </p:stCondLst>
                            <p:childTnLst>
                              <p:par>
                                <p:cTn id="104" presetID="1" presetClass="entr" presetSubtype="0" fill="hold" grpId="0" nodeType="afterEffect">
                                  <p:stCondLst>
                                    <p:cond delay="100"/>
                                  </p:stCondLst>
                                  <p:childTnLst>
                                    <p:set>
                                      <p:cBhvr>
                                        <p:cTn id="105" dur="1" fill="hold">
                                          <p:stCondLst>
                                            <p:cond delay="0"/>
                                          </p:stCondLst>
                                        </p:cTn>
                                        <p:tgtEl>
                                          <p:spTgt spid="12325"/>
                                        </p:tgtEl>
                                        <p:attrNameLst>
                                          <p:attrName>style.visibility</p:attrName>
                                        </p:attrNameLst>
                                      </p:cBhvr>
                                      <p:to>
                                        <p:strVal val="visible"/>
                                      </p:to>
                                    </p:set>
                                  </p:childTnLst>
                                  <p:subTnLst>
                                    <p:set>
                                      <p:cBhvr override="childStyle">
                                        <p:cTn dur="1" fill="hold" display="0" masterRel="nextClick" afterEffect="1"/>
                                        <p:tgtEl>
                                          <p:spTgt spid="12325"/>
                                        </p:tgtEl>
                                        <p:attrNameLst>
                                          <p:attrName>style.visibility</p:attrName>
                                        </p:attrNameLst>
                                      </p:cBhvr>
                                      <p:to>
                                        <p:strVal val="hidden"/>
                                      </p:to>
                                    </p:set>
                                  </p:subTnLst>
                                </p:cTn>
                              </p:par>
                            </p:childTnLst>
                          </p:cTn>
                        </p:par>
                        <p:par>
                          <p:cTn id="106" fill="hold">
                            <p:stCondLst>
                              <p:cond delay="3400"/>
                            </p:stCondLst>
                            <p:childTnLst>
                              <p:par>
                                <p:cTn id="107" presetID="1" presetClass="entr" presetSubtype="0" fill="hold" grpId="0" nodeType="afterEffect">
                                  <p:stCondLst>
                                    <p:cond delay="100"/>
                                  </p:stCondLst>
                                  <p:childTnLst>
                                    <p:set>
                                      <p:cBhvr>
                                        <p:cTn id="108" dur="1" fill="hold">
                                          <p:stCondLst>
                                            <p:cond delay="0"/>
                                          </p:stCondLst>
                                        </p:cTn>
                                        <p:tgtEl>
                                          <p:spTgt spid="12326"/>
                                        </p:tgtEl>
                                        <p:attrNameLst>
                                          <p:attrName>style.visibility</p:attrName>
                                        </p:attrNameLst>
                                      </p:cBhvr>
                                      <p:to>
                                        <p:strVal val="visible"/>
                                      </p:to>
                                    </p:set>
                                  </p:childTnLst>
                                  <p:subTnLst>
                                    <p:set>
                                      <p:cBhvr override="childStyle">
                                        <p:cTn dur="1" fill="hold" display="0" masterRel="nextClick" afterEffect="1"/>
                                        <p:tgtEl>
                                          <p:spTgt spid="12326"/>
                                        </p:tgtEl>
                                        <p:attrNameLst>
                                          <p:attrName>style.visibility</p:attrName>
                                        </p:attrNameLst>
                                      </p:cBhvr>
                                      <p:to>
                                        <p:strVal val="hidden"/>
                                      </p:to>
                                    </p:set>
                                  </p:subTnLst>
                                </p:cTn>
                              </p:par>
                            </p:childTnLst>
                          </p:cTn>
                        </p:par>
                        <p:par>
                          <p:cTn id="109" fill="hold">
                            <p:stCondLst>
                              <p:cond delay="3500"/>
                            </p:stCondLst>
                            <p:childTnLst>
                              <p:par>
                                <p:cTn id="110" presetID="1" presetClass="entr" presetSubtype="0" fill="hold" grpId="0" nodeType="afterEffect">
                                  <p:stCondLst>
                                    <p:cond delay="100"/>
                                  </p:stCondLst>
                                  <p:childTnLst>
                                    <p:set>
                                      <p:cBhvr>
                                        <p:cTn id="111" dur="1" fill="hold">
                                          <p:stCondLst>
                                            <p:cond delay="0"/>
                                          </p:stCondLst>
                                        </p:cTn>
                                        <p:tgtEl>
                                          <p:spTgt spid="12327"/>
                                        </p:tgtEl>
                                        <p:attrNameLst>
                                          <p:attrName>style.visibility</p:attrName>
                                        </p:attrNameLst>
                                      </p:cBhvr>
                                      <p:to>
                                        <p:strVal val="visible"/>
                                      </p:to>
                                    </p:set>
                                  </p:childTnLst>
                                  <p:subTnLst>
                                    <p:set>
                                      <p:cBhvr override="childStyle">
                                        <p:cTn dur="1" fill="hold" display="0" masterRel="nextClick" afterEffect="1"/>
                                        <p:tgtEl>
                                          <p:spTgt spid="12327"/>
                                        </p:tgtEl>
                                        <p:attrNameLst>
                                          <p:attrName>style.visibility</p:attrName>
                                        </p:attrNameLst>
                                      </p:cBhvr>
                                      <p:to>
                                        <p:strVal val="hidden"/>
                                      </p:to>
                                    </p:set>
                                  </p:subTnLst>
                                </p:cTn>
                              </p:par>
                            </p:childTnLst>
                          </p:cTn>
                        </p:par>
                        <p:par>
                          <p:cTn id="112" fill="hold">
                            <p:stCondLst>
                              <p:cond delay="3600"/>
                            </p:stCondLst>
                            <p:childTnLst>
                              <p:par>
                                <p:cTn id="113" presetID="1" presetClass="entr" presetSubtype="0" fill="hold" grpId="0" nodeType="afterEffect">
                                  <p:stCondLst>
                                    <p:cond delay="100"/>
                                  </p:stCondLst>
                                  <p:childTnLst>
                                    <p:set>
                                      <p:cBhvr>
                                        <p:cTn id="114" dur="1" fill="hold">
                                          <p:stCondLst>
                                            <p:cond delay="0"/>
                                          </p:stCondLst>
                                        </p:cTn>
                                        <p:tgtEl>
                                          <p:spTgt spid="12328"/>
                                        </p:tgtEl>
                                        <p:attrNameLst>
                                          <p:attrName>style.visibility</p:attrName>
                                        </p:attrNameLst>
                                      </p:cBhvr>
                                      <p:to>
                                        <p:strVal val="visible"/>
                                      </p:to>
                                    </p:set>
                                  </p:childTnLst>
                                  <p:subTnLst>
                                    <p:set>
                                      <p:cBhvr override="childStyle">
                                        <p:cTn dur="1" fill="hold" display="0" masterRel="nextClick" afterEffect="1"/>
                                        <p:tgtEl>
                                          <p:spTgt spid="12328"/>
                                        </p:tgtEl>
                                        <p:attrNameLst>
                                          <p:attrName>style.visibility</p:attrName>
                                        </p:attrNameLst>
                                      </p:cBhvr>
                                      <p:to>
                                        <p:strVal val="hidden"/>
                                      </p:to>
                                    </p:set>
                                  </p:subTnLst>
                                </p:cTn>
                              </p:par>
                            </p:childTnLst>
                          </p:cTn>
                        </p:par>
                        <p:par>
                          <p:cTn id="115" fill="hold">
                            <p:stCondLst>
                              <p:cond delay="3700"/>
                            </p:stCondLst>
                            <p:childTnLst>
                              <p:par>
                                <p:cTn id="116" presetID="1" presetClass="entr" presetSubtype="0" fill="hold" grpId="0" nodeType="afterEffect">
                                  <p:stCondLst>
                                    <p:cond delay="100"/>
                                  </p:stCondLst>
                                  <p:childTnLst>
                                    <p:set>
                                      <p:cBhvr>
                                        <p:cTn id="117" dur="1" fill="hold">
                                          <p:stCondLst>
                                            <p:cond delay="0"/>
                                          </p:stCondLst>
                                        </p:cTn>
                                        <p:tgtEl>
                                          <p:spTgt spid="12329"/>
                                        </p:tgtEl>
                                        <p:attrNameLst>
                                          <p:attrName>style.visibility</p:attrName>
                                        </p:attrNameLst>
                                      </p:cBhvr>
                                      <p:to>
                                        <p:strVal val="visible"/>
                                      </p:to>
                                    </p:set>
                                  </p:childTnLst>
                                  <p:subTnLst>
                                    <p:set>
                                      <p:cBhvr override="childStyle">
                                        <p:cTn dur="1" fill="hold" display="0" masterRel="nextClick" afterEffect="1"/>
                                        <p:tgtEl>
                                          <p:spTgt spid="12329"/>
                                        </p:tgtEl>
                                        <p:attrNameLst>
                                          <p:attrName>style.visibility</p:attrName>
                                        </p:attrNameLst>
                                      </p:cBhvr>
                                      <p:to>
                                        <p:strVal val="hidden"/>
                                      </p:to>
                                    </p:set>
                                  </p:subTnLst>
                                </p:cTn>
                              </p:par>
                            </p:childTnLst>
                          </p:cTn>
                        </p:par>
                        <p:par>
                          <p:cTn id="118" fill="hold">
                            <p:stCondLst>
                              <p:cond delay="3800"/>
                            </p:stCondLst>
                            <p:childTnLst>
                              <p:par>
                                <p:cTn id="119" presetID="1" presetClass="entr" presetSubtype="0" fill="hold" grpId="0" nodeType="afterEffect">
                                  <p:stCondLst>
                                    <p:cond delay="100"/>
                                  </p:stCondLst>
                                  <p:childTnLst>
                                    <p:set>
                                      <p:cBhvr>
                                        <p:cTn id="120" dur="1" fill="hold">
                                          <p:stCondLst>
                                            <p:cond delay="0"/>
                                          </p:stCondLst>
                                        </p:cTn>
                                        <p:tgtEl>
                                          <p:spTgt spid="12330"/>
                                        </p:tgtEl>
                                        <p:attrNameLst>
                                          <p:attrName>style.visibility</p:attrName>
                                        </p:attrNameLst>
                                      </p:cBhvr>
                                      <p:to>
                                        <p:strVal val="visible"/>
                                      </p:to>
                                    </p:set>
                                  </p:childTnLst>
                                  <p:subTnLst>
                                    <p:set>
                                      <p:cBhvr override="childStyle">
                                        <p:cTn dur="1" fill="hold" display="0" masterRel="nextClick" afterEffect="1"/>
                                        <p:tgtEl>
                                          <p:spTgt spid="12330"/>
                                        </p:tgtEl>
                                        <p:attrNameLst>
                                          <p:attrName>style.visibility</p:attrName>
                                        </p:attrNameLst>
                                      </p:cBhvr>
                                      <p:to>
                                        <p:strVal val="hidden"/>
                                      </p:to>
                                    </p:set>
                                  </p:subTnLst>
                                </p:cTn>
                              </p:par>
                            </p:childTnLst>
                          </p:cTn>
                        </p:par>
                        <p:par>
                          <p:cTn id="121" fill="hold">
                            <p:stCondLst>
                              <p:cond delay="3900"/>
                            </p:stCondLst>
                            <p:childTnLst>
                              <p:par>
                                <p:cTn id="122" presetID="1" presetClass="entr" presetSubtype="0" fill="hold" grpId="0" nodeType="afterEffect">
                                  <p:stCondLst>
                                    <p:cond delay="100"/>
                                  </p:stCondLst>
                                  <p:childTnLst>
                                    <p:set>
                                      <p:cBhvr>
                                        <p:cTn id="123" dur="1" fill="hold">
                                          <p:stCondLst>
                                            <p:cond delay="0"/>
                                          </p:stCondLst>
                                        </p:cTn>
                                        <p:tgtEl>
                                          <p:spTgt spid="12331"/>
                                        </p:tgtEl>
                                        <p:attrNameLst>
                                          <p:attrName>style.visibility</p:attrName>
                                        </p:attrNameLst>
                                      </p:cBhvr>
                                      <p:to>
                                        <p:strVal val="visible"/>
                                      </p:to>
                                    </p:set>
                                  </p:childTnLst>
                                  <p:subTnLst>
                                    <p:set>
                                      <p:cBhvr override="childStyle">
                                        <p:cTn dur="1" fill="hold" display="0" masterRel="nextClick" afterEffect="1"/>
                                        <p:tgtEl>
                                          <p:spTgt spid="12331"/>
                                        </p:tgtEl>
                                        <p:attrNameLst>
                                          <p:attrName>style.visibility</p:attrName>
                                        </p:attrNameLst>
                                      </p:cBhvr>
                                      <p:to>
                                        <p:strVal val="hidden"/>
                                      </p:to>
                                    </p:set>
                                  </p:subTnLst>
                                </p:cTn>
                              </p:par>
                            </p:childTnLst>
                          </p:cTn>
                        </p:par>
                        <p:par>
                          <p:cTn id="124" fill="hold">
                            <p:stCondLst>
                              <p:cond delay="4000"/>
                            </p:stCondLst>
                            <p:childTnLst>
                              <p:par>
                                <p:cTn id="125" presetID="1" presetClass="entr" presetSubtype="0" fill="hold" grpId="0" nodeType="afterEffect">
                                  <p:stCondLst>
                                    <p:cond delay="100"/>
                                  </p:stCondLst>
                                  <p:childTnLst>
                                    <p:set>
                                      <p:cBhvr>
                                        <p:cTn id="126" dur="1" fill="hold">
                                          <p:stCondLst>
                                            <p:cond delay="0"/>
                                          </p:stCondLst>
                                        </p:cTn>
                                        <p:tgtEl>
                                          <p:spTgt spid="12332"/>
                                        </p:tgtEl>
                                        <p:attrNameLst>
                                          <p:attrName>style.visibility</p:attrName>
                                        </p:attrNameLst>
                                      </p:cBhvr>
                                      <p:to>
                                        <p:strVal val="visible"/>
                                      </p:to>
                                    </p:set>
                                  </p:childTnLst>
                                  <p:subTnLst>
                                    <p:set>
                                      <p:cBhvr override="childStyle">
                                        <p:cTn dur="1" fill="hold" display="0" masterRel="nextClick" afterEffect="1"/>
                                        <p:tgtEl>
                                          <p:spTgt spid="12332"/>
                                        </p:tgtEl>
                                        <p:attrNameLst>
                                          <p:attrName>style.visibility</p:attrName>
                                        </p:attrNameLst>
                                      </p:cBhvr>
                                      <p:to>
                                        <p:strVal val="hidden"/>
                                      </p:to>
                                    </p:set>
                                  </p:subTnLst>
                                </p:cTn>
                              </p:par>
                            </p:childTnLst>
                          </p:cTn>
                        </p:par>
                        <p:par>
                          <p:cTn id="127" fill="hold">
                            <p:stCondLst>
                              <p:cond delay="4100"/>
                            </p:stCondLst>
                            <p:childTnLst>
                              <p:par>
                                <p:cTn id="128" presetID="1" presetClass="entr" presetSubtype="0" fill="hold" grpId="0" nodeType="afterEffect">
                                  <p:stCondLst>
                                    <p:cond delay="100"/>
                                  </p:stCondLst>
                                  <p:childTnLst>
                                    <p:set>
                                      <p:cBhvr>
                                        <p:cTn id="129" dur="1" fill="hold">
                                          <p:stCondLst>
                                            <p:cond delay="0"/>
                                          </p:stCondLst>
                                        </p:cTn>
                                        <p:tgtEl>
                                          <p:spTgt spid="12333"/>
                                        </p:tgtEl>
                                        <p:attrNameLst>
                                          <p:attrName>style.visibility</p:attrName>
                                        </p:attrNameLst>
                                      </p:cBhvr>
                                      <p:to>
                                        <p:strVal val="visible"/>
                                      </p:to>
                                    </p:set>
                                  </p:childTnLst>
                                  <p:subTnLst>
                                    <p:set>
                                      <p:cBhvr override="childStyle">
                                        <p:cTn dur="1" fill="hold" display="0" masterRel="nextClick" afterEffect="1"/>
                                        <p:tgtEl>
                                          <p:spTgt spid="12333"/>
                                        </p:tgtEl>
                                        <p:attrNameLst>
                                          <p:attrName>style.visibility</p:attrName>
                                        </p:attrNameLst>
                                      </p:cBhvr>
                                      <p:to>
                                        <p:strVal val="hidden"/>
                                      </p:to>
                                    </p:set>
                                  </p:subTnLst>
                                </p:cTn>
                              </p:par>
                            </p:childTnLst>
                          </p:cTn>
                        </p:par>
                        <p:par>
                          <p:cTn id="130" fill="hold">
                            <p:stCondLst>
                              <p:cond delay="4200"/>
                            </p:stCondLst>
                            <p:childTnLst>
                              <p:par>
                                <p:cTn id="131" presetID="1" presetClass="entr" presetSubtype="0" fill="hold" grpId="0" nodeType="afterEffect">
                                  <p:stCondLst>
                                    <p:cond delay="100"/>
                                  </p:stCondLst>
                                  <p:childTnLst>
                                    <p:set>
                                      <p:cBhvr>
                                        <p:cTn id="132" dur="1" fill="hold">
                                          <p:stCondLst>
                                            <p:cond delay="0"/>
                                          </p:stCondLst>
                                        </p:cTn>
                                        <p:tgtEl>
                                          <p:spTgt spid="12334"/>
                                        </p:tgtEl>
                                        <p:attrNameLst>
                                          <p:attrName>style.visibility</p:attrName>
                                        </p:attrNameLst>
                                      </p:cBhvr>
                                      <p:to>
                                        <p:strVal val="visible"/>
                                      </p:to>
                                    </p:set>
                                  </p:childTnLst>
                                  <p:subTnLst>
                                    <p:set>
                                      <p:cBhvr override="childStyle">
                                        <p:cTn dur="1" fill="hold" display="0" masterRel="nextClick" afterEffect="1"/>
                                        <p:tgtEl>
                                          <p:spTgt spid="12334"/>
                                        </p:tgtEl>
                                        <p:attrNameLst>
                                          <p:attrName>style.visibility</p:attrName>
                                        </p:attrNameLst>
                                      </p:cBhvr>
                                      <p:to>
                                        <p:strVal val="hidden"/>
                                      </p:to>
                                    </p:set>
                                  </p:subTnLst>
                                </p:cTn>
                              </p:par>
                            </p:childTnLst>
                          </p:cTn>
                        </p:par>
                        <p:par>
                          <p:cTn id="133" fill="hold">
                            <p:stCondLst>
                              <p:cond delay="4300"/>
                            </p:stCondLst>
                            <p:childTnLst>
                              <p:par>
                                <p:cTn id="134" presetID="1" presetClass="entr" presetSubtype="0" fill="hold" grpId="0" nodeType="afterEffect">
                                  <p:stCondLst>
                                    <p:cond delay="100"/>
                                  </p:stCondLst>
                                  <p:childTnLst>
                                    <p:set>
                                      <p:cBhvr>
                                        <p:cTn id="135" dur="1" fill="hold">
                                          <p:stCondLst>
                                            <p:cond delay="0"/>
                                          </p:stCondLst>
                                        </p:cTn>
                                        <p:tgtEl>
                                          <p:spTgt spid="12335"/>
                                        </p:tgtEl>
                                        <p:attrNameLst>
                                          <p:attrName>style.visibility</p:attrName>
                                        </p:attrNameLst>
                                      </p:cBhvr>
                                      <p:to>
                                        <p:strVal val="visible"/>
                                      </p:to>
                                    </p:set>
                                  </p:childTnLst>
                                  <p:subTnLst>
                                    <p:set>
                                      <p:cBhvr override="childStyle">
                                        <p:cTn dur="1" fill="hold" display="0" masterRel="nextClick" afterEffect="1"/>
                                        <p:tgtEl>
                                          <p:spTgt spid="12335"/>
                                        </p:tgtEl>
                                        <p:attrNameLst>
                                          <p:attrName>style.visibility</p:attrName>
                                        </p:attrNameLst>
                                      </p:cBhvr>
                                      <p:to>
                                        <p:strVal val="hidden"/>
                                      </p:to>
                                    </p:set>
                                  </p:subTnLst>
                                </p:cTn>
                              </p:par>
                            </p:childTnLst>
                          </p:cTn>
                        </p:par>
                        <p:par>
                          <p:cTn id="136" fill="hold">
                            <p:stCondLst>
                              <p:cond delay="4400"/>
                            </p:stCondLst>
                            <p:childTnLst>
                              <p:par>
                                <p:cTn id="137" presetID="1" presetClass="entr" presetSubtype="0" fill="hold" grpId="0" nodeType="afterEffect">
                                  <p:stCondLst>
                                    <p:cond delay="100"/>
                                  </p:stCondLst>
                                  <p:childTnLst>
                                    <p:set>
                                      <p:cBhvr>
                                        <p:cTn id="138" dur="1" fill="hold">
                                          <p:stCondLst>
                                            <p:cond delay="0"/>
                                          </p:stCondLst>
                                        </p:cTn>
                                        <p:tgtEl>
                                          <p:spTgt spid="12336"/>
                                        </p:tgtEl>
                                        <p:attrNameLst>
                                          <p:attrName>style.visibility</p:attrName>
                                        </p:attrNameLst>
                                      </p:cBhvr>
                                      <p:to>
                                        <p:strVal val="visible"/>
                                      </p:to>
                                    </p:set>
                                  </p:childTnLst>
                                  <p:subTnLst>
                                    <p:set>
                                      <p:cBhvr override="childStyle">
                                        <p:cTn dur="1" fill="hold" display="0" masterRel="nextClick" afterEffect="1"/>
                                        <p:tgtEl>
                                          <p:spTgt spid="12336"/>
                                        </p:tgtEl>
                                        <p:attrNameLst>
                                          <p:attrName>style.visibility</p:attrName>
                                        </p:attrNameLst>
                                      </p:cBhvr>
                                      <p:to>
                                        <p:strVal val="hidden"/>
                                      </p:to>
                                    </p:set>
                                  </p:subTnLst>
                                </p:cTn>
                              </p:par>
                            </p:childTnLst>
                          </p:cTn>
                        </p:par>
                        <p:par>
                          <p:cTn id="139" fill="hold">
                            <p:stCondLst>
                              <p:cond delay="4500"/>
                            </p:stCondLst>
                            <p:childTnLst>
                              <p:par>
                                <p:cTn id="140" presetID="1" presetClass="entr" presetSubtype="0" fill="hold" grpId="0" nodeType="afterEffect">
                                  <p:stCondLst>
                                    <p:cond delay="100"/>
                                  </p:stCondLst>
                                  <p:childTnLst>
                                    <p:set>
                                      <p:cBhvr>
                                        <p:cTn id="141" dur="1" fill="hold">
                                          <p:stCondLst>
                                            <p:cond delay="0"/>
                                          </p:stCondLst>
                                        </p:cTn>
                                        <p:tgtEl>
                                          <p:spTgt spid="12337"/>
                                        </p:tgtEl>
                                        <p:attrNameLst>
                                          <p:attrName>style.visibility</p:attrName>
                                        </p:attrNameLst>
                                      </p:cBhvr>
                                      <p:to>
                                        <p:strVal val="visible"/>
                                      </p:to>
                                    </p:set>
                                  </p:childTnLst>
                                  <p:subTnLst>
                                    <p:set>
                                      <p:cBhvr override="childStyle">
                                        <p:cTn dur="1" fill="hold" display="0" masterRel="nextClick" afterEffect="1"/>
                                        <p:tgtEl>
                                          <p:spTgt spid="12337"/>
                                        </p:tgtEl>
                                        <p:attrNameLst>
                                          <p:attrName>style.visibility</p:attrName>
                                        </p:attrNameLst>
                                      </p:cBhvr>
                                      <p:to>
                                        <p:strVal val="hidden"/>
                                      </p:to>
                                    </p:set>
                                  </p:subTnLst>
                                </p:cTn>
                              </p:par>
                            </p:childTnLst>
                          </p:cTn>
                        </p:par>
                        <p:par>
                          <p:cTn id="142" fill="hold">
                            <p:stCondLst>
                              <p:cond delay="4600"/>
                            </p:stCondLst>
                            <p:childTnLst>
                              <p:par>
                                <p:cTn id="143" presetID="1" presetClass="entr" presetSubtype="0" fill="hold" grpId="0" nodeType="afterEffect">
                                  <p:stCondLst>
                                    <p:cond delay="100"/>
                                  </p:stCondLst>
                                  <p:childTnLst>
                                    <p:set>
                                      <p:cBhvr>
                                        <p:cTn id="144" dur="1" fill="hold">
                                          <p:stCondLst>
                                            <p:cond delay="0"/>
                                          </p:stCondLst>
                                        </p:cTn>
                                        <p:tgtEl>
                                          <p:spTgt spid="12338"/>
                                        </p:tgtEl>
                                        <p:attrNameLst>
                                          <p:attrName>style.visibility</p:attrName>
                                        </p:attrNameLst>
                                      </p:cBhvr>
                                      <p:to>
                                        <p:strVal val="visible"/>
                                      </p:to>
                                    </p:set>
                                  </p:childTnLst>
                                  <p:subTnLst>
                                    <p:set>
                                      <p:cBhvr override="childStyle">
                                        <p:cTn dur="1" fill="hold" display="0" masterRel="nextClick" afterEffect="1"/>
                                        <p:tgtEl>
                                          <p:spTgt spid="12338"/>
                                        </p:tgtEl>
                                        <p:attrNameLst>
                                          <p:attrName>style.visibility</p:attrName>
                                        </p:attrNameLst>
                                      </p:cBhvr>
                                      <p:to>
                                        <p:strVal val="hidden"/>
                                      </p:to>
                                    </p:set>
                                  </p:subTnLst>
                                </p:cTn>
                              </p:par>
                            </p:childTnLst>
                          </p:cTn>
                        </p:par>
                        <p:par>
                          <p:cTn id="145" fill="hold">
                            <p:stCondLst>
                              <p:cond delay="4700"/>
                            </p:stCondLst>
                            <p:childTnLst>
                              <p:par>
                                <p:cTn id="146" presetID="1" presetClass="entr" presetSubtype="0" fill="hold" grpId="0" nodeType="afterEffect">
                                  <p:stCondLst>
                                    <p:cond delay="100"/>
                                  </p:stCondLst>
                                  <p:childTnLst>
                                    <p:set>
                                      <p:cBhvr>
                                        <p:cTn id="147" dur="1" fill="hold">
                                          <p:stCondLst>
                                            <p:cond delay="0"/>
                                          </p:stCondLst>
                                        </p:cTn>
                                        <p:tgtEl>
                                          <p:spTgt spid="12339"/>
                                        </p:tgtEl>
                                        <p:attrNameLst>
                                          <p:attrName>style.visibility</p:attrName>
                                        </p:attrNameLst>
                                      </p:cBhvr>
                                      <p:to>
                                        <p:strVal val="visible"/>
                                      </p:to>
                                    </p:set>
                                  </p:childTnLst>
                                  <p:subTnLst>
                                    <p:set>
                                      <p:cBhvr override="childStyle">
                                        <p:cTn dur="1" fill="hold" display="0" masterRel="nextClick" afterEffect="1"/>
                                        <p:tgtEl>
                                          <p:spTgt spid="12339"/>
                                        </p:tgtEl>
                                        <p:attrNameLst>
                                          <p:attrName>style.visibility</p:attrName>
                                        </p:attrNameLst>
                                      </p:cBhvr>
                                      <p:to>
                                        <p:strVal val="hidden"/>
                                      </p:to>
                                    </p:set>
                                  </p:subTnLst>
                                </p:cTn>
                              </p:par>
                            </p:childTnLst>
                          </p:cTn>
                        </p:par>
                        <p:par>
                          <p:cTn id="148" fill="hold">
                            <p:stCondLst>
                              <p:cond delay="4800"/>
                            </p:stCondLst>
                            <p:childTnLst>
                              <p:par>
                                <p:cTn id="149" presetID="1" presetClass="entr" presetSubtype="0" fill="hold" grpId="0" nodeType="afterEffect">
                                  <p:stCondLst>
                                    <p:cond delay="100"/>
                                  </p:stCondLst>
                                  <p:childTnLst>
                                    <p:set>
                                      <p:cBhvr>
                                        <p:cTn id="150" dur="1" fill="hold">
                                          <p:stCondLst>
                                            <p:cond delay="0"/>
                                          </p:stCondLst>
                                        </p:cTn>
                                        <p:tgtEl>
                                          <p:spTgt spid="12340"/>
                                        </p:tgtEl>
                                        <p:attrNameLst>
                                          <p:attrName>style.visibility</p:attrName>
                                        </p:attrNameLst>
                                      </p:cBhvr>
                                      <p:to>
                                        <p:strVal val="visible"/>
                                      </p:to>
                                    </p:set>
                                  </p:childTnLst>
                                  <p:subTnLst>
                                    <p:set>
                                      <p:cBhvr override="childStyle">
                                        <p:cTn dur="1" fill="hold" display="0" masterRel="nextClick" afterEffect="1"/>
                                        <p:tgtEl>
                                          <p:spTgt spid="12340"/>
                                        </p:tgtEl>
                                        <p:attrNameLst>
                                          <p:attrName>style.visibility</p:attrName>
                                        </p:attrNameLst>
                                      </p:cBhvr>
                                      <p:to>
                                        <p:strVal val="hidden"/>
                                      </p:to>
                                    </p:set>
                                  </p:subTnLst>
                                </p:cTn>
                              </p:par>
                            </p:childTnLst>
                          </p:cTn>
                        </p:par>
                        <p:par>
                          <p:cTn id="151" fill="hold">
                            <p:stCondLst>
                              <p:cond delay="4900"/>
                            </p:stCondLst>
                            <p:childTnLst>
                              <p:par>
                                <p:cTn id="152" presetID="1" presetClass="entr" presetSubtype="0" fill="hold" grpId="0" nodeType="afterEffect">
                                  <p:stCondLst>
                                    <p:cond delay="100"/>
                                  </p:stCondLst>
                                  <p:childTnLst>
                                    <p:set>
                                      <p:cBhvr>
                                        <p:cTn id="153" dur="1" fill="hold">
                                          <p:stCondLst>
                                            <p:cond delay="0"/>
                                          </p:stCondLst>
                                        </p:cTn>
                                        <p:tgtEl>
                                          <p:spTgt spid="12341"/>
                                        </p:tgtEl>
                                        <p:attrNameLst>
                                          <p:attrName>style.visibility</p:attrName>
                                        </p:attrNameLst>
                                      </p:cBhvr>
                                      <p:to>
                                        <p:strVal val="visible"/>
                                      </p:to>
                                    </p:set>
                                  </p:childTnLst>
                                  <p:subTnLst>
                                    <p:set>
                                      <p:cBhvr override="childStyle">
                                        <p:cTn dur="1" fill="hold" display="0" masterRel="nextClick" afterEffect="1"/>
                                        <p:tgtEl>
                                          <p:spTgt spid="12341"/>
                                        </p:tgtEl>
                                        <p:attrNameLst>
                                          <p:attrName>style.visibility</p:attrName>
                                        </p:attrNameLst>
                                      </p:cBhvr>
                                      <p:to>
                                        <p:strVal val="hidden"/>
                                      </p:to>
                                    </p:set>
                                  </p:subTnLst>
                                </p:cTn>
                              </p:par>
                            </p:childTnLst>
                          </p:cTn>
                        </p:par>
                        <p:par>
                          <p:cTn id="154" fill="hold">
                            <p:stCondLst>
                              <p:cond delay="5000"/>
                            </p:stCondLst>
                            <p:childTnLst>
                              <p:par>
                                <p:cTn id="155" presetID="1" presetClass="entr" presetSubtype="0" fill="hold" grpId="0" nodeType="afterEffect">
                                  <p:stCondLst>
                                    <p:cond delay="100"/>
                                  </p:stCondLst>
                                  <p:childTnLst>
                                    <p:set>
                                      <p:cBhvr>
                                        <p:cTn id="156" dur="1" fill="hold">
                                          <p:stCondLst>
                                            <p:cond delay="0"/>
                                          </p:stCondLst>
                                        </p:cTn>
                                        <p:tgtEl>
                                          <p:spTgt spid="12342"/>
                                        </p:tgtEl>
                                        <p:attrNameLst>
                                          <p:attrName>style.visibility</p:attrName>
                                        </p:attrNameLst>
                                      </p:cBhvr>
                                      <p:to>
                                        <p:strVal val="visible"/>
                                      </p:to>
                                    </p:set>
                                  </p:childTnLst>
                                  <p:subTnLst>
                                    <p:set>
                                      <p:cBhvr override="childStyle">
                                        <p:cTn dur="1" fill="hold" display="0" masterRel="nextClick" afterEffect="1"/>
                                        <p:tgtEl>
                                          <p:spTgt spid="12342"/>
                                        </p:tgtEl>
                                        <p:attrNameLst>
                                          <p:attrName>style.visibility</p:attrName>
                                        </p:attrNameLst>
                                      </p:cBhvr>
                                      <p:to>
                                        <p:strVal val="hidden"/>
                                      </p:to>
                                    </p:set>
                                  </p:subTnLst>
                                </p:cTn>
                              </p:par>
                            </p:childTnLst>
                          </p:cTn>
                        </p:par>
                        <p:par>
                          <p:cTn id="157" fill="hold">
                            <p:stCondLst>
                              <p:cond delay="5100"/>
                            </p:stCondLst>
                            <p:childTnLst>
                              <p:par>
                                <p:cTn id="158" presetID="1" presetClass="entr" presetSubtype="0" fill="hold" grpId="0" nodeType="afterEffect">
                                  <p:stCondLst>
                                    <p:cond delay="100"/>
                                  </p:stCondLst>
                                  <p:childTnLst>
                                    <p:set>
                                      <p:cBhvr>
                                        <p:cTn id="159" dur="1" fill="hold">
                                          <p:stCondLst>
                                            <p:cond delay="0"/>
                                          </p:stCondLst>
                                        </p:cTn>
                                        <p:tgtEl>
                                          <p:spTgt spid="12343"/>
                                        </p:tgtEl>
                                        <p:attrNameLst>
                                          <p:attrName>style.visibility</p:attrName>
                                        </p:attrNameLst>
                                      </p:cBhvr>
                                      <p:to>
                                        <p:strVal val="visible"/>
                                      </p:to>
                                    </p:set>
                                  </p:childTnLst>
                                  <p:subTnLst>
                                    <p:set>
                                      <p:cBhvr override="childStyle">
                                        <p:cTn dur="1" fill="hold" display="0" masterRel="nextClick" afterEffect="1"/>
                                        <p:tgtEl>
                                          <p:spTgt spid="12343"/>
                                        </p:tgtEl>
                                        <p:attrNameLst>
                                          <p:attrName>style.visibility</p:attrName>
                                        </p:attrNameLst>
                                      </p:cBhvr>
                                      <p:to>
                                        <p:strVal val="hidden"/>
                                      </p:to>
                                    </p:set>
                                  </p:subTnLst>
                                </p:cTn>
                              </p:par>
                            </p:childTnLst>
                          </p:cTn>
                        </p:par>
                        <p:par>
                          <p:cTn id="160" fill="hold">
                            <p:stCondLst>
                              <p:cond delay="5200"/>
                            </p:stCondLst>
                            <p:childTnLst>
                              <p:par>
                                <p:cTn id="161" presetID="1" presetClass="entr" presetSubtype="0" fill="hold" grpId="0" nodeType="afterEffect">
                                  <p:stCondLst>
                                    <p:cond delay="100"/>
                                  </p:stCondLst>
                                  <p:childTnLst>
                                    <p:set>
                                      <p:cBhvr>
                                        <p:cTn id="162" dur="1" fill="hold">
                                          <p:stCondLst>
                                            <p:cond delay="0"/>
                                          </p:stCondLst>
                                        </p:cTn>
                                        <p:tgtEl>
                                          <p:spTgt spid="12344"/>
                                        </p:tgtEl>
                                        <p:attrNameLst>
                                          <p:attrName>style.visibility</p:attrName>
                                        </p:attrNameLst>
                                      </p:cBhvr>
                                      <p:to>
                                        <p:strVal val="visible"/>
                                      </p:to>
                                    </p:set>
                                  </p:childTnLst>
                                  <p:subTnLst>
                                    <p:set>
                                      <p:cBhvr override="childStyle">
                                        <p:cTn dur="1" fill="hold" display="0" masterRel="nextClick" afterEffect="1"/>
                                        <p:tgtEl>
                                          <p:spTgt spid="12344"/>
                                        </p:tgtEl>
                                        <p:attrNameLst>
                                          <p:attrName>style.visibility</p:attrName>
                                        </p:attrNameLst>
                                      </p:cBhvr>
                                      <p:to>
                                        <p:strVal val="hidden"/>
                                      </p:to>
                                    </p:set>
                                  </p:subTnLst>
                                </p:cTn>
                              </p:par>
                            </p:childTnLst>
                          </p:cTn>
                        </p:par>
                        <p:par>
                          <p:cTn id="163" fill="hold">
                            <p:stCondLst>
                              <p:cond delay="5300"/>
                            </p:stCondLst>
                            <p:childTnLst>
                              <p:par>
                                <p:cTn id="164" presetID="1" presetClass="entr" presetSubtype="0" fill="hold" grpId="0" nodeType="afterEffect">
                                  <p:stCondLst>
                                    <p:cond delay="100"/>
                                  </p:stCondLst>
                                  <p:childTnLst>
                                    <p:set>
                                      <p:cBhvr>
                                        <p:cTn id="165" dur="1" fill="hold">
                                          <p:stCondLst>
                                            <p:cond delay="0"/>
                                          </p:stCondLst>
                                        </p:cTn>
                                        <p:tgtEl>
                                          <p:spTgt spid="12345"/>
                                        </p:tgtEl>
                                        <p:attrNameLst>
                                          <p:attrName>style.visibility</p:attrName>
                                        </p:attrNameLst>
                                      </p:cBhvr>
                                      <p:to>
                                        <p:strVal val="visible"/>
                                      </p:to>
                                    </p:set>
                                  </p:childTnLst>
                                  <p:subTnLst>
                                    <p:set>
                                      <p:cBhvr override="childStyle">
                                        <p:cTn dur="1" fill="hold" display="0" masterRel="nextClick" afterEffect="1"/>
                                        <p:tgtEl>
                                          <p:spTgt spid="12345"/>
                                        </p:tgtEl>
                                        <p:attrNameLst>
                                          <p:attrName>style.visibility</p:attrName>
                                        </p:attrNameLst>
                                      </p:cBhvr>
                                      <p:to>
                                        <p:strVal val="hidden"/>
                                      </p:to>
                                    </p:set>
                                  </p:subTnLst>
                                </p:cTn>
                              </p:par>
                            </p:childTnLst>
                          </p:cTn>
                        </p:par>
                        <p:par>
                          <p:cTn id="166" fill="hold">
                            <p:stCondLst>
                              <p:cond delay="5400"/>
                            </p:stCondLst>
                            <p:childTnLst>
                              <p:par>
                                <p:cTn id="167" presetID="1" presetClass="entr" presetSubtype="0" fill="hold" grpId="0" nodeType="afterEffect">
                                  <p:stCondLst>
                                    <p:cond delay="100"/>
                                  </p:stCondLst>
                                  <p:childTnLst>
                                    <p:set>
                                      <p:cBhvr>
                                        <p:cTn id="168" dur="1" fill="hold">
                                          <p:stCondLst>
                                            <p:cond delay="0"/>
                                          </p:stCondLst>
                                        </p:cTn>
                                        <p:tgtEl>
                                          <p:spTgt spid="12346"/>
                                        </p:tgtEl>
                                        <p:attrNameLst>
                                          <p:attrName>style.visibility</p:attrName>
                                        </p:attrNameLst>
                                      </p:cBhvr>
                                      <p:to>
                                        <p:strVal val="visible"/>
                                      </p:to>
                                    </p:set>
                                  </p:childTnLst>
                                  <p:subTnLst>
                                    <p:set>
                                      <p:cBhvr override="childStyle">
                                        <p:cTn dur="1" fill="hold" display="0" masterRel="nextClick" afterEffect="1"/>
                                        <p:tgtEl>
                                          <p:spTgt spid="12346"/>
                                        </p:tgtEl>
                                        <p:attrNameLst>
                                          <p:attrName>style.visibility</p:attrName>
                                        </p:attrNameLst>
                                      </p:cBhvr>
                                      <p:to>
                                        <p:strVal val="hidden"/>
                                      </p:to>
                                    </p:set>
                                  </p:subTnLst>
                                </p:cTn>
                              </p:par>
                            </p:childTnLst>
                          </p:cTn>
                        </p:par>
                        <p:par>
                          <p:cTn id="169" fill="hold">
                            <p:stCondLst>
                              <p:cond delay="5500"/>
                            </p:stCondLst>
                            <p:childTnLst>
                              <p:par>
                                <p:cTn id="170" presetID="1" presetClass="entr" presetSubtype="0" fill="hold" grpId="0" nodeType="afterEffect">
                                  <p:stCondLst>
                                    <p:cond delay="100"/>
                                  </p:stCondLst>
                                  <p:childTnLst>
                                    <p:set>
                                      <p:cBhvr>
                                        <p:cTn id="171" dur="1" fill="hold">
                                          <p:stCondLst>
                                            <p:cond delay="0"/>
                                          </p:stCondLst>
                                        </p:cTn>
                                        <p:tgtEl>
                                          <p:spTgt spid="12347"/>
                                        </p:tgtEl>
                                        <p:attrNameLst>
                                          <p:attrName>style.visibility</p:attrName>
                                        </p:attrNameLst>
                                      </p:cBhvr>
                                      <p:to>
                                        <p:strVal val="visible"/>
                                      </p:to>
                                    </p:set>
                                  </p:childTnLst>
                                  <p:subTnLst>
                                    <p:set>
                                      <p:cBhvr override="childStyle">
                                        <p:cTn dur="1" fill="hold" display="0" masterRel="nextClick" afterEffect="1"/>
                                        <p:tgtEl>
                                          <p:spTgt spid="12347"/>
                                        </p:tgtEl>
                                        <p:attrNameLst>
                                          <p:attrName>style.visibility</p:attrName>
                                        </p:attrNameLst>
                                      </p:cBhvr>
                                      <p:to>
                                        <p:strVal val="hidden"/>
                                      </p:to>
                                    </p:set>
                                  </p:subTnLst>
                                </p:cTn>
                              </p:par>
                            </p:childTnLst>
                          </p:cTn>
                        </p:par>
                        <p:par>
                          <p:cTn id="172" fill="hold">
                            <p:stCondLst>
                              <p:cond delay="5600"/>
                            </p:stCondLst>
                            <p:childTnLst>
                              <p:par>
                                <p:cTn id="173" presetID="1" presetClass="entr" presetSubtype="0" fill="hold" grpId="0" nodeType="afterEffect">
                                  <p:stCondLst>
                                    <p:cond delay="100"/>
                                  </p:stCondLst>
                                  <p:childTnLst>
                                    <p:set>
                                      <p:cBhvr>
                                        <p:cTn id="174" dur="1" fill="hold">
                                          <p:stCondLst>
                                            <p:cond delay="0"/>
                                          </p:stCondLst>
                                        </p:cTn>
                                        <p:tgtEl>
                                          <p:spTgt spid="12348"/>
                                        </p:tgtEl>
                                        <p:attrNameLst>
                                          <p:attrName>style.visibility</p:attrName>
                                        </p:attrNameLst>
                                      </p:cBhvr>
                                      <p:to>
                                        <p:strVal val="visible"/>
                                      </p:to>
                                    </p:set>
                                  </p:childTnLst>
                                  <p:subTnLst>
                                    <p:set>
                                      <p:cBhvr override="childStyle">
                                        <p:cTn dur="1" fill="hold" display="0" masterRel="nextClick" afterEffect="1"/>
                                        <p:tgtEl>
                                          <p:spTgt spid="12348"/>
                                        </p:tgtEl>
                                        <p:attrNameLst>
                                          <p:attrName>style.visibility</p:attrName>
                                        </p:attrNameLst>
                                      </p:cBhvr>
                                      <p:to>
                                        <p:strVal val="hidden"/>
                                      </p:to>
                                    </p:set>
                                  </p:subTnLst>
                                </p:cTn>
                              </p:par>
                            </p:childTnLst>
                          </p:cTn>
                        </p:par>
                        <p:par>
                          <p:cTn id="175" fill="hold">
                            <p:stCondLst>
                              <p:cond delay="5700"/>
                            </p:stCondLst>
                            <p:childTnLst>
                              <p:par>
                                <p:cTn id="176" presetID="1" presetClass="entr" presetSubtype="0" fill="hold" grpId="0" nodeType="afterEffect">
                                  <p:stCondLst>
                                    <p:cond delay="100"/>
                                  </p:stCondLst>
                                  <p:childTnLst>
                                    <p:set>
                                      <p:cBhvr>
                                        <p:cTn id="177" dur="1" fill="hold">
                                          <p:stCondLst>
                                            <p:cond delay="0"/>
                                          </p:stCondLst>
                                        </p:cTn>
                                        <p:tgtEl>
                                          <p:spTgt spid="12349"/>
                                        </p:tgtEl>
                                        <p:attrNameLst>
                                          <p:attrName>style.visibility</p:attrName>
                                        </p:attrNameLst>
                                      </p:cBhvr>
                                      <p:to>
                                        <p:strVal val="visible"/>
                                      </p:to>
                                    </p:set>
                                  </p:childTnLst>
                                  <p:subTnLst>
                                    <p:set>
                                      <p:cBhvr override="childStyle">
                                        <p:cTn dur="1" fill="hold" display="0" masterRel="nextClick" afterEffect="1"/>
                                        <p:tgtEl>
                                          <p:spTgt spid="12349"/>
                                        </p:tgtEl>
                                        <p:attrNameLst>
                                          <p:attrName>style.visibility</p:attrName>
                                        </p:attrNameLst>
                                      </p:cBhvr>
                                      <p:to>
                                        <p:strVal val="hidden"/>
                                      </p:to>
                                    </p:set>
                                  </p:subTnLst>
                                </p:cTn>
                              </p:par>
                            </p:childTnLst>
                          </p:cTn>
                        </p:par>
                        <p:par>
                          <p:cTn id="178" fill="hold">
                            <p:stCondLst>
                              <p:cond delay="5800"/>
                            </p:stCondLst>
                            <p:childTnLst>
                              <p:par>
                                <p:cTn id="179" presetID="1" presetClass="entr" presetSubtype="0" fill="hold" grpId="0" nodeType="afterEffect">
                                  <p:stCondLst>
                                    <p:cond delay="100"/>
                                  </p:stCondLst>
                                  <p:childTnLst>
                                    <p:set>
                                      <p:cBhvr>
                                        <p:cTn id="180" dur="1" fill="hold">
                                          <p:stCondLst>
                                            <p:cond delay="0"/>
                                          </p:stCondLst>
                                        </p:cTn>
                                        <p:tgtEl>
                                          <p:spTgt spid="12350"/>
                                        </p:tgtEl>
                                        <p:attrNameLst>
                                          <p:attrName>style.visibility</p:attrName>
                                        </p:attrNameLst>
                                      </p:cBhvr>
                                      <p:to>
                                        <p:strVal val="visible"/>
                                      </p:to>
                                    </p:set>
                                  </p:childTnLst>
                                  <p:subTnLst>
                                    <p:set>
                                      <p:cBhvr override="childStyle">
                                        <p:cTn dur="1" fill="hold" display="0" masterRel="nextClick" afterEffect="1"/>
                                        <p:tgtEl>
                                          <p:spTgt spid="12350"/>
                                        </p:tgtEl>
                                        <p:attrNameLst>
                                          <p:attrName>style.visibility</p:attrName>
                                        </p:attrNameLst>
                                      </p:cBhvr>
                                      <p:to>
                                        <p:strVal val="hidden"/>
                                      </p:to>
                                    </p:set>
                                  </p:subTnLst>
                                </p:cTn>
                              </p:par>
                            </p:childTnLst>
                          </p:cTn>
                        </p:par>
                        <p:par>
                          <p:cTn id="181" fill="hold">
                            <p:stCondLst>
                              <p:cond delay="5900"/>
                            </p:stCondLst>
                            <p:childTnLst>
                              <p:par>
                                <p:cTn id="182" presetID="1" presetClass="entr" presetSubtype="0" fill="hold" grpId="0" nodeType="afterEffect">
                                  <p:stCondLst>
                                    <p:cond delay="100"/>
                                  </p:stCondLst>
                                  <p:childTnLst>
                                    <p:set>
                                      <p:cBhvr>
                                        <p:cTn id="183" dur="1" fill="hold">
                                          <p:stCondLst>
                                            <p:cond delay="0"/>
                                          </p:stCondLst>
                                        </p:cTn>
                                        <p:tgtEl>
                                          <p:spTgt spid="12351"/>
                                        </p:tgtEl>
                                        <p:attrNameLst>
                                          <p:attrName>style.visibility</p:attrName>
                                        </p:attrNameLst>
                                      </p:cBhvr>
                                      <p:to>
                                        <p:strVal val="visible"/>
                                      </p:to>
                                    </p:set>
                                  </p:childTnLst>
                                  <p:subTnLst>
                                    <p:set>
                                      <p:cBhvr override="childStyle">
                                        <p:cTn dur="1" fill="hold" display="0" masterRel="nextClick" afterEffect="1"/>
                                        <p:tgtEl>
                                          <p:spTgt spid="12351"/>
                                        </p:tgtEl>
                                        <p:attrNameLst>
                                          <p:attrName>style.visibility</p:attrName>
                                        </p:attrNameLst>
                                      </p:cBhvr>
                                      <p:to>
                                        <p:strVal val="hidden"/>
                                      </p:to>
                                    </p:set>
                                  </p:subTnLst>
                                </p:cTn>
                              </p:par>
                            </p:childTnLst>
                          </p:cTn>
                        </p:par>
                        <p:par>
                          <p:cTn id="184" fill="hold">
                            <p:stCondLst>
                              <p:cond delay="6000"/>
                            </p:stCondLst>
                            <p:childTnLst>
                              <p:par>
                                <p:cTn id="185" presetID="1" presetClass="entr" presetSubtype="0" fill="hold" grpId="0" nodeType="afterEffect">
                                  <p:stCondLst>
                                    <p:cond delay="100"/>
                                  </p:stCondLst>
                                  <p:childTnLst>
                                    <p:set>
                                      <p:cBhvr>
                                        <p:cTn id="186" dur="1" fill="hold">
                                          <p:stCondLst>
                                            <p:cond delay="0"/>
                                          </p:stCondLst>
                                        </p:cTn>
                                        <p:tgtEl>
                                          <p:spTgt spid="12352"/>
                                        </p:tgtEl>
                                        <p:attrNameLst>
                                          <p:attrName>style.visibility</p:attrName>
                                        </p:attrNameLst>
                                      </p:cBhvr>
                                      <p:to>
                                        <p:strVal val="visible"/>
                                      </p:to>
                                    </p:set>
                                  </p:childTnLst>
                                </p:cTn>
                              </p:par>
                            </p:childTnLst>
                          </p:cTn>
                        </p:par>
                        <p:par>
                          <p:cTn id="187" fill="hold">
                            <p:stCondLst>
                              <p:cond delay="6100"/>
                            </p:stCondLst>
                            <p:childTnLst>
                              <p:par>
                                <p:cTn id="188" presetID="22" presetClass="entr" presetSubtype="8" fill="hold" grpId="0" nodeType="afterEffect">
                                  <p:stCondLst>
                                    <p:cond delay="0"/>
                                  </p:stCondLst>
                                  <p:childTnLst>
                                    <p:set>
                                      <p:cBhvr>
                                        <p:cTn id="189" dur="1" fill="hold">
                                          <p:stCondLst>
                                            <p:cond delay="0"/>
                                          </p:stCondLst>
                                        </p:cTn>
                                        <p:tgtEl>
                                          <p:spTgt spid="12357"/>
                                        </p:tgtEl>
                                        <p:attrNameLst>
                                          <p:attrName>style.visibility</p:attrName>
                                        </p:attrNameLst>
                                      </p:cBhvr>
                                      <p:to>
                                        <p:strVal val="visible"/>
                                      </p:to>
                                    </p:set>
                                    <p:animEffect transition="in" filter="wipe(left)">
                                      <p:cBhvr>
                                        <p:cTn id="190" dur="500"/>
                                        <p:tgtEl>
                                          <p:spTgt spid="12357"/>
                                        </p:tgtEl>
                                      </p:cBhvr>
                                    </p:animEffect>
                                  </p:childTnLst>
                                </p:cTn>
                              </p:par>
                            </p:childTnLst>
                          </p:cTn>
                        </p:par>
                        <p:par>
                          <p:cTn id="191" fill="hold">
                            <p:stCondLst>
                              <p:cond delay="6600"/>
                            </p:stCondLst>
                            <p:childTnLst>
                              <p:par>
                                <p:cTn id="192" presetID="22" presetClass="entr" presetSubtype="8" fill="hold" nodeType="afterEffect">
                                  <p:stCondLst>
                                    <p:cond delay="500"/>
                                  </p:stCondLst>
                                  <p:childTnLst>
                                    <p:set>
                                      <p:cBhvr>
                                        <p:cTn id="193" dur="1" fill="hold">
                                          <p:stCondLst>
                                            <p:cond delay="0"/>
                                          </p:stCondLst>
                                        </p:cTn>
                                        <p:tgtEl>
                                          <p:spTgt spid="12353"/>
                                        </p:tgtEl>
                                        <p:attrNameLst>
                                          <p:attrName>style.visibility</p:attrName>
                                        </p:attrNameLst>
                                      </p:cBhvr>
                                      <p:to>
                                        <p:strVal val="visible"/>
                                      </p:to>
                                    </p:set>
                                    <p:animEffect transition="in" filter="wipe(left)">
                                      <p:cBhvr>
                                        <p:cTn id="194" dur="2000"/>
                                        <p:tgtEl>
                                          <p:spTgt spid="12353"/>
                                        </p:tgtEl>
                                      </p:cBhvr>
                                    </p:animEffect>
                                  </p:childTnLst>
                                </p:cTn>
                              </p:par>
                            </p:childTnLst>
                          </p:cTn>
                        </p:par>
                      </p:childTnLst>
                    </p:cTn>
                  </p:par>
                  <p:par>
                    <p:cTn id="195" fill="hold">
                      <p:stCondLst>
                        <p:cond delay="indefinite"/>
                      </p:stCondLst>
                      <p:childTnLst>
                        <p:par>
                          <p:cTn id="196" fill="hold">
                            <p:stCondLst>
                              <p:cond delay="0"/>
                            </p:stCondLst>
                            <p:childTnLst>
                              <p:par>
                                <p:cTn id="197" presetID="2" presetClass="entr" presetSubtype="8" fill="hold" grpId="0" nodeType="clickEffect">
                                  <p:stCondLst>
                                    <p:cond delay="0"/>
                                  </p:stCondLst>
                                  <p:childTnLst>
                                    <p:set>
                                      <p:cBhvr>
                                        <p:cTn id="198" dur="1" fill="hold">
                                          <p:stCondLst>
                                            <p:cond delay="0"/>
                                          </p:stCondLst>
                                        </p:cTn>
                                        <p:tgtEl>
                                          <p:spTgt spid="12359"/>
                                        </p:tgtEl>
                                        <p:attrNameLst>
                                          <p:attrName>style.visibility</p:attrName>
                                        </p:attrNameLst>
                                      </p:cBhvr>
                                      <p:to>
                                        <p:strVal val="visible"/>
                                      </p:to>
                                    </p:set>
                                    <p:anim calcmode="lin" valueType="num">
                                      <p:cBhvr additive="base">
                                        <p:cTn id="199" dur="2000" fill="hold"/>
                                        <p:tgtEl>
                                          <p:spTgt spid="12359"/>
                                        </p:tgtEl>
                                        <p:attrNameLst>
                                          <p:attrName>ppt_x</p:attrName>
                                        </p:attrNameLst>
                                      </p:cBhvr>
                                      <p:tavLst>
                                        <p:tav tm="0">
                                          <p:val>
                                            <p:strVal val="0-#ppt_w/2"/>
                                          </p:val>
                                        </p:tav>
                                        <p:tav tm="100000">
                                          <p:val>
                                            <p:strVal val="#ppt_x"/>
                                          </p:val>
                                        </p:tav>
                                      </p:tavLst>
                                    </p:anim>
                                    <p:anim calcmode="lin" valueType="num">
                                      <p:cBhvr additive="base">
                                        <p:cTn id="200" dur="2000" fill="hold"/>
                                        <p:tgtEl>
                                          <p:spTgt spid="12359"/>
                                        </p:tgtEl>
                                        <p:attrNameLst>
                                          <p:attrName>ppt_y</p:attrName>
                                        </p:attrNameLst>
                                      </p:cBhvr>
                                      <p:tavLst>
                                        <p:tav tm="0">
                                          <p:val>
                                            <p:strVal val="#ppt_y"/>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8" fill="hold" grpId="0" nodeType="clickEffect">
                                  <p:stCondLst>
                                    <p:cond delay="0"/>
                                  </p:stCondLst>
                                  <p:childTnLst>
                                    <p:set>
                                      <p:cBhvr>
                                        <p:cTn id="204" dur="1" fill="hold">
                                          <p:stCondLst>
                                            <p:cond delay="0"/>
                                          </p:stCondLst>
                                        </p:cTn>
                                        <p:tgtEl>
                                          <p:spTgt spid="12360"/>
                                        </p:tgtEl>
                                        <p:attrNameLst>
                                          <p:attrName>style.visibility</p:attrName>
                                        </p:attrNameLst>
                                      </p:cBhvr>
                                      <p:to>
                                        <p:strVal val="visible"/>
                                      </p:to>
                                    </p:set>
                                    <p:anim calcmode="lin" valueType="num">
                                      <p:cBhvr additive="base">
                                        <p:cTn id="205" dur="2000" fill="hold"/>
                                        <p:tgtEl>
                                          <p:spTgt spid="12360"/>
                                        </p:tgtEl>
                                        <p:attrNameLst>
                                          <p:attrName>ppt_x</p:attrName>
                                        </p:attrNameLst>
                                      </p:cBhvr>
                                      <p:tavLst>
                                        <p:tav tm="0">
                                          <p:val>
                                            <p:strVal val="0-#ppt_w/2"/>
                                          </p:val>
                                        </p:tav>
                                        <p:tav tm="100000">
                                          <p:val>
                                            <p:strVal val="#ppt_x"/>
                                          </p:val>
                                        </p:tav>
                                      </p:tavLst>
                                    </p:anim>
                                    <p:anim calcmode="lin" valueType="num">
                                      <p:cBhvr additive="base">
                                        <p:cTn id="206" dur="2000" fill="hold"/>
                                        <p:tgtEl>
                                          <p:spTgt spid="12360"/>
                                        </p:tgtEl>
                                        <p:attrNameLst>
                                          <p:attrName>ppt_y</p:attrName>
                                        </p:attrNameLst>
                                      </p:cBhvr>
                                      <p:tavLst>
                                        <p:tav tm="0">
                                          <p:val>
                                            <p:strVal val="#ppt_y"/>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7" presetClass="entr" presetSubtype="0" fill="hold" grpId="0" nodeType="clickEffect">
                                  <p:stCondLst>
                                    <p:cond delay="0"/>
                                  </p:stCondLst>
                                  <p:iterate type="lt">
                                    <p:tmPct val="50000"/>
                                  </p:iterate>
                                  <p:childTnLst>
                                    <p:set>
                                      <p:cBhvr>
                                        <p:cTn id="210" dur="1" fill="hold">
                                          <p:stCondLst>
                                            <p:cond delay="0"/>
                                          </p:stCondLst>
                                        </p:cTn>
                                        <p:tgtEl>
                                          <p:spTgt spid="12361"/>
                                        </p:tgtEl>
                                        <p:attrNameLst>
                                          <p:attrName>style.visibility</p:attrName>
                                        </p:attrNameLst>
                                      </p:cBhvr>
                                      <p:to>
                                        <p:strVal val="visible"/>
                                      </p:to>
                                    </p:set>
                                    <p:anim calcmode="discrete" valueType="clr">
                                      <p:cBhvr override="childStyle">
                                        <p:cTn id="211" dur="500"/>
                                        <p:tgtEl>
                                          <p:spTgt spid="12361"/>
                                        </p:tgtEl>
                                        <p:attrNameLst>
                                          <p:attrName>style.color</p:attrName>
                                        </p:attrNameLst>
                                      </p:cBhvr>
                                      <p:tavLst>
                                        <p:tav tm="0">
                                          <p:val>
                                            <p:clrVal>
                                              <a:schemeClr val="tx1"/>
                                            </p:clrVal>
                                          </p:val>
                                        </p:tav>
                                        <p:tav tm="50000">
                                          <p:val>
                                            <p:clrVal>
                                              <a:schemeClr val="tx1"/>
                                            </p:clrVal>
                                          </p:val>
                                        </p:tav>
                                      </p:tavLst>
                                    </p:anim>
                                    <p:anim calcmode="discrete" valueType="clr">
                                      <p:cBhvr>
                                        <p:cTn id="212" dur="500"/>
                                        <p:tgtEl>
                                          <p:spTgt spid="12361"/>
                                        </p:tgtEl>
                                        <p:attrNameLst>
                                          <p:attrName>fillcolor</p:attrName>
                                        </p:attrNameLst>
                                      </p:cBhvr>
                                      <p:tavLst>
                                        <p:tav tm="0">
                                          <p:val>
                                            <p:clrVal>
                                              <a:schemeClr val="accent2"/>
                                            </p:clrVal>
                                          </p:val>
                                        </p:tav>
                                        <p:tav tm="50000">
                                          <p:val>
                                            <p:clrVal>
                                              <a:schemeClr val="hlink"/>
                                            </p:clrVal>
                                          </p:val>
                                        </p:tav>
                                      </p:tavLst>
                                    </p:anim>
                                    <p:set>
                                      <p:cBhvr>
                                        <p:cTn id="213" dur="500"/>
                                        <p:tgtEl>
                                          <p:spTgt spid="1236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P spid="12294" grpId="0" animBg="1"/>
      <p:bldP spid="12295" grpId="0" animBg="1"/>
      <p:bldP spid="12296" grpId="0" animBg="1"/>
      <p:bldP spid="12297" grpId="0" animBg="1"/>
      <p:bldP spid="12298" grpId="0" animBg="1"/>
      <p:bldP spid="12299" grpId="0" animBg="1"/>
      <p:bldP spid="12300" grpId="0" animBg="1"/>
      <p:bldP spid="12301" grpId="0" animBg="1"/>
      <p:bldP spid="12302" grpId="0" animBg="1"/>
      <p:bldP spid="12303" grpId="0" animBg="1"/>
      <p:bldP spid="12304" grpId="0" animBg="1"/>
      <p:bldP spid="12305" grpId="0" animBg="1"/>
      <p:bldP spid="12306" grpId="0" animBg="1"/>
      <p:bldP spid="12307" grpId="0" animBg="1"/>
      <p:bldP spid="12308" grpId="0" animBg="1"/>
      <p:bldP spid="12309" grpId="0" animBg="1"/>
      <p:bldP spid="12310" grpId="0" animBg="1"/>
      <p:bldP spid="12311" grpId="0" animBg="1"/>
      <p:bldP spid="12312" grpId="0" animBg="1"/>
      <p:bldP spid="12313" grpId="0" animBg="1"/>
      <p:bldP spid="12314" grpId="0" animBg="1"/>
      <p:bldP spid="12315" grpId="0" animBg="1"/>
      <p:bldP spid="12316" grpId="0" animBg="1"/>
      <p:bldP spid="12317" grpId="0" animBg="1"/>
      <p:bldP spid="12318" grpId="0" animBg="1"/>
      <p:bldP spid="12319" grpId="0" animBg="1"/>
      <p:bldP spid="12320" grpId="0" animBg="1"/>
      <p:bldP spid="12321" grpId="0" animBg="1"/>
      <p:bldP spid="12322" grpId="0" animBg="1"/>
      <p:bldP spid="12323" grpId="0" animBg="1"/>
      <p:bldP spid="12324" grpId="0" animBg="1"/>
      <p:bldP spid="12325" grpId="0" animBg="1"/>
      <p:bldP spid="12326" grpId="0" animBg="1"/>
      <p:bldP spid="12327" grpId="0" animBg="1"/>
      <p:bldP spid="12328" grpId="0" animBg="1"/>
      <p:bldP spid="12329" grpId="0" animBg="1"/>
      <p:bldP spid="12330" grpId="0" animBg="1"/>
      <p:bldP spid="12331" grpId="0" animBg="1"/>
      <p:bldP spid="12332" grpId="0" animBg="1"/>
      <p:bldP spid="12333" grpId="0" animBg="1"/>
      <p:bldP spid="12334" grpId="0" animBg="1"/>
      <p:bldP spid="12335" grpId="0" animBg="1"/>
      <p:bldP spid="12336" grpId="0" animBg="1"/>
      <p:bldP spid="12337" grpId="0" animBg="1"/>
      <p:bldP spid="12338" grpId="0" animBg="1"/>
      <p:bldP spid="12339" grpId="0" animBg="1"/>
      <p:bldP spid="12340" grpId="0" animBg="1"/>
      <p:bldP spid="12341" grpId="0" animBg="1"/>
      <p:bldP spid="12342" grpId="0" animBg="1"/>
      <p:bldP spid="12343" grpId="0" animBg="1"/>
      <p:bldP spid="12344" grpId="0" animBg="1"/>
      <p:bldP spid="12345" grpId="0" animBg="1"/>
      <p:bldP spid="12346" grpId="0" animBg="1"/>
      <p:bldP spid="12347" grpId="0" animBg="1"/>
      <p:bldP spid="12348" grpId="0" animBg="1"/>
      <p:bldP spid="12349" grpId="0" animBg="1"/>
      <p:bldP spid="12350" grpId="0" animBg="1"/>
      <p:bldP spid="12351" grpId="0" animBg="1"/>
      <p:bldP spid="12352" grpId="0" animBg="1"/>
      <p:bldP spid="12357" grpId="0" animBg="1"/>
      <p:bldP spid="12359" grpId="0"/>
      <p:bldP spid="12360" grpId="0"/>
      <p:bldP spid="12361" grpId="0"/>
    </p:bldLst>
  </p:timing>
</p:sld>
</file>

<file path=ppt/tags/tag1.xml><?xml version="1.0" encoding="utf-8"?>
<p:tagLst xmlns:a="http://schemas.openxmlformats.org/drawingml/2006/main" xmlns:r="http://schemas.openxmlformats.org/officeDocument/2006/relationships" xmlns:p="http://schemas.openxmlformats.org/presentationml/2006/main">
  <p:tag name="[PLUGINVER]" val="10"/>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角的表示_课件1</Template>
  <TotalTime>0</TotalTime>
  <Words>662</Words>
  <Application>Microsoft Office PowerPoint</Application>
  <PresentationFormat>全屏显示(4:3)</PresentationFormat>
  <Paragraphs>133</Paragraphs>
  <Slides>19</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4" baseType="lpstr">
      <vt:lpstr>华文行楷</vt:lpstr>
      <vt:lpstr>华文新魏</vt:lpstr>
      <vt:lpstr>华文中宋</vt:lpstr>
      <vt:lpstr>经典空趣体简</vt:lpstr>
      <vt:lpstr>楷体</vt:lpstr>
      <vt:lpstr>隶书</vt:lpstr>
      <vt:lpstr>宋体</vt:lpstr>
      <vt:lpstr>微软雅黑</vt:lpstr>
      <vt:lpstr>Arial</vt:lpstr>
      <vt:lpstr>Calibri</vt:lpstr>
      <vt:lpstr>Calibri Light</vt:lpstr>
      <vt:lpstr>Comic Sans MS</vt:lpstr>
      <vt:lpstr>Times New Roman</vt:lpstr>
      <vt:lpstr>WWW.2PPT.COM
</vt:lpstr>
      <vt:lpstr>公式</vt:lpstr>
      <vt:lpstr>角的表示 </vt:lpstr>
      <vt:lpstr>PowerPoint 演示文稿</vt:lpstr>
      <vt:lpstr>PowerPoint 演示文稿</vt:lpstr>
      <vt:lpstr>PowerPoint 演示文稿</vt:lpstr>
      <vt:lpstr>PowerPoint 演示文稿</vt:lpstr>
      <vt:lpstr>PowerPoint 演示文稿</vt:lpstr>
      <vt:lpstr>判断下列哪些图形是角。 </vt:lpstr>
      <vt:lpstr>PowerPoint 演示文稿</vt:lpstr>
      <vt:lpstr>PowerPoint 演示文稿</vt:lpstr>
      <vt:lpstr>PowerPoint 演示文稿</vt:lpstr>
      <vt:lpstr>PowerPoint 演示文稿</vt:lpstr>
      <vt:lpstr>牛刀小试</vt:lpstr>
      <vt:lpstr>PowerPoint 演示文稿</vt:lpstr>
      <vt:lpstr>PowerPoint 演示文稿</vt:lpstr>
      <vt:lpstr>PowerPoint 演示文稿</vt:lpstr>
      <vt:lpstr>归纳小结</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2018-03-23T04:29:00Z</dcterms:created>
  <dcterms:modified xsi:type="dcterms:W3CDTF">2023-01-16T19:23:26Z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474F25F8CA524ACB835A782D8F599776</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